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8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7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6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4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028700"/>
            <a:ext cx="10515600" cy="35337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+mn-lt"/>
              </a:rPr>
              <a:t>Analysis of the </a:t>
            </a:r>
            <a:r>
              <a:rPr lang="tr-TR" dirty="0" err="1" smtClean="0">
                <a:latin typeface="+mn-lt"/>
              </a:rPr>
              <a:t>hatching</a:t>
            </a:r>
            <a:r>
              <a:rPr lang="tr-TR" dirty="0" smtClean="0">
                <a:latin typeface="+mn-lt"/>
              </a:rPr>
              <a:t> </a:t>
            </a:r>
            <a:r>
              <a:rPr lang="tr-TR" dirty="0" err="1" smtClean="0">
                <a:latin typeface="+mn-lt"/>
              </a:rPr>
              <a:t>results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61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6. 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Dead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embryos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&gt;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18 days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of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incubation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.</a:t>
            </a:r>
            <a:r>
              <a:rPr lang="en-US" dirty="0"/>
              <a:t> </a:t>
            </a:r>
            <a:br>
              <a:rPr lang="en-US" dirty="0"/>
            </a:b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en-US" b="1" i="1" dirty="0"/>
              <a:t>Possible causes</a:t>
            </a:r>
            <a:r>
              <a:rPr lang="tr-TR" b="1" i="1" dirty="0"/>
              <a:t> ?????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66800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7. </a:t>
            </a:r>
            <a:r>
              <a:rPr lang="en-US" dirty="0">
                <a:solidFill>
                  <a:srgbClr val="242021"/>
                </a:solidFill>
                <a:latin typeface="MyriadPro-Light-Identity-H"/>
              </a:rPr>
              <a:t>Pipped. </a:t>
            </a:r>
            <a:r>
              <a:rPr lang="en-US" dirty="0" smtClean="0">
                <a:solidFill>
                  <a:srgbClr val="242021"/>
                </a:solidFill>
                <a:latin typeface="MyriadPro-Light-Identity-H"/>
              </a:rPr>
              <a:t>Full-term</a:t>
            </a:r>
            <a:r>
              <a:rPr lang="tr-TR" dirty="0" smtClean="0">
                <a:solidFill>
                  <a:srgbClr val="242021"/>
                </a:solidFill>
                <a:latin typeface="MyriadPro-Light-Identity-H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embryo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, dead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in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shell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.</a:t>
            </a:r>
            <a:r>
              <a:rPr lang="en-US" dirty="0"/>
              <a:t> </a:t>
            </a:r>
            <a:br>
              <a:rPr lang="en-US" dirty="0"/>
            </a:b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en-US" b="1" i="1" dirty="0"/>
              <a:t>Possible causes</a:t>
            </a:r>
            <a:r>
              <a:rPr lang="tr-TR" b="1" i="1" dirty="0"/>
              <a:t> ?????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795643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8. </a:t>
            </a:r>
            <a:r>
              <a:rPr lang="en-US" dirty="0"/>
              <a:t>Chicks hatch late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b="1" i="1" dirty="0"/>
              <a:t>Possible causes</a:t>
            </a:r>
            <a:r>
              <a:rPr lang="tr-TR" b="1" i="1" dirty="0"/>
              <a:t> ?????</a:t>
            </a: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09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9.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Slow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, protracted (drawn-out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)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hatch</a:t>
            </a:r>
            <a:endParaRPr lang="tr-TR" dirty="0" smtClean="0">
              <a:solidFill>
                <a:srgbClr val="242021"/>
              </a:solidFill>
              <a:latin typeface="MyriadPro-Light"/>
            </a:endParaRPr>
          </a:p>
          <a:p>
            <a:pPr marL="0" indent="0">
              <a:buNone/>
            </a:pPr>
            <a:endParaRPr lang="tr-TR" dirty="0">
              <a:solidFill>
                <a:srgbClr val="242021"/>
              </a:solidFill>
              <a:latin typeface="MyriadPro-Light"/>
            </a:endParaRPr>
          </a:p>
          <a:p>
            <a:pPr marL="0" indent="0">
              <a:buNone/>
            </a:pPr>
            <a:endParaRPr lang="tr-TR" dirty="0" smtClean="0">
              <a:solidFill>
                <a:srgbClr val="242021"/>
              </a:solidFill>
              <a:latin typeface="MyriadPro-Light"/>
            </a:endParaRPr>
          </a:p>
          <a:p>
            <a:pPr marL="0" indent="0">
              <a:buNone/>
            </a:pPr>
            <a:r>
              <a:rPr lang="en-US" b="1" i="1" dirty="0"/>
              <a:t>Possible causes</a:t>
            </a:r>
            <a:r>
              <a:rPr lang="tr-TR" b="1" i="1" dirty="0"/>
              <a:t> ?????</a:t>
            </a: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16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10. </a:t>
            </a:r>
            <a:r>
              <a:rPr lang="tr-TR" dirty="0"/>
              <a:t>N</a:t>
            </a:r>
            <a:r>
              <a:rPr lang="en-US" dirty="0" err="1" smtClean="0"/>
              <a:t>ot</a:t>
            </a:r>
            <a:r>
              <a:rPr lang="en-US" dirty="0" smtClean="0"/>
              <a:t> uniform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hatch or </a:t>
            </a:r>
            <a:r>
              <a:rPr lang="en-US" dirty="0" smtClean="0"/>
              <a:t>chick</a:t>
            </a:r>
            <a:r>
              <a:rPr lang="tr-TR" dirty="0" smtClean="0"/>
              <a:t> </a:t>
            </a:r>
            <a:r>
              <a:rPr lang="en-US" dirty="0" smtClean="0"/>
              <a:t>quality.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b="1" i="1" dirty="0"/>
              <a:t>Possible causes</a:t>
            </a:r>
            <a:r>
              <a:rPr lang="tr-TR" b="1" i="1" dirty="0"/>
              <a:t> ?????</a:t>
            </a: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28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11. </a:t>
            </a:r>
            <a:r>
              <a:rPr lang="tr-TR" dirty="0"/>
              <a:t>M</a:t>
            </a:r>
            <a:r>
              <a:rPr lang="en-US" dirty="0" err="1" smtClean="0"/>
              <a:t>alpositi</a:t>
            </a:r>
            <a:r>
              <a:rPr lang="tr-TR" dirty="0" smtClean="0"/>
              <a:t>on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r>
              <a:rPr lang="en-US" b="1" i="1" dirty="0"/>
              <a:t>Possible causes</a:t>
            </a:r>
            <a:r>
              <a:rPr lang="tr-TR" b="1" i="1" dirty="0"/>
              <a:t> ?????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59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12.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Malformation.</a:t>
            </a:r>
            <a:endParaRPr lang="tr-TR" dirty="0" smtClean="0">
              <a:solidFill>
                <a:srgbClr val="242021"/>
              </a:solidFill>
              <a:latin typeface="MyriadPro-Light"/>
            </a:endParaRPr>
          </a:p>
          <a:p>
            <a:pPr marL="0" indent="0">
              <a:buNone/>
            </a:pPr>
            <a:endParaRPr lang="tr-TR" dirty="0">
              <a:solidFill>
                <a:srgbClr val="242021"/>
              </a:solidFill>
              <a:latin typeface="MyriadPro-Light"/>
            </a:endParaRPr>
          </a:p>
          <a:p>
            <a:pPr marL="0" indent="0">
              <a:buNone/>
            </a:pPr>
            <a:r>
              <a:rPr lang="en-US" b="1" i="1" dirty="0"/>
              <a:t>Possible causes</a:t>
            </a:r>
            <a:r>
              <a:rPr lang="tr-TR" b="1" i="1" dirty="0"/>
              <a:t> ?????</a:t>
            </a: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82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13. </a:t>
            </a:r>
            <a:r>
              <a:rPr lang="en-US" dirty="0" smtClean="0"/>
              <a:t>Contamination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b="1" i="1" dirty="0"/>
              <a:t>Possible causes</a:t>
            </a:r>
            <a:r>
              <a:rPr lang="tr-TR" b="1" i="1" dirty="0"/>
              <a:t> ?????</a:t>
            </a: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45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yriadPro-Regular"/>
              </a:rPr>
              <a:t>Breakout analysis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A fertile </a:t>
            </a:r>
            <a:r>
              <a:rPr lang="en-US" b="1" i="1" dirty="0" smtClean="0"/>
              <a:t>egg</a:t>
            </a:r>
            <a:endParaRPr lang="tr-TR" b="1" i="1" dirty="0" smtClean="0"/>
          </a:p>
          <a:p>
            <a:pPr marL="0" indent="0">
              <a:buNone/>
            </a:pPr>
            <a:r>
              <a:rPr lang="en-US" b="1" i="1" dirty="0"/>
              <a:t/>
            </a:r>
            <a:br>
              <a:rPr lang="en-US" b="1" i="1" dirty="0"/>
            </a:br>
            <a:r>
              <a:rPr lang="en-US" dirty="0"/>
              <a:t>• </a:t>
            </a:r>
            <a:r>
              <a:rPr lang="en-US" dirty="0" err="1"/>
              <a:t>Blastoderm</a:t>
            </a:r>
            <a:r>
              <a:rPr lang="en-US" dirty="0"/>
              <a:t> (embryo) always </a:t>
            </a:r>
            <a:r>
              <a:rPr lang="en-US" dirty="0" smtClean="0"/>
              <a:t>round</a:t>
            </a:r>
            <a:r>
              <a:rPr lang="tr-TR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/>
              <a:t>Doughnut </a:t>
            </a:r>
            <a:r>
              <a:rPr lang="en-US" dirty="0" smtClean="0"/>
              <a:t>shape</a:t>
            </a:r>
            <a:endParaRPr lang="tr-TR" dirty="0"/>
          </a:p>
          <a:p>
            <a:r>
              <a:rPr lang="en-US" dirty="0" smtClean="0"/>
              <a:t>White </a:t>
            </a:r>
            <a:r>
              <a:rPr lang="en-US" dirty="0"/>
              <a:t>symmetrical ring with </a:t>
            </a:r>
            <a:r>
              <a:rPr lang="en-US" dirty="0" smtClean="0"/>
              <a:t>clear</a:t>
            </a:r>
            <a:r>
              <a:rPr lang="tr-TR" dirty="0" smtClean="0"/>
              <a:t> </a:t>
            </a:r>
            <a:r>
              <a:rPr lang="en-US" dirty="0" err="1" smtClean="0"/>
              <a:t>centre</a:t>
            </a:r>
            <a:endParaRPr lang="tr-TR" dirty="0"/>
          </a:p>
          <a:p>
            <a:r>
              <a:rPr lang="en-US" dirty="0" smtClean="0"/>
              <a:t>Sometimes </a:t>
            </a:r>
            <a:r>
              <a:rPr lang="en-US" dirty="0"/>
              <a:t>white dot present in </a:t>
            </a:r>
            <a:r>
              <a:rPr lang="en-US" dirty="0" err="1" smtClean="0"/>
              <a:t>centre</a:t>
            </a:r>
            <a:endParaRPr lang="tr-TR" dirty="0"/>
          </a:p>
          <a:p>
            <a:r>
              <a:rPr lang="en-US" dirty="0" smtClean="0"/>
              <a:t>Larger </a:t>
            </a:r>
            <a:r>
              <a:rPr lang="en-US" dirty="0"/>
              <a:t>than </a:t>
            </a:r>
            <a:r>
              <a:rPr lang="en-US" dirty="0" err="1"/>
              <a:t>blastodisc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67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A</a:t>
            </a:r>
            <a:r>
              <a:rPr lang="tr-TR" b="1" i="1" dirty="0" smtClean="0"/>
              <a:t>n</a:t>
            </a:r>
            <a:r>
              <a:rPr lang="en-US" b="1" i="1" dirty="0" smtClean="0"/>
              <a:t> infertile </a:t>
            </a:r>
            <a:r>
              <a:rPr lang="en-US" b="1" i="1" dirty="0" smtClean="0"/>
              <a:t>egg</a:t>
            </a:r>
            <a:endParaRPr lang="tr-TR" b="1" i="1" dirty="0" smtClean="0"/>
          </a:p>
          <a:p>
            <a:pPr marL="0" indent="0">
              <a:buNone/>
            </a:pPr>
            <a:r>
              <a:rPr lang="en-US" b="1" i="1" dirty="0"/>
              <a:t/>
            </a:r>
            <a:br>
              <a:rPr lang="en-US" b="1" i="1" dirty="0"/>
            </a:br>
            <a:r>
              <a:rPr lang="en-US" dirty="0"/>
              <a:t>• </a:t>
            </a:r>
            <a:r>
              <a:rPr lang="en-US" dirty="0" err="1"/>
              <a:t>Blastodisc</a:t>
            </a:r>
            <a:r>
              <a:rPr lang="en-US" dirty="0"/>
              <a:t> </a:t>
            </a:r>
            <a:r>
              <a:rPr lang="en-US" dirty="0" smtClean="0"/>
              <a:t>rarely</a:t>
            </a:r>
            <a:r>
              <a:rPr lang="tr-TR" dirty="0" smtClean="0"/>
              <a:t> </a:t>
            </a:r>
            <a:r>
              <a:rPr lang="en-US" dirty="0" smtClean="0"/>
              <a:t>perfectly </a:t>
            </a:r>
            <a:r>
              <a:rPr lang="en-US" dirty="0"/>
              <a:t>round</a:t>
            </a:r>
            <a:br>
              <a:rPr lang="en-US" dirty="0"/>
            </a:br>
            <a:r>
              <a:rPr lang="en-US" dirty="0"/>
              <a:t>• Jagged edges</a:t>
            </a:r>
            <a:br>
              <a:rPr lang="en-US" dirty="0"/>
            </a:br>
            <a:r>
              <a:rPr lang="en-US" dirty="0"/>
              <a:t>• Usually more vacuoles (bubbles)</a:t>
            </a:r>
            <a:br>
              <a:rPr lang="en-US" dirty="0"/>
            </a:br>
            <a:r>
              <a:rPr lang="en-US" dirty="0"/>
              <a:t>• Small intense white spot, </a:t>
            </a:r>
            <a:r>
              <a:rPr lang="en-US" dirty="0" smtClean="0"/>
              <a:t>sometimes</a:t>
            </a:r>
            <a:r>
              <a:rPr lang="tr-TR" dirty="0" smtClean="0"/>
              <a:t> </a:t>
            </a:r>
            <a:r>
              <a:rPr lang="en-US" dirty="0" smtClean="0"/>
              <a:t>granulated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6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+mn-lt"/>
              </a:rPr>
              <a:t>C</a:t>
            </a:r>
            <a:r>
              <a:rPr lang="en-US" b="1" dirty="0" err="1" smtClean="0">
                <a:latin typeface="+mn-lt"/>
              </a:rPr>
              <a:t>andling</a:t>
            </a:r>
            <a:r>
              <a:rPr lang="tr-TR" b="1" dirty="0" smtClean="0">
                <a:latin typeface="+mn-lt"/>
              </a:rPr>
              <a:t> </a:t>
            </a:r>
            <a:r>
              <a:rPr lang="tr-TR" b="1" dirty="0" err="1" smtClean="0">
                <a:latin typeface="+mn-lt"/>
              </a:rPr>
              <a:t>to</a:t>
            </a:r>
            <a:r>
              <a:rPr lang="tr-TR" b="1" dirty="0" smtClean="0">
                <a:latin typeface="+mn-lt"/>
              </a:rPr>
              <a:t> </a:t>
            </a:r>
            <a:r>
              <a:rPr lang="tr-TR" b="1" dirty="0" err="1" smtClean="0">
                <a:latin typeface="+mn-lt"/>
              </a:rPr>
              <a:t>determine</a:t>
            </a:r>
            <a:r>
              <a:rPr lang="tr-TR" b="1" dirty="0" smtClean="0">
                <a:latin typeface="+mn-lt"/>
              </a:rPr>
              <a:t> </a:t>
            </a:r>
            <a:r>
              <a:rPr lang="tr-TR" b="1" dirty="0" err="1" smtClean="0">
                <a:latin typeface="+mn-lt"/>
              </a:rPr>
              <a:t>the</a:t>
            </a:r>
            <a:r>
              <a:rPr lang="tr-TR" b="1" dirty="0" smtClean="0">
                <a:latin typeface="+mn-lt"/>
              </a:rPr>
              <a:t> </a:t>
            </a:r>
            <a:r>
              <a:rPr lang="tr-TR" b="1" dirty="0" err="1" smtClean="0">
                <a:latin typeface="+mn-lt"/>
              </a:rPr>
              <a:t>fertility</a:t>
            </a:r>
            <a:r>
              <a:rPr lang="en-US" b="1" dirty="0" smtClean="0">
                <a:latin typeface="+mn-lt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96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+mn-lt"/>
              </a:rPr>
              <a:t>Hatchability</a:t>
            </a:r>
            <a:r>
              <a:rPr lang="tr-TR" dirty="0" smtClean="0">
                <a:latin typeface="+mn-lt"/>
              </a:rPr>
              <a:t> problem </a:t>
            </a:r>
            <a:r>
              <a:rPr lang="tr-TR" dirty="0" err="1" smtClean="0">
                <a:latin typeface="+mn-lt"/>
              </a:rPr>
              <a:t>analysis</a:t>
            </a:r>
            <a:endParaRPr lang="en-US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Eggs </a:t>
            </a:r>
            <a:r>
              <a:rPr lang="en-US" dirty="0"/>
              <a:t>candle clear</a:t>
            </a:r>
            <a:r>
              <a:rPr lang="en-US" dirty="0" smtClean="0"/>
              <a:t>;</a:t>
            </a:r>
            <a:r>
              <a:rPr lang="tr-TR" dirty="0" smtClean="0"/>
              <a:t> </a:t>
            </a:r>
            <a:r>
              <a:rPr lang="en-US" dirty="0" smtClean="0"/>
              <a:t>broken </a:t>
            </a:r>
            <a:r>
              <a:rPr lang="en-US" dirty="0"/>
              <a:t>out </a:t>
            </a:r>
            <a:r>
              <a:rPr lang="en-US" dirty="0" smtClean="0"/>
              <a:t>eggs</a:t>
            </a:r>
            <a:r>
              <a:rPr lang="tr-TR" dirty="0" smtClean="0"/>
              <a:t> </a:t>
            </a:r>
            <a:r>
              <a:rPr lang="en-US" dirty="0" smtClean="0"/>
              <a:t>show small</a:t>
            </a:r>
            <a:r>
              <a:rPr lang="tr-TR" dirty="0" smtClean="0"/>
              <a:t> </a:t>
            </a:r>
            <a:r>
              <a:rPr lang="en-US" dirty="0" smtClean="0"/>
              <a:t>white-dot</a:t>
            </a:r>
            <a:r>
              <a:rPr lang="tr-TR" dirty="0" smtClean="0"/>
              <a:t> </a:t>
            </a:r>
            <a:r>
              <a:rPr lang="en-US" dirty="0" smtClean="0"/>
              <a:t>germinal </a:t>
            </a:r>
            <a:r>
              <a:rPr lang="en-US" dirty="0"/>
              <a:t>discs</a:t>
            </a:r>
            <a:r>
              <a:rPr lang="en-US" dirty="0" smtClean="0"/>
              <a:t>;</a:t>
            </a:r>
            <a:r>
              <a:rPr lang="tr-TR" dirty="0" smtClean="0"/>
              <a:t> </a:t>
            </a:r>
            <a:r>
              <a:rPr lang="en-US" dirty="0" smtClean="0"/>
              <a:t>no </a:t>
            </a:r>
            <a:r>
              <a:rPr lang="en-US" dirty="0"/>
              <a:t>blood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Infertile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b="1" u="sng" dirty="0" smtClean="0"/>
              <a:t>Possible causes</a:t>
            </a:r>
            <a:r>
              <a:rPr lang="tr-TR" b="1" u="sng" dirty="0" smtClean="0"/>
              <a:t> ?????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1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2. </a:t>
            </a:r>
            <a:r>
              <a:rPr lang="en-US" dirty="0" smtClean="0"/>
              <a:t>Eggs </a:t>
            </a:r>
            <a:r>
              <a:rPr lang="en-US" dirty="0"/>
              <a:t>candle clear</a:t>
            </a:r>
            <a:r>
              <a:rPr lang="en-US" dirty="0" smtClean="0"/>
              <a:t>;</a:t>
            </a:r>
            <a:r>
              <a:rPr lang="tr-TR" dirty="0" smtClean="0"/>
              <a:t> </a:t>
            </a:r>
            <a:r>
              <a:rPr lang="en-US" dirty="0" smtClean="0"/>
              <a:t>broken </a:t>
            </a:r>
            <a:r>
              <a:rPr lang="en-US" dirty="0"/>
              <a:t>out </a:t>
            </a:r>
            <a:r>
              <a:rPr lang="en-US" dirty="0" smtClean="0"/>
              <a:t>eggs</a:t>
            </a:r>
            <a:r>
              <a:rPr lang="tr-TR" dirty="0" smtClean="0"/>
              <a:t> </a:t>
            </a:r>
            <a:r>
              <a:rPr lang="en-US" dirty="0" smtClean="0"/>
              <a:t>show enlarged</a:t>
            </a:r>
            <a:r>
              <a:rPr lang="tr-TR" dirty="0" smtClean="0"/>
              <a:t> </a:t>
            </a:r>
            <a:r>
              <a:rPr lang="en-US" dirty="0" smtClean="0"/>
              <a:t>germinal </a:t>
            </a:r>
            <a:r>
              <a:rPr lang="en-US" dirty="0"/>
              <a:t>disc;</a:t>
            </a:r>
            <a:br>
              <a:rPr lang="en-US" dirty="0"/>
            </a:br>
            <a:r>
              <a:rPr lang="en-US" dirty="0"/>
              <a:t>no blood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Fertile.</a:t>
            </a:r>
            <a:r>
              <a:rPr lang="tr-TR" dirty="0"/>
              <a:t> </a:t>
            </a:r>
            <a:r>
              <a:rPr lang="en-US" dirty="0" smtClean="0"/>
              <a:t>Very </a:t>
            </a:r>
            <a:r>
              <a:rPr lang="en-US" dirty="0"/>
              <a:t>early dead. </a:t>
            </a:r>
            <a:endParaRPr lang="tr-TR" dirty="0" smtClean="0"/>
          </a:p>
          <a:p>
            <a:endParaRPr lang="tr-TR" dirty="0"/>
          </a:p>
          <a:p>
            <a:r>
              <a:rPr lang="en-US" b="1" i="1" dirty="0"/>
              <a:t>Possible causes</a:t>
            </a:r>
            <a:r>
              <a:rPr lang="tr-TR" b="1" i="1" dirty="0"/>
              <a:t> ?????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29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3. </a:t>
            </a:r>
            <a:r>
              <a:rPr lang="en-US" dirty="0" smtClean="0"/>
              <a:t>Eggs </a:t>
            </a:r>
            <a:r>
              <a:rPr lang="en-US" dirty="0"/>
              <a:t>candle clear</a:t>
            </a:r>
            <a:r>
              <a:rPr lang="en-US" dirty="0" smtClean="0"/>
              <a:t>;</a:t>
            </a:r>
            <a:r>
              <a:rPr lang="tr-TR" dirty="0" smtClean="0"/>
              <a:t> </a:t>
            </a:r>
            <a:r>
              <a:rPr lang="en-US" dirty="0" smtClean="0"/>
              <a:t>broken </a:t>
            </a:r>
            <a:r>
              <a:rPr lang="en-US" dirty="0"/>
              <a:t>out </a:t>
            </a:r>
            <a:r>
              <a:rPr lang="en-US" dirty="0" smtClean="0"/>
              <a:t>eggs</a:t>
            </a:r>
            <a:r>
              <a:rPr lang="tr-TR" dirty="0" smtClean="0"/>
              <a:t> </a:t>
            </a:r>
            <a:r>
              <a:rPr lang="en-US" dirty="0" smtClean="0"/>
              <a:t>show </a:t>
            </a:r>
            <a:r>
              <a:rPr lang="en-US" dirty="0"/>
              <a:t>blood </a:t>
            </a:r>
            <a:r>
              <a:rPr lang="en-US" dirty="0" smtClean="0"/>
              <a:t>ring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small embryo</a:t>
            </a:r>
            <a:br>
              <a:rPr lang="en-US" dirty="0"/>
            </a:br>
            <a:r>
              <a:rPr lang="en-US" dirty="0"/>
              <a:t>that died </a:t>
            </a:r>
            <a:r>
              <a:rPr lang="en-US" dirty="0" smtClean="0"/>
              <a:t>before</a:t>
            </a:r>
            <a:r>
              <a:rPr lang="tr-TR" dirty="0" smtClean="0"/>
              <a:t> </a:t>
            </a:r>
            <a:r>
              <a:rPr lang="en-US" dirty="0" smtClean="0"/>
              <a:t>3 </a:t>
            </a:r>
            <a:r>
              <a:rPr lang="en-US" dirty="0"/>
              <a:t>days of incubation; no dark </a:t>
            </a:r>
            <a:r>
              <a:rPr lang="en-US" dirty="0" smtClean="0"/>
              <a:t>eye</a:t>
            </a:r>
            <a:r>
              <a:rPr lang="tr-TR" dirty="0" smtClean="0"/>
              <a:t> </a:t>
            </a:r>
            <a:r>
              <a:rPr lang="en-US" dirty="0" smtClean="0"/>
              <a:t>visible</a:t>
            </a:r>
            <a:r>
              <a:rPr lang="en-US" dirty="0"/>
              <a:t>. </a:t>
            </a:r>
            <a:br>
              <a:rPr lang="en-US" dirty="0"/>
            </a:br>
            <a:endParaRPr lang="tr-TR" dirty="0"/>
          </a:p>
          <a:p>
            <a:r>
              <a:rPr lang="en-US" dirty="0" smtClean="0"/>
              <a:t>Possible </a:t>
            </a:r>
            <a:r>
              <a:rPr lang="en-US" dirty="0"/>
              <a:t>causes</a:t>
            </a:r>
            <a:r>
              <a:rPr lang="tr-TR" dirty="0"/>
              <a:t> ?????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4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4. 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Dead embryos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;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3 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to 6 days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of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incubation;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yolk 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sac circulatory system present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,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embryo 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on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left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side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, no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egg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tooth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.</a:t>
            </a:r>
            <a:r>
              <a:rPr lang="en-US" dirty="0"/>
              <a:t> </a:t>
            </a:r>
            <a:br>
              <a:rPr lang="en-US" dirty="0"/>
            </a:b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en-US" b="1" i="1" dirty="0"/>
              <a:t>Possible causes</a:t>
            </a:r>
            <a:r>
              <a:rPr lang="tr-TR" b="1" i="1" dirty="0"/>
              <a:t> ?????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775877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5. 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Dead embryos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;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7 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to 17 days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of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incubation;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each 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embryo</a:t>
            </a:r>
            <a:br>
              <a:rPr lang="en-US" dirty="0">
                <a:solidFill>
                  <a:srgbClr val="242021"/>
                </a:solidFill>
                <a:latin typeface="MyriadPro-Light"/>
              </a:rPr>
            </a:br>
            <a:r>
              <a:rPr lang="en-US" dirty="0">
                <a:solidFill>
                  <a:srgbClr val="242021"/>
                </a:solidFill>
                <a:latin typeface="MyriadPro-Light"/>
              </a:rPr>
              <a:t>has egg tooth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,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toenails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,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feather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follicles 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(8 days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),</a:t>
            </a:r>
            <a:r>
              <a:rPr lang="tr-TR" dirty="0" smtClean="0">
                <a:solidFill>
                  <a:srgbClr val="242021"/>
                </a:solidFill>
                <a:latin typeface="MyriadPro-Ligh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MyriadPro-Light"/>
              </a:rPr>
              <a:t>feathers </a:t>
            </a:r>
            <a:r>
              <a:rPr lang="en-US" dirty="0">
                <a:solidFill>
                  <a:srgbClr val="242021"/>
                </a:solidFill>
                <a:latin typeface="MyriadPro-Light"/>
              </a:rPr>
              <a:t>(11 days).</a:t>
            </a:r>
            <a:r>
              <a:rPr lang="en-US" dirty="0"/>
              <a:t> </a:t>
            </a:r>
            <a:br>
              <a:rPr lang="en-US" dirty="0"/>
            </a:b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en-US" b="1" i="1" dirty="0"/>
              <a:t>Possible causes</a:t>
            </a:r>
            <a:r>
              <a:rPr lang="tr-TR" b="1" i="1" dirty="0"/>
              <a:t> ?????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99801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196</Words>
  <Application>Microsoft Office PowerPoint</Application>
  <PresentationFormat>Geniş ekran</PresentationFormat>
  <Paragraphs>68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MyriadPro-Light</vt:lpstr>
      <vt:lpstr>MyriadPro-Light-Identity-H</vt:lpstr>
      <vt:lpstr>MyriadPro-Regular</vt:lpstr>
      <vt:lpstr>Office Teması</vt:lpstr>
      <vt:lpstr>Analysis of the hatching results </vt:lpstr>
      <vt:lpstr>Breakout analysis  </vt:lpstr>
      <vt:lpstr>PowerPoint Sunusu</vt:lpstr>
      <vt:lpstr>Candling to determine the fertility  </vt:lpstr>
      <vt:lpstr>Hatchability problem analysis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a</cp:lastModifiedBy>
  <cp:revision>46</cp:revision>
  <dcterms:created xsi:type="dcterms:W3CDTF">2019-10-16T11:05:23Z</dcterms:created>
  <dcterms:modified xsi:type="dcterms:W3CDTF">2019-10-18T06:03:00Z</dcterms:modified>
</cp:coreProperties>
</file>