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96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62A3-3A1F-4B99-A2B4-D61B1272C49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5045-C908-47ED-BCED-34DEF66AC72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62A3-3A1F-4B99-A2B4-D61B1272C49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5045-C908-47ED-BCED-34DEF66AC72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62A3-3A1F-4B99-A2B4-D61B1272C49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5045-C908-47ED-BCED-34DEF66AC72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62A3-3A1F-4B99-A2B4-D61B1272C49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5045-C908-47ED-BCED-34DEF66AC72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62A3-3A1F-4B99-A2B4-D61B1272C49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5045-C908-47ED-BCED-34DEF66AC72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62A3-3A1F-4B99-A2B4-D61B1272C49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5045-C908-47ED-BCED-34DEF66AC72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62A3-3A1F-4B99-A2B4-D61B1272C49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5045-C908-47ED-BCED-34DEF66AC72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62A3-3A1F-4B99-A2B4-D61B1272C49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5045-C908-47ED-BCED-34DEF66AC72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62A3-3A1F-4B99-A2B4-D61B1272C49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5045-C908-47ED-BCED-34DEF66AC72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62A3-3A1F-4B99-A2B4-D61B1272C49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5045-C908-47ED-BCED-34DEF66AC72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62A3-3A1F-4B99-A2B4-D61B1272C49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5045-C908-47ED-BCED-34DEF66AC72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162A3-3A1F-4B99-A2B4-D61B1272C49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95045-C908-47ED-BCED-34DEF66AC72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Sağlık İletişimi Uygulamaları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7.Hafta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60648"/>
            <a:ext cx="5328592" cy="603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476672"/>
            <a:ext cx="5755473" cy="589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764704"/>
            <a:ext cx="6910694" cy="5289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404664"/>
            <a:ext cx="4243164" cy="6060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Sağlıkla kalın...</a:t>
            </a:r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5" y="570010"/>
            <a:ext cx="4193289" cy="5811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3401" y="692696"/>
            <a:ext cx="3998799" cy="576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404664"/>
            <a:ext cx="4329840" cy="6197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0108" y="620688"/>
            <a:ext cx="3858599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96634" y="476672"/>
            <a:ext cx="3931550" cy="585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2968" y="332656"/>
            <a:ext cx="4032596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695938"/>
            <a:ext cx="3456384" cy="5630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476672"/>
            <a:ext cx="3637277" cy="5982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7</Words>
  <Application>Microsoft Office PowerPoint</Application>
  <PresentationFormat>On-screen Show (4:3)</PresentationFormat>
  <Paragraphs>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Sağlık İletişimi Uygulamaları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İletişimi Uygulamaları</dc:title>
  <dc:creator>Hewlett-Packard Company</dc:creator>
  <cp:lastModifiedBy>Hewlett-Packard Company</cp:lastModifiedBy>
  <cp:revision>2</cp:revision>
  <dcterms:created xsi:type="dcterms:W3CDTF">2020-04-14T16:06:49Z</dcterms:created>
  <dcterms:modified xsi:type="dcterms:W3CDTF">2020-08-09T09:16:09Z</dcterms:modified>
</cp:coreProperties>
</file>