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62A3-3A1F-4B99-A2B4-D61B1272C49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5045-C908-47ED-BCED-34DEF66AC72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Sağlık İletişimi Uygulamaları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7.Hafta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328592" cy="60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5755473" cy="589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10694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243164" cy="606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Sağlıkla kalın...</a:t>
            </a: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570010"/>
            <a:ext cx="4193289" cy="581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401" y="692696"/>
            <a:ext cx="3998799" cy="576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329840" cy="619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108" y="620688"/>
            <a:ext cx="385859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634" y="476672"/>
            <a:ext cx="3931550" cy="585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968" y="332656"/>
            <a:ext cx="40325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5938"/>
            <a:ext cx="3456384" cy="563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637277" cy="598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Sağlık İletişimi Uygulamaları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İletişimi Uygulamaları</dc:title>
  <dc:creator>Hewlett-Packard Company</dc:creator>
  <cp:lastModifiedBy>Hewlett-Packard Company</cp:lastModifiedBy>
  <cp:revision>2</cp:revision>
  <dcterms:created xsi:type="dcterms:W3CDTF">2020-04-14T16:06:49Z</dcterms:created>
  <dcterms:modified xsi:type="dcterms:W3CDTF">2020-08-09T09:16:09Z</dcterms:modified>
</cp:coreProperties>
</file>