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57200" y="1916832"/>
            <a:ext cx="8305800" cy="2925972"/>
          </a:xfrm>
        </p:spPr>
        <p:txBody>
          <a:bodyPr/>
          <a:lstStyle/>
          <a:p>
            <a:r>
              <a:rPr lang="tr-TR" dirty="0" smtClean="0"/>
              <a:t>Urdu dilinde şiirden sonra destan ya da öykü denilebilecek ilk düzyazı ürünlerinin, diğer dillerden yapılmış çevirilerden oluştuğunu bilmekteyiz. Bu eserlerin orijinleri çoğunlukla Sanskrit, Arapça ve Farsça eserler olarak karşımıza çıkmaktadır. Molla </a:t>
            </a:r>
            <a:r>
              <a:rPr lang="tr-TR" dirty="0" err="1" smtClean="0"/>
              <a:t>Vechi’nin</a:t>
            </a:r>
            <a:r>
              <a:rPr lang="tr-TR" dirty="0" smtClean="0"/>
              <a:t> “</a:t>
            </a:r>
            <a:r>
              <a:rPr lang="tr-TR" i="1" dirty="0" err="1" smtClean="0"/>
              <a:t>Seb</a:t>
            </a:r>
            <a:r>
              <a:rPr lang="tr-TR" i="1" dirty="0" smtClean="0"/>
              <a:t> </a:t>
            </a:r>
            <a:r>
              <a:rPr lang="tr-TR" i="1" dirty="0" err="1" smtClean="0"/>
              <a:t>Ras</a:t>
            </a:r>
            <a:r>
              <a:rPr lang="tr-TR" i="1" dirty="0" smtClean="0"/>
              <a:t>” </a:t>
            </a:r>
            <a:r>
              <a:rPr lang="tr-TR" dirty="0" smtClean="0"/>
              <a:t>adlı eseri Urdu nesrinde en eski hikâye olarak kabul edilir. XVIII. yüzyılın sonlarına doğru Urdu edebiyatında düzyazı alanında hareketlenmeler hız kazanır. 1775 yılında Mir Muhammed Hüseyin Ata Han Tahsin’in,</a:t>
            </a:r>
            <a:r>
              <a:rPr lang="tr-TR" i="1" dirty="0" smtClean="0"/>
              <a:t> “</a:t>
            </a:r>
            <a:r>
              <a:rPr lang="tr-TR" i="1" dirty="0" err="1" smtClean="0"/>
              <a:t>Nav</a:t>
            </a:r>
            <a:r>
              <a:rPr lang="tr-TR" i="1" dirty="0" smtClean="0"/>
              <a:t> Tarz-ı Murassa” </a:t>
            </a:r>
            <a:r>
              <a:rPr lang="tr-TR" dirty="0" smtClean="0"/>
              <a:t>eseri yayımlanır. </a:t>
            </a:r>
          </a:p>
          <a:p>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r>
              <a:rPr lang="tr-TR" dirty="0" smtClean="0"/>
              <a:t>Fort William </a:t>
            </a:r>
            <a:r>
              <a:rPr lang="tr-TR" dirty="0" err="1" smtClean="0"/>
              <a:t>College</a:t>
            </a:r>
            <a:r>
              <a:rPr lang="tr-TR" dirty="0" smtClean="0"/>
              <a:t>’ bünyesinde pek çok önemli çeviri çalışmaları yapılır. Çeviri çalışmalarının hemen akabinde orijinal hikâyeler yayımlanır.  </a:t>
            </a:r>
          </a:p>
          <a:p>
            <a:r>
              <a:rPr lang="tr-TR" dirty="0" smtClean="0"/>
              <a:t> </a:t>
            </a:r>
          </a:p>
          <a:p>
            <a:r>
              <a:rPr lang="tr-TR" dirty="0" smtClean="0"/>
              <a:t>Urdu edebiyatında hikâyenin ilk türleri mesnevi şeklinde manzum eserlerden oluşur. Bu noktada Recep Ali </a:t>
            </a:r>
            <a:r>
              <a:rPr lang="tr-TR" dirty="0" err="1" smtClean="0"/>
              <a:t>Beg</a:t>
            </a:r>
            <a:r>
              <a:rPr lang="tr-TR" dirty="0" smtClean="0"/>
              <a:t> </a:t>
            </a:r>
            <a:r>
              <a:rPr lang="tr-TR" dirty="0" err="1" smtClean="0"/>
              <a:t>Surur’un</a:t>
            </a:r>
            <a:r>
              <a:rPr lang="tr-TR" dirty="0" smtClean="0"/>
              <a:t> “</a:t>
            </a:r>
            <a:r>
              <a:rPr lang="tr-TR" i="1" dirty="0" err="1" smtClean="0"/>
              <a:t>Fesane</a:t>
            </a:r>
            <a:r>
              <a:rPr lang="tr-TR" i="1" dirty="0" smtClean="0"/>
              <a:t>-i </a:t>
            </a:r>
            <a:r>
              <a:rPr lang="tr-TR" i="1" dirty="0" err="1" smtClean="0"/>
              <a:t>Acaib</a:t>
            </a:r>
            <a:r>
              <a:rPr lang="tr-TR" i="1" dirty="0" smtClean="0"/>
              <a:t>”</a:t>
            </a:r>
            <a:r>
              <a:rPr lang="tr-TR" dirty="0" smtClean="0"/>
              <a:t> ve Mir Amman </a:t>
            </a:r>
            <a:r>
              <a:rPr lang="tr-TR" dirty="0" err="1" smtClean="0"/>
              <a:t>Dehlevi’nin</a:t>
            </a:r>
            <a:r>
              <a:rPr lang="tr-TR" dirty="0" smtClean="0"/>
              <a:t> “</a:t>
            </a:r>
            <a:r>
              <a:rPr lang="tr-TR" i="1" dirty="0" smtClean="0"/>
              <a:t>Bağ-u Bahar”</a:t>
            </a:r>
            <a:r>
              <a:rPr lang="tr-TR" dirty="0" smtClean="0"/>
              <a:t> adlı eserleri edebiyat alanında önemli bir yere sahiptir. Her iki eserin farklı düşünce ekollerinde yetişmiş olan yazarlar tarafından kaleme alındığını görülür Doğu Hindistan Şirketi bünyesinde İngiliz subaylar hizmet vermekteydi. Bu subayların Hindistan’daki yerel dilleri ve kültürü öğrenmeleri için 1801 yılında John </a:t>
            </a:r>
            <a:r>
              <a:rPr lang="tr-TR" dirty="0" err="1" smtClean="0"/>
              <a:t>Gilchrist</a:t>
            </a:r>
            <a:r>
              <a:rPr lang="tr-TR" dirty="0" smtClean="0"/>
              <a:t> önderliğinde “Fort William Kolej” kurulmuştu. Kolejin kuruluş amacı İngiliz subaylara yerel halkın dilini öğretmek ve askerlerle halkın kolay iletişim kurmasına yardımcı olmaktı. “Bazı edebiyat tarihçileri kolejin İngiliz subaylarının idari işlerini kolaylaştırma amacıyla kurulduğunu özellikle vurgulamak istemişlerdir. Ancak bu kolejin içine aldığı birçok değerli dil adamının çalışmaları sayesinde ilk kez </a:t>
            </a:r>
            <a:r>
              <a:rPr lang="tr-TR" i="1" dirty="0" smtClean="0"/>
              <a:t>Urdu Nesri</a:t>
            </a:r>
            <a:r>
              <a:rPr lang="tr-TR" dirty="0" smtClean="0"/>
              <a:t> terimi gündeme gelmiş ve bu dönemde ortaya çıkan yapıtlar, bu edebiyat türüne başlarda en azından dikkat çekerek, gelişmesine önemli katkıları olmuştur</a:t>
            </a:r>
            <a:r>
              <a:rPr lang="tr-TR" dirty="0" smtClean="0"/>
              <a:t>”</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Urdu edebiyatının gelişimine ilk kez bu kolej katkı sağlamıştır. Kolejin batı tarzında eğitim vermesi yerel eğitim sistemine göre yeni bir uygulamaydı. Kolej bünyesinde yapılan çeviri çalışmaları Urdu dilinin daha anlaşılabilir bir tarzda kullanılabileceğini göstermişti. Asırlarca Farsçanın etkisinde kalan Urdu edebiyatında süslü ve ağdalı dil kullanmak itibar anlamı taşıdığından gelenek haline gelmişti. Saray diliyle halkın gündelik dili arasında büyük farklar vardı. Bu fark, yönetenle yönetilen arasında çok ciddi sosyolojik kültürel sorunlar oluşturmaktaydı. Edebiyatta Farsça kullanılıyordu ve bu dil sınırlı bir zümreye hitap etmekten öte bir işlev ortaya koyamıyordu.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Fort William Kolej’de Hindistanlı dil adamlarından </a:t>
            </a:r>
            <a:r>
              <a:rPr lang="tr-TR" dirty="0" err="1" smtClean="0"/>
              <a:t>Seyyid</a:t>
            </a:r>
            <a:r>
              <a:rPr lang="tr-TR" dirty="0" smtClean="0"/>
              <a:t> Haydar </a:t>
            </a:r>
            <a:r>
              <a:rPr lang="tr-TR" dirty="0" err="1" smtClean="0"/>
              <a:t>Bahş</a:t>
            </a:r>
            <a:r>
              <a:rPr lang="tr-TR" dirty="0" smtClean="0"/>
              <a:t> Haydari, </a:t>
            </a:r>
            <a:r>
              <a:rPr lang="tr-TR" dirty="0" err="1" smtClean="0"/>
              <a:t>Bahadur</a:t>
            </a:r>
            <a:r>
              <a:rPr lang="tr-TR" dirty="0" smtClean="0"/>
              <a:t> Ali </a:t>
            </a:r>
            <a:r>
              <a:rPr lang="tr-TR" dirty="0" err="1" smtClean="0"/>
              <a:t>Huseyni</a:t>
            </a:r>
            <a:r>
              <a:rPr lang="tr-TR" dirty="0" smtClean="0"/>
              <a:t>, Mir Amman </a:t>
            </a:r>
            <a:r>
              <a:rPr lang="tr-TR" dirty="0" err="1" smtClean="0"/>
              <a:t>Dehlevi</a:t>
            </a:r>
            <a:r>
              <a:rPr lang="tr-TR" dirty="0" smtClean="0"/>
              <a:t>, Hafız-</a:t>
            </a:r>
            <a:r>
              <a:rPr lang="tr-TR" dirty="0" err="1" smtClean="0"/>
              <a:t>ud</a:t>
            </a:r>
            <a:r>
              <a:rPr lang="tr-TR" dirty="0" smtClean="0"/>
              <a:t>-din </a:t>
            </a:r>
            <a:r>
              <a:rPr lang="tr-TR" dirty="0" err="1" smtClean="0"/>
              <a:t>Ahmad</a:t>
            </a:r>
            <a:r>
              <a:rPr lang="tr-TR" dirty="0" smtClean="0"/>
              <a:t>, Mazhar Ali ve Mirza Ali gibi yetenekli olanlar İngilizler için Urdu öğrenmeye yönelik kitaplar hazırlıyorlardı. Urdu dilinde düzyazı denildiğinde o zamana dek akla dini kitaplar geliyordu. Yukarıda adı geçen yazarlar o günün koşullarıyla Farsça ve Sanskrit dilinden olabildiğince arındırılmış sade Urdu’yla hikâyeler çevirmeye başlamışlardı. </a:t>
            </a:r>
          </a:p>
          <a:p>
            <a:endParaRPr lang="tr-TR" dirty="0" smtClean="0"/>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XVIII. yüzyılda Fort William Kolej ve Delhi Koleji’ndeki çevirilerle ilk Urdu nesir tarzının temelleri atıldı </a:t>
            </a:r>
            <a:r>
              <a:rPr lang="tr-TR" dirty="0" smtClean="0"/>
              <a:t>Fort </a:t>
            </a:r>
            <a:r>
              <a:rPr lang="tr-TR" dirty="0" smtClean="0"/>
              <a:t>William Kolej’de verilen İngilizce eğitim, Urdu dilindeki nazım ve nesir türünü derinden etkilemişti. Yapılan karşılıklı çeviri çalışmaları Urdu edebiyatının Batı edebiyatıyla tanışmasını sağladı. Kolej bünyesinde pek çok edebiyatçı ve dil adamı toplanmıştı. Bu insanlar, Hindistan’da Urdu dilinin metinlerde kullanılmasına büyük katkı sağlamışlardı. Halkın beğenisini kazanan çeviri eserler bir yandan da Urdu dilinde düzyazı türünün gelişmesine imkân tanıyordu.</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351</Words>
  <Application>Microsoft Office PowerPoint</Application>
  <PresentationFormat>Ekran Gösterisi (4:3)</PresentationFormat>
  <Paragraphs>12</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2</cp:revision>
  <dcterms:created xsi:type="dcterms:W3CDTF">2020-02-15T17:17:48Z</dcterms:created>
  <dcterms:modified xsi:type="dcterms:W3CDTF">2020-02-15T18:45:09Z</dcterms:modified>
</cp:coreProperties>
</file>