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48" d="100"/>
          <a:sy n="48" d="100"/>
        </p:scale>
        <p:origin x="77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9D5D7D-2BAE-47F3-BB81-89BCA79D5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2EBA5A1-F3E4-4E64-9DC8-F9903C0FB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4E6A5A-C84F-4149-9E8E-50E06484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E0921A-D2ED-46E8-A0B1-578360260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1496AB-C299-4E6D-88F3-C2DCDBCD4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56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4626C1-B1B5-41D0-BDA6-5E299846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50AE681-5573-4953-961F-44B3245FA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0C5D09-AF7E-4388-A2DF-70AD6E0D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7940BA-8A64-497F-A4AF-CDD79B26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397706-16D4-4C26-8691-476E2CA0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84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961AF49-277E-4D97-9E89-44A3F09AE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718B991-1EFB-482A-AFDA-1C492BFFC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BFBD8C-2212-438E-8AAC-75DA67DA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93B9F9-3609-4A0A-912E-D90D0B85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C743B6-B9BD-45FF-A892-24D11BB3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52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8DCB0-BE3F-4B3D-BA01-9F13CED7E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492859-548B-4B5B-B396-900049C8D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6EBEC3-509B-4BD6-8E94-862CB0171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6382A1-3ED1-42A5-9A4D-F79699151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2A14BB-D064-4F60-B708-C439512E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75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5B3CED-0CC7-47F3-A699-1DBAB1646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5438D0-ED67-4632-99C1-8394F780C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25ED1D-90F4-4F9E-8A9F-6A30D654F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72B8CB-5685-497B-B34F-0BD72BD97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E84D2D-B7E8-4023-B487-D14FB2C3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94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7436C1-BC3C-4639-A229-C19540CA1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20CD2-8C72-4180-B577-E39E57256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75F7E-DFEE-4F3C-A809-0CAEDABFC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09DDEA-B66B-48B2-8833-C5E322E4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B29353E-8345-4B4F-9D29-F2C14437B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8AC7187-5166-4463-BEAA-B3FC8E8D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41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BC1EB1-D9FC-4E7C-874B-623C05E3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EE5BB80-DC7A-4161-AB74-A74B9D24A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5E29CBE-50F0-4CEB-BFCB-FEB6743B6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162D5B5-84C3-47BA-B6E9-F5ED335CD7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79B7BD-D1A1-4876-A8C6-168684A26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D34352F-A09D-4522-A0F5-0546D25E8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2F4A2AB-978D-4267-8BC8-457926EFC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58FB8AB-C3FF-4582-B0BC-C61787D71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1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BCDEE2-274B-4052-BB54-3DFCB807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2FDBD28-264A-4C67-87D7-DDD779B6B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414EBC1-4358-44BD-92B7-788715BE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6EBA35-ABEA-424D-9D83-52700E746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97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6707D29-2165-49E8-8054-FD211086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9FE84E8-732A-4561-8490-3AE79E27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872A663-BC8A-4A56-A959-05365304B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47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C4B062-1EAB-4202-928F-9C091377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EBE394-724F-4605-8609-A594C2952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3B7AFDB-D725-4A85-B1E2-85470E992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92D5B33-BEB0-43B8-86F2-74A94CFA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0D946B6-BAE9-4D7B-B4F2-1D404B1F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1C2FEA1-62C6-482A-AAC7-BA245879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8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97A218-8F7A-48A9-AB80-0D25EFD5B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1FB858E-F28E-4F7C-8AE1-433D547FCD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F4BA6D-512D-4815-AED1-687856B0F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296E494-8DA2-48EA-87DA-88028D832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277C6FE-ED19-4F4C-B14D-4F8B49DD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81EF540-E4BD-4A91-828B-9E8849FC1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13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687D7C8-CADE-43C7-815C-56716D5F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1F73A3D-A6CD-4F5A-9092-B7EB2F950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6D0683-7CF9-41F9-9F57-50B84356D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41925-AA9A-4191-8CDC-452C4F96DCBE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383B59-A3FC-4F6B-92B1-E54CE00B6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4A60A1-D465-4D89-8770-4F577CF61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7AEA8-7B7B-4979-B802-2C04423053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95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42112D8D-2F81-4F70-92DF-BCF67787D331}"/>
              </a:ext>
            </a:extLst>
          </p:cNvPr>
          <p:cNvSpPr/>
          <p:nvPr/>
        </p:nvSpPr>
        <p:spPr>
          <a:xfrm>
            <a:off x="0" y="513346"/>
            <a:ext cx="1205003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sz="2800" b="1" dirty="0"/>
              <a:t>BU </a:t>
            </a:r>
            <a:r>
              <a:rPr lang="tr-TR" sz="2800" b="1" dirty="0" err="1"/>
              <a:t>modellde</a:t>
            </a:r>
            <a:r>
              <a:rPr lang="tr-TR" sz="2800" b="1" dirty="0"/>
              <a:t> Modellerin farklı versiyonları için saya ve astar parçalarının kesimi, inceltme, kıvırma, </a:t>
            </a:r>
            <a:r>
              <a:rPr lang="tr-TR" sz="2800" b="1" dirty="0" err="1"/>
              <a:t>regola</a:t>
            </a:r>
            <a:r>
              <a:rPr lang="tr-TR" sz="2800" b="1" dirty="0"/>
              <a:t>, astar parçalarının hazırlanması, kalite kontrolü bütün öğrenciler ortak kendileri model </a:t>
            </a:r>
            <a:r>
              <a:rPr lang="tr-TR" sz="2800" b="1" dirty="0" err="1"/>
              <a:t>belirller</a:t>
            </a:r>
            <a:r>
              <a:rPr lang="tr-TR" sz="2800" b="1" dirty="0"/>
              <a:t> sayadaki kullanılan bütün teknikleri kullanarak saya üretimi yapılır.</a:t>
            </a:r>
          </a:p>
          <a:p>
            <a:r>
              <a:rPr lang="tr-TR" sz="2800" b="1" dirty="0"/>
              <a:t>Saya ile astarın birleştirilmesi, kalite kontrolünün yapılması, konuların genel değerlendirilmesi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690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selami özal</dc:creator>
  <cp:lastModifiedBy>selami özal</cp:lastModifiedBy>
  <cp:revision>3</cp:revision>
  <dcterms:created xsi:type="dcterms:W3CDTF">2020-04-28T12:06:12Z</dcterms:created>
  <dcterms:modified xsi:type="dcterms:W3CDTF">2020-04-28T12:23:54Z</dcterms:modified>
</cp:coreProperties>
</file>