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4" r:id="rId6"/>
    <p:sldId id="265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27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22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95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9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9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64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0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24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06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34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41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38FA-790D-4065-8784-C8B3F5CD15C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67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Çağdaş Polonya Edebiyatı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9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YİRMİNCİ YÜZ YIL POLONYA ŞİİRİNİN EN BÜYÜK DÖRT ŞAİRİ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Tadeusz</a:t>
            </a:r>
            <a:r>
              <a:rPr lang="tr-TR" dirty="0" smtClean="0"/>
              <a:t> </a:t>
            </a:r>
            <a:r>
              <a:rPr lang="pl-PL" dirty="0" smtClean="0"/>
              <a:t>Różewicz</a:t>
            </a:r>
          </a:p>
          <a:p>
            <a:r>
              <a:rPr lang="pl-PL" dirty="0" smtClean="0"/>
              <a:t>Czesław Miłosz </a:t>
            </a:r>
          </a:p>
          <a:p>
            <a:r>
              <a:rPr lang="pl-PL" dirty="0" smtClean="0"/>
              <a:t>Zbigniew Herbert</a:t>
            </a:r>
          </a:p>
          <a:p>
            <a:r>
              <a:rPr lang="pl-PL" dirty="0" smtClean="0"/>
              <a:t>Wisława Szymborska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0040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Tadeusz Różewicz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1921 y</a:t>
            </a:r>
            <a:r>
              <a:rPr lang="tr-TR" dirty="0" err="1" smtClean="0"/>
              <a:t>ılında</a:t>
            </a:r>
            <a:r>
              <a:rPr lang="tr-TR" dirty="0" smtClean="0"/>
              <a:t> doğan sanatçı </a:t>
            </a:r>
            <a:r>
              <a:rPr lang="tr-TR" dirty="0" err="1" smtClean="0"/>
              <a:t>Kolomblar</a:t>
            </a:r>
            <a:r>
              <a:rPr lang="tr-TR" dirty="0" smtClean="0"/>
              <a:t> şiir grubuyla birlikte yazmaya başlar, bu yüzden ilk şiirleri karamsar ve </a:t>
            </a:r>
            <a:r>
              <a:rPr lang="tr-TR" dirty="0" err="1" smtClean="0"/>
              <a:t>felaketçidir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II. Dünya Savaşı sırasında bir yandan şiirlerini yazarken bir yandan da </a:t>
            </a:r>
            <a:r>
              <a:rPr lang="tr-TR" dirty="0" err="1" smtClean="0"/>
              <a:t>Armia</a:t>
            </a:r>
            <a:r>
              <a:rPr lang="tr-TR" dirty="0" smtClean="0"/>
              <a:t> </a:t>
            </a:r>
            <a:r>
              <a:rPr lang="tr-TR" dirty="0" err="1" smtClean="0"/>
              <a:t>Krajowa</a:t>
            </a:r>
            <a:r>
              <a:rPr lang="tr-TR" dirty="0" smtClean="0"/>
              <a:t> yeraltı direniş örgütünde işgalci güçlere karşı silahlı mücadele verir. </a:t>
            </a:r>
          </a:p>
          <a:p>
            <a:r>
              <a:rPr lang="tr-TR" dirty="0" smtClean="0"/>
              <a:t>Savaştan sonra yayımladığı </a:t>
            </a:r>
            <a:r>
              <a:rPr lang="tr-TR" i="1" dirty="0" err="1" smtClean="0"/>
              <a:t>Niepokój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tr-TR" i="1" dirty="0" err="1"/>
              <a:t>Czerwona</a:t>
            </a:r>
            <a:r>
              <a:rPr lang="tr-TR" i="1" dirty="0"/>
              <a:t> </a:t>
            </a:r>
            <a:r>
              <a:rPr lang="tr-TR" i="1" dirty="0" err="1"/>
              <a:t>rękawiczka</a:t>
            </a:r>
            <a:r>
              <a:rPr lang="tr-TR" i="1" dirty="0"/>
              <a:t> </a:t>
            </a:r>
            <a:r>
              <a:rPr lang="tr-TR" dirty="0" smtClean="0"/>
              <a:t>şiir kitaplarında lirik özne kitlesel ölümlere tanıklık yapmış, savaş felaketinde insanlık onurunun yitirilişini deneyimlemiş ve sağ kurtulmayı başarmış bir kişidir. </a:t>
            </a:r>
          </a:p>
          <a:p>
            <a:r>
              <a:rPr lang="tr-TR" dirty="0" smtClean="0"/>
              <a:t>Şiirler </a:t>
            </a:r>
            <a:r>
              <a:rPr lang="tr-TR" dirty="0" err="1" smtClean="0"/>
              <a:t>uyaksız</a:t>
            </a:r>
            <a:r>
              <a:rPr lang="tr-TR" dirty="0" smtClean="0"/>
              <a:t> serbest düzende kaleme alınmıştır.</a:t>
            </a:r>
          </a:p>
          <a:p>
            <a:r>
              <a:rPr lang="tr-TR" dirty="0" smtClean="0"/>
              <a:t>Ellili yıllarda </a:t>
            </a:r>
            <a:r>
              <a:rPr lang="tr-TR" dirty="0" err="1" smtClean="0"/>
              <a:t>moralist</a:t>
            </a:r>
            <a:r>
              <a:rPr lang="tr-TR" dirty="0" smtClean="0"/>
              <a:t> ve </a:t>
            </a:r>
            <a:r>
              <a:rPr lang="tr-TR" dirty="0" err="1" smtClean="0"/>
              <a:t>turpist</a:t>
            </a:r>
            <a:r>
              <a:rPr lang="tr-TR" dirty="0" smtClean="0"/>
              <a:t> şiirler yaratmıştır.</a:t>
            </a:r>
          </a:p>
          <a:p>
            <a:r>
              <a:rPr lang="tr-TR" dirty="0" smtClean="0"/>
              <a:t>Altmışlı yıllara gelindiğinde eserlerinde hiççiliğin izlerine rastlanır.</a:t>
            </a:r>
          </a:p>
          <a:p>
            <a:r>
              <a:rPr lang="tr-TR" dirty="0" smtClean="0"/>
              <a:t>Seksenlerde ise eserlerde </a:t>
            </a:r>
            <a:r>
              <a:rPr lang="tr-TR" dirty="0" err="1" smtClean="0"/>
              <a:t>solidarite</a:t>
            </a:r>
            <a:r>
              <a:rPr lang="tr-TR" dirty="0" smtClean="0"/>
              <a:t> hareketinin etkisi görülür.</a:t>
            </a:r>
          </a:p>
        </p:txBody>
      </p:sp>
    </p:spTree>
    <p:extLst>
      <p:ext uri="{BB962C8B-B14F-4D97-AF65-F5344CB8AC3E}">
        <p14:creationId xmlns:p14="http://schemas.microsoft.com/office/powerpoint/2010/main" val="106246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En Önemli Şiir Ciltleri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1947 – Niepokój </a:t>
            </a:r>
          </a:p>
          <a:p>
            <a:r>
              <a:rPr lang="pl-PL" dirty="0"/>
              <a:t>1948 – Czerwona rękawiczka</a:t>
            </a:r>
          </a:p>
          <a:p>
            <a:r>
              <a:rPr lang="pl-PL" dirty="0"/>
              <a:t>1951 – Czas, który idzie</a:t>
            </a:r>
          </a:p>
          <a:p>
            <a:r>
              <a:rPr lang="pl-PL" dirty="0"/>
              <a:t>1958 – Formy </a:t>
            </a:r>
          </a:p>
          <a:p>
            <a:r>
              <a:rPr lang="pl-PL" dirty="0"/>
              <a:t>1960 – Rozmowa z księciem</a:t>
            </a:r>
          </a:p>
          <a:p>
            <a:r>
              <a:rPr lang="pl-PL" dirty="0"/>
              <a:t>1962 – Nic w płaszczu Prospera</a:t>
            </a:r>
          </a:p>
          <a:p>
            <a:r>
              <a:rPr lang="pl-PL" dirty="0"/>
              <a:t>1968 – Twarz trzecia</a:t>
            </a:r>
          </a:p>
          <a:p>
            <a:r>
              <a:rPr lang="pl-PL" dirty="0"/>
              <a:t>1999 – Matka odchodzi </a:t>
            </a:r>
          </a:p>
          <a:p>
            <a:r>
              <a:rPr lang="pl-PL" dirty="0"/>
              <a:t>2001 – Nożyk profesora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2584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Düzyazıları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1955 – Opadły liście z drzew</a:t>
            </a:r>
          </a:p>
          <a:p>
            <a:r>
              <a:rPr lang="pl-PL" dirty="0"/>
              <a:t>1960 – Przerwany egzamin</a:t>
            </a:r>
          </a:p>
          <a:p>
            <a:r>
              <a:rPr lang="pl-PL" dirty="0"/>
              <a:t>1966 – Wycieczka do muzeum</a:t>
            </a:r>
          </a:p>
          <a:p>
            <a:r>
              <a:rPr lang="pl-PL" dirty="0"/>
              <a:t>1970 – Śmierć w starych dekoracjach</a:t>
            </a:r>
          </a:p>
          <a:p>
            <a:r>
              <a:rPr lang="pl-PL" dirty="0"/>
              <a:t>1975 - Wędrówka Wędrowca</a:t>
            </a:r>
          </a:p>
          <a:p>
            <a:r>
              <a:rPr lang="pl-PL" dirty="0"/>
              <a:t>1979 – Próba rekonstrukcji</a:t>
            </a:r>
          </a:p>
          <a:p>
            <a:r>
              <a:rPr lang="pl-PL" dirty="0"/>
              <a:t>1983 – Te kwiaty</a:t>
            </a:r>
          </a:p>
          <a:p>
            <a:r>
              <a:rPr lang="pl-PL" dirty="0"/>
              <a:t>2013 – Flagi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2811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 Önemli </a:t>
            </a:r>
            <a:r>
              <a:rPr lang="tr-TR" dirty="0" err="1" smtClean="0"/>
              <a:t>Dramaları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1960 – Kartoteka</a:t>
            </a:r>
          </a:p>
          <a:p>
            <a:r>
              <a:rPr lang="pl-PL" dirty="0"/>
              <a:t>1962 – Grupa Laokoona</a:t>
            </a:r>
          </a:p>
          <a:p>
            <a:r>
              <a:rPr lang="pl-PL" dirty="0"/>
              <a:t>1964 – Świadkowie albo Nasza mała stabilizacja</a:t>
            </a:r>
          </a:p>
          <a:p>
            <a:r>
              <a:rPr lang="pl-PL" dirty="0"/>
              <a:t>1965 – Wyszedł z domu</a:t>
            </a:r>
          </a:p>
          <a:p>
            <a:r>
              <a:rPr lang="pl-PL" dirty="0"/>
              <a:t>1975 – Białe małżeństwo</a:t>
            </a:r>
          </a:p>
          <a:p>
            <a:r>
              <a:rPr lang="pl-PL" dirty="0"/>
              <a:t>1977 – Odejście głodomora</a:t>
            </a:r>
          </a:p>
          <a:p>
            <a:r>
              <a:rPr lang="pl-PL" dirty="0"/>
              <a:t>1979 – Do piachu</a:t>
            </a:r>
          </a:p>
          <a:p>
            <a:r>
              <a:rPr lang="pl-PL" dirty="0"/>
              <a:t>1982 – Pułapka</a:t>
            </a:r>
          </a:p>
          <a:p>
            <a:r>
              <a:rPr lang="pl-PL" dirty="0"/>
              <a:t>1997 – Kartoteka rozrzucona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5826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Majchrowski</a:t>
            </a:r>
            <a:r>
              <a:rPr lang="tr-TR" dirty="0"/>
              <a:t>, </a:t>
            </a:r>
            <a:r>
              <a:rPr lang="tr-TR" dirty="0" err="1"/>
              <a:t>Zbigniew</a:t>
            </a:r>
            <a:r>
              <a:rPr lang="tr-TR" dirty="0"/>
              <a:t>. </a:t>
            </a:r>
            <a:r>
              <a:rPr lang="tr-TR" dirty="0" err="1"/>
              <a:t>Różewicz</a:t>
            </a:r>
            <a:r>
              <a:rPr lang="tr-TR" dirty="0"/>
              <a:t>. </a:t>
            </a:r>
            <a:r>
              <a:rPr lang="tr-TR" dirty="0" err="1"/>
              <a:t>Wrocław</a:t>
            </a:r>
            <a:r>
              <a:rPr lang="tr-TR" dirty="0"/>
              <a:t>: </a:t>
            </a:r>
            <a:r>
              <a:rPr lang="tr-TR" dirty="0" err="1"/>
              <a:t>Wydawnictwo</a:t>
            </a:r>
            <a:r>
              <a:rPr lang="tr-TR" dirty="0"/>
              <a:t> </a:t>
            </a:r>
            <a:r>
              <a:rPr lang="tr-TR" dirty="0" err="1"/>
              <a:t>Dolnośląskie</a:t>
            </a:r>
            <a:r>
              <a:rPr lang="tr-TR" dirty="0"/>
              <a:t>, 2002. </a:t>
            </a:r>
            <a:endParaRPr lang="tr-TR" dirty="0" smtClean="0"/>
          </a:p>
          <a:p>
            <a:r>
              <a:rPr lang="tr-TR" dirty="0" err="1"/>
              <a:t>Szczukowski</a:t>
            </a:r>
            <a:r>
              <a:rPr lang="tr-TR" dirty="0"/>
              <a:t>, </a:t>
            </a:r>
            <a:r>
              <a:rPr lang="tr-TR" dirty="0" err="1"/>
              <a:t>Dariusz</a:t>
            </a:r>
            <a:r>
              <a:rPr lang="tr-TR" dirty="0"/>
              <a:t>. </a:t>
            </a:r>
            <a:r>
              <a:rPr lang="tr-TR" i="1" dirty="0" err="1"/>
              <a:t>Tadeusz</a:t>
            </a:r>
            <a:r>
              <a:rPr lang="tr-TR" i="1" dirty="0"/>
              <a:t> </a:t>
            </a:r>
            <a:r>
              <a:rPr lang="tr-TR" i="1" dirty="0" err="1"/>
              <a:t>Różewicz</a:t>
            </a:r>
            <a:r>
              <a:rPr lang="tr-TR" i="1" dirty="0"/>
              <a:t> </a:t>
            </a:r>
            <a:r>
              <a:rPr lang="tr-TR" i="1" dirty="0" err="1"/>
              <a:t>Wobec</a:t>
            </a:r>
            <a:r>
              <a:rPr lang="tr-TR" i="1" dirty="0"/>
              <a:t> </a:t>
            </a:r>
            <a:r>
              <a:rPr lang="tr-TR" i="1" dirty="0" err="1"/>
              <a:t>Niewyrażalnego</a:t>
            </a:r>
            <a:r>
              <a:rPr lang="tr-TR" dirty="0"/>
              <a:t>. </a:t>
            </a:r>
            <a:r>
              <a:rPr lang="tr-TR" dirty="0" err="1"/>
              <a:t>Kraków</a:t>
            </a:r>
            <a:r>
              <a:rPr lang="tr-TR" dirty="0"/>
              <a:t>: </a:t>
            </a:r>
            <a:r>
              <a:rPr lang="tr-TR" dirty="0" err="1"/>
              <a:t>Universitas</a:t>
            </a:r>
            <a:r>
              <a:rPr lang="tr-TR" dirty="0"/>
              <a:t>, </a:t>
            </a:r>
            <a:r>
              <a:rPr lang="tr-TR" dirty="0" smtClean="0"/>
              <a:t>2008.</a:t>
            </a:r>
          </a:p>
          <a:p>
            <a:r>
              <a:rPr lang="tr-TR" dirty="0" err="1"/>
              <a:t>Burkot</a:t>
            </a:r>
            <a:r>
              <a:rPr lang="tr-TR" dirty="0"/>
              <a:t>, </a:t>
            </a:r>
            <a:r>
              <a:rPr lang="tr-TR" dirty="0" err="1"/>
              <a:t>Stanis</a:t>
            </a:r>
            <a:r>
              <a:rPr lang="pl-PL" dirty="0"/>
              <a:t>ław. Tadeusza Różewicza Opisanie Świata. Kraków: Wyd. Naukowe Akademii Pedagogicznej, </a:t>
            </a:r>
            <a:r>
              <a:rPr lang="pl-PL" dirty="0" smtClean="0"/>
              <a:t>2004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997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296</Words>
  <Application>Microsoft Office PowerPoint</Application>
  <PresentationFormat>Ekran Gösterisi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Çağdaş Polonya Edebiyatı</vt:lpstr>
      <vt:lpstr>YİRMİNCİ YÜZ YIL POLONYA ŞİİRİNİN EN BÜYÜK DÖRT ŞAİRİ</vt:lpstr>
      <vt:lpstr>Tadeusz Różewicz</vt:lpstr>
      <vt:lpstr>En Önemli Şiir Ciltleri</vt:lpstr>
      <vt:lpstr>Düzyazıları</vt:lpstr>
      <vt:lpstr>En Önemli Dramaları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Polonya Edebiyatı</dc:title>
  <dc:creator>nevra vardal</dc:creator>
  <cp:lastModifiedBy>nevra vardal</cp:lastModifiedBy>
  <cp:revision>42</cp:revision>
  <dcterms:created xsi:type="dcterms:W3CDTF">2020-05-06T18:51:13Z</dcterms:created>
  <dcterms:modified xsi:type="dcterms:W3CDTF">2020-05-07T18:16:12Z</dcterms:modified>
</cp:coreProperties>
</file>