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0" r:id="rId10"/>
    <p:sldId id="266" r:id="rId11"/>
    <p:sldId id="267" r:id="rId12"/>
    <p:sldId id="268" r:id="rId13"/>
    <p:sldId id="271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93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86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975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69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54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44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329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25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51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7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111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7A456-7C80-4D9C-93B6-6E2423976EBA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D68A9-68BE-4072-A9E0-2AF129D78F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23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Nitel araştırma soruları sorma ve soru formu oluşturma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26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TİPLERİ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</a:t>
            </a:r>
            <a:r>
              <a:rPr lang="en-US" b="1" dirty="0" err="1" smtClean="0"/>
              <a:t>Doğrudan</a:t>
            </a:r>
            <a:r>
              <a:rPr lang="en-US" b="1" dirty="0" smtClean="0"/>
              <a:t> </a:t>
            </a:r>
            <a:r>
              <a:rPr lang="en-US" b="1" dirty="0" err="1" smtClean="0"/>
              <a:t>sorular</a:t>
            </a:r>
            <a:r>
              <a:rPr lang="en-US" b="1" dirty="0" smtClean="0"/>
              <a:t>: </a:t>
            </a:r>
            <a:r>
              <a:rPr lang="en-US" dirty="0" smtClean="0"/>
              <a:t>Bu tip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evet</a:t>
            </a:r>
            <a:r>
              <a:rPr lang="en-US" dirty="0" smtClean="0"/>
              <a:t>/</a:t>
            </a:r>
            <a:r>
              <a:rPr lang="en-US" dirty="0" err="1" smtClean="0"/>
              <a:t>hayır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cevaplar</a:t>
            </a:r>
            <a:r>
              <a:rPr lang="en-US" dirty="0" smtClean="0"/>
              <a:t> </a:t>
            </a:r>
            <a:r>
              <a:rPr lang="en-US" dirty="0" err="1" smtClean="0"/>
              <a:t>üreten</a:t>
            </a:r>
            <a:r>
              <a:rPr lang="en-US" dirty="0" smtClean="0"/>
              <a:t> </a:t>
            </a:r>
            <a:r>
              <a:rPr lang="en-US" dirty="0" err="1" smtClean="0"/>
              <a:t>sorulardır</a:t>
            </a:r>
            <a:r>
              <a:rPr lang="en-US" dirty="0" smtClean="0"/>
              <a:t>. Bu tip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katılımcının</a:t>
            </a:r>
            <a:r>
              <a:rPr lang="en-US" dirty="0" smtClean="0"/>
              <a:t>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etmesinden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belli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onaylayıp</a:t>
            </a:r>
            <a:r>
              <a:rPr lang="en-US" dirty="0" smtClean="0"/>
              <a:t> </a:t>
            </a:r>
            <a:r>
              <a:rPr lang="en-US" dirty="0" err="1" smtClean="0"/>
              <a:t>onaylamadığı</a:t>
            </a:r>
            <a:r>
              <a:rPr lang="en-US" dirty="0" smtClean="0"/>
              <a:t>,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eksik</a:t>
            </a:r>
            <a:r>
              <a:rPr lang="en-US" dirty="0" smtClean="0"/>
              <a:t> </a:t>
            </a:r>
            <a:r>
              <a:rPr lang="en-US" dirty="0" err="1" smtClean="0"/>
              <a:t>kaldığını</a:t>
            </a:r>
            <a:r>
              <a:rPr lang="en-US" dirty="0" smtClean="0"/>
              <a:t> </a:t>
            </a:r>
            <a:r>
              <a:rPr lang="en-US" dirty="0" err="1" smtClean="0"/>
              <a:t>düşündüğünüz</a:t>
            </a:r>
            <a:r>
              <a:rPr lang="en-US" dirty="0" smtClean="0"/>
              <a:t>, </a:t>
            </a:r>
            <a:r>
              <a:rPr lang="en-US" dirty="0" err="1" smtClean="0"/>
              <a:t>anlamadığınız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noktayı</a:t>
            </a:r>
            <a:r>
              <a:rPr lang="en-US" dirty="0" smtClean="0"/>
              <a:t> </a:t>
            </a:r>
            <a:r>
              <a:rPr lang="en-US" dirty="0" err="1" smtClean="0"/>
              <a:t>onaylamak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sorulabilecek</a:t>
            </a:r>
            <a:r>
              <a:rPr lang="en-US" dirty="0" smtClean="0"/>
              <a:t> </a:t>
            </a:r>
            <a:r>
              <a:rPr lang="en-US" dirty="0" err="1" smtClean="0"/>
              <a:t>sorulardır</a:t>
            </a:r>
            <a:r>
              <a:rPr lang="en-US" dirty="0" smtClean="0"/>
              <a:t>. (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Babanız</a:t>
            </a:r>
            <a:r>
              <a:rPr lang="en-US" dirty="0" smtClean="0"/>
              <a:t> </a:t>
            </a:r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olsa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şeyi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söyler</a:t>
            </a:r>
            <a:r>
              <a:rPr lang="en-US" dirty="0" smtClean="0"/>
              <a:t> </a:t>
            </a:r>
            <a:r>
              <a:rPr lang="en-US" dirty="0" err="1" smtClean="0"/>
              <a:t>miydiniz</a:t>
            </a:r>
            <a:r>
              <a:rPr lang="en-US" dirty="0" smtClean="0"/>
              <a:t>? </a:t>
            </a:r>
            <a:r>
              <a:rPr lang="en-US" dirty="0" err="1" smtClean="0"/>
              <a:t>Sizce</a:t>
            </a:r>
            <a:r>
              <a:rPr lang="en-US" dirty="0" smtClean="0"/>
              <a:t> </a:t>
            </a:r>
            <a:r>
              <a:rPr lang="en-US" dirty="0" err="1" smtClean="0"/>
              <a:t>öğretmeniniz</a:t>
            </a:r>
            <a:r>
              <a:rPr lang="en-US" dirty="0" smtClean="0"/>
              <a:t> o </a:t>
            </a:r>
            <a:r>
              <a:rPr lang="en-US" dirty="0" err="1" smtClean="0"/>
              <a:t>davranışında</a:t>
            </a:r>
            <a:r>
              <a:rPr lang="en-US" dirty="0" smtClean="0"/>
              <a:t> </a:t>
            </a:r>
            <a:r>
              <a:rPr lang="en-US" dirty="0" err="1" smtClean="0"/>
              <a:t>haklı</a:t>
            </a:r>
            <a:r>
              <a:rPr lang="en-US" dirty="0" smtClean="0"/>
              <a:t> </a:t>
            </a:r>
            <a:r>
              <a:rPr lang="en-US" dirty="0" err="1" smtClean="0"/>
              <a:t>mıydı</a:t>
            </a:r>
            <a:r>
              <a:rPr lang="en-US" dirty="0" smtClean="0"/>
              <a:t>?”)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174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TİPLERİ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</a:t>
            </a:r>
            <a:r>
              <a:rPr lang="en-US" b="1" dirty="0" err="1" smtClean="0"/>
              <a:t>Dolaylı</a:t>
            </a:r>
            <a:r>
              <a:rPr lang="en-US" b="1" dirty="0" smtClean="0"/>
              <a:t> </a:t>
            </a:r>
            <a:r>
              <a:rPr lang="en-US" b="1" dirty="0" err="1" smtClean="0"/>
              <a:t>sorular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katılımcının</a:t>
            </a:r>
            <a:r>
              <a:rPr lang="en-US" dirty="0" smtClean="0"/>
              <a:t> </a:t>
            </a:r>
            <a:r>
              <a:rPr lang="en-US" dirty="0" err="1" smtClean="0"/>
              <a:t>yansıtma</a:t>
            </a:r>
            <a:r>
              <a:rPr lang="en-US" dirty="0" smtClean="0"/>
              <a:t> </a:t>
            </a:r>
            <a:r>
              <a:rPr lang="en-US" dirty="0" err="1" smtClean="0"/>
              <a:t>tekniği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cevap</a:t>
            </a:r>
            <a:r>
              <a:rPr lang="en-US" dirty="0" smtClean="0"/>
              <a:t> </a:t>
            </a:r>
            <a:r>
              <a:rPr lang="en-US" dirty="0" err="1" smtClean="0"/>
              <a:t>verebileceği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sorulur</a:t>
            </a:r>
            <a:r>
              <a:rPr lang="en-US" dirty="0" smtClean="0"/>
              <a:t>. </a:t>
            </a:r>
            <a:r>
              <a:rPr lang="en-US" dirty="0" err="1" smtClean="0"/>
              <a:t>Örneğin</a:t>
            </a:r>
            <a:r>
              <a:rPr lang="en-US" dirty="0" smtClean="0"/>
              <a:t>: O </a:t>
            </a:r>
            <a:r>
              <a:rPr lang="en-US" dirty="0" err="1" smtClean="0"/>
              <a:t>öğretmenin</a:t>
            </a:r>
            <a:r>
              <a:rPr lang="en-US" dirty="0" smtClean="0"/>
              <a:t> </a:t>
            </a:r>
            <a:r>
              <a:rPr lang="en-US" dirty="0" err="1" smtClean="0"/>
              <a:t>yerinde</a:t>
            </a:r>
            <a:r>
              <a:rPr lang="en-US" dirty="0" smtClean="0"/>
              <a:t> </a:t>
            </a:r>
            <a:r>
              <a:rPr lang="en-US" dirty="0" err="1" smtClean="0"/>
              <a:t>siz</a:t>
            </a:r>
            <a:r>
              <a:rPr lang="en-US" dirty="0" smtClean="0"/>
              <a:t> </a:t>
            </a:r>
            <a:r>
              <a:rPr lang="en-US" dirty="0" err="1" smtClean="0"/>
              <a:t>olsaydınız</a:t>
            </a:r>
            <a:r>
              <a:rPr lang="en-US" dirty="0" smtClean="0"/>
              <a:t> </a:t>
            </a:r>
            <a:r>
              <a:rPr lang="en-US" dirty="0" err="1" smtClean="0"/>
              <a:t>nası</a:t>
            </a:r>
            <a:r>
              <a:rPr lang="en-US" dirty="0" smtClean="0"/>
              <a:t> </a:t>
            </a:r>
            <a:r>
              <a:rPr lang="en-US" dirty="0" err="1" smtClean="0"/>
              <a:t>davranırdınız</a:t>
            </a:r>
            <a:r>
              <a:rPr lang="en-US" dirty="0" smtClean="0"/>
              <a:t>? Bu tip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değilse</a:t>
            </a:r>
            <a:r>
              <a:rPr lang="en-US" dirty="0" smtClean="0"/>
              <a:t> </a:t>
            </a:r>
            <a:r>
              <a:rPr lang="en-US" dirty="0" err="1" smtClean="0"/>
              <a:t>kullanılmamalıdır</a:t>
            </a:r>
            <a:r>
              <a:rPr lang="en-US" dirty="0" smtClean="0"/>
              <a:t>. </a:t>
            </a:r>
            <a:r>
              <a:rPr lang="en-US" dirty="0" err="1" smtClean="0"/>
              <a:t>Çünkü</a:t>
            </a:r>
            <a:r>
              <a:rPr lang="en-US" dirty="0" smtClean="0"/>
              <a:t> </a:t>
            </a:r>
            <a:r>
              <a:rPr lang="en-US" dirty="0" err="1" smtClean="0"/>
              <a:t>nitel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araştırmanın</a:t>
            </a:r>
            <a:r>
              <a:rPr lang="en-US" dirty="0" smtClean="0"/>
              <a:t> </a:t>
            </a:r>
            <a:r>
              <a:rPr lang="en-US" dirty="0" err="1" smtClean="0"/>
              <a:t>asıl</a:t>
            </a:r>
            <a:r>
              <a:rPr lang="en-US" dirty="0" smtClean="0"/>
              <a:t> </a:t>
            </a:r>
            <a:r>
              <a:rPr lang="en-US" dirty="0" err="1" smtClean="0"/>
              <a:t>ilgilendiği</a:t>
            </a:r>
            <a:r>
              <a:rPr lang="en-US" dirty="0" smtClean="0"/>
              <a:t> </a:t>
            </a:r>
            <a:r>
              <a:rPr lang="en-US" dirty="0" err="1" smtClean="0"/>
              <a:t>kişilerin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deneyimleridir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813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TİPLERİ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</a:t>
            </a:r>
            <a:r>
              <a:rPr lang="en-US" b="1" dirty="0" err="1" smtClean="0"/>
              <a:t>Yapılandırıcı</a:t>
            </a:r>
            <a:r>
              <a:rPr lang="en-US" b="1" dirty="0" smtClean="0"/>
              <a:t> </a:t>
            </a:r>
            <a:r>
              <a:rPr lang="en-US" b="1" dirty="0" err="1" smtClean="0"/>
              <a:t>Sorular</a:t>
            </a:r>
            <a:r>
              <a:rPr lang="en-US" b="1" dirty="0" smtClean="0"/>
              <a:t>: </a:t>
            </a:r>
            <a:r>
              <a:rPr lang="en-US" dirty="0" err="1" smtClean="0"/>
              <a:t>Görüşmeci</a:t>
            </a:r>
            <a:r>
              <a:rPr lang="en-US" dirty="0" smtClean="0"/>
              <a:t> </a:t>
            </a:r>
            <a:r>
              <a:rPr lang="en-US" dirty="0" err="1" smtClean="0"/>
              <a:t>görüşme</a:t>
            </a:r>
            <a:r>
              <a:rPr lang="en-US" dirty="0" smtClean="0"/>
              <a:t> </a:t>
            </a:r>
            <a:r>
              <a:rPr lang="en-US" dirty="0" err="1" smtClean="0"/>
              <a:t>sürecinden</a:t>
            </a:r>
            <a:r>
              <a:rPr lang="en-US" dirty="0" smtClean="0"/>
              <a:t> 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konunun</a:t>
            </a:r>
            <a:r>
              <a:rPr lang="en-US" dirty="0" smtClean="0"/>
              <a:t> ne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kapatılması</a:t>
            </a:r>
            <a:r>
              <a:rPr lang="en-US" dirty="0" smtClean="0"/>
              <a:t> </a:t>
            </a:r>
            <a:r>
              <a:rPr lang="en-US" dirty="0" err="1" smtClean="0"/>
              <a:t>gerektiğinden</a:t>
            </a:r>
            <a:r>
              <a:rPr lang="en-US" dirty="0" smtClean="0"/>
              <a:t> </a:t>
            </a:r>
            <a:r>
              <a:rPr lang="en-US" dirty="0" err="1" smtClean="0"/>
              <a:t>sorumludur</a:t>
            </a:r>
            <a:r>
              <a:rPr lang="en-US" dirty="0" smtClean="0"/>
              <a:t>. </a:t>
            </a:r>
            <a:r>
              <a:rPr lang="en-US" dirty="0" err="1" smtClean="0"/>
              <a:t>Görüşülen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tekrar</a:t>
            </a:r>
            <a:r>
              <a:rPr lang="en-US" dirty="0" smtClean="0"/>
              <a:t> </a:t>
            </a:r>
            <a:r>
              <a:rPr lang="en-US" dirty="0" err="1" smtClean="0"/>
              <a:t>etmeye</a:t>
            </a:r>
            <a:r>
              <a:rPr lang="en-US" dirty="0" smtClean="0"/>
              <a:t> </a:t>
            </a:r>
            <a:r>
              <a:rPr lang="en-US" dirty="0" err="1" smtClean="0"/>
              <a:t>başlamışsa</a:t>
            </a:r>
            <a:r>
              <a:rPr lang="en-US" dirty="0" smtClean="0"/>
              <a:t> </a:t>
            </a:r>
            <a:r>
              <a:rPr lang="en-US" dirty="0" err="1" smtClean="0"/>
              <a:t>orada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girerek</a:t>
            </a:r>
            <a:r>
              <a:rPr lang="en-US" dirty="0" smtClean="0"/>
              <a:t> “</a:t>
            </a:r>
            <a:r>
              <a:rPr lang="en-US" dirty="0" err="1" smtClean="0"/>
              <a:t>özür</a:t>
            </a:r>
            <a:r>
              <a:rPr lang="en-US" dirty="0" smtClean="0"/>
              <a:t> </a:t>
            </a:r>
            <a:r>
              <a:rPr lang="en-US" dirty="0" err="1" smtClean="0"/>
              <a:t>dilerim</a:t>
            </a:r>
            <a:r>
              <a:rPr lang="en-US" dirty="0" smtClean="0"/>
              <a:t> size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sormak</a:t>
            </a:r>
            <a:r>
              <a:rPr lang="en-US" dirty="0" smtClean="0"/>
              <a:t> </a:t>
            </a:r>
            <a:r>
              <a:rPr lang="en-US" dirty="0" err="1" smtClean="0"/>
              <a:t>istiyorum</a:t>
            </a:r>
            <a:r>
              <a:rPr lang="en-US" dirty="0" smtClean="0"/>
              <a:t>” </a:t>
            </a:r>
            <a:r>
              <a:rPr lang="en-US" dirty="0" err="1" smtClean="0"/>
              <a:t>diyerek</a:t>
            </a:r>
            <a:r>
              <a:rPr lang="en-US" dirty="0" smtClean="0"/>
              <a:t> </a:t>
            </a:r>
            <a:r>
              <a:rPr lang="en-US" dirty="0" err="1" smtClean="0"/>
              <a:t>müdahalede</a:t>
            </a:r>
            <a:r>
              <a:rPr lang="en-US" dirty="0" smtClean="0"/>
              <a:t> </a:t>
            </a:r>
            <a:r>
              <a:rPr lang="en-US" dirty="0" err="1" smtClean="0"/>
              <a:t>bulunmalıdır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297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SORU TİPLERİ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8</a:t>
            </a:r>
            <a:r>
              <a:rPr lang="en-US" dirty="0"/>
              <a:t>. </a:t>
            </a:r>
            <a:r>
              <a:rPr lang="en-US" b="1" dirty="0" err="1"/>
              <a:t>Sessizlik</a:t>
            </a:r>
            <a:r>
              <a:rPr lang="en-US" b="1" dirty="0"/>
              <a:t>: </a:t>
            </a:r>
            <a:r>
              <a:rPr lang="en-US" dirty="0" err="1"/>
              <a:t>Sessiz</a:t>
            </a:r>
            <a:r>
              <a:rPr lang="en-US" dirty="0"/>
              <a:t> </a:t>
            </a:r>
            <a:r>
              <a:rPr lang="en-US" dirty="0" err="1"/>
              <a:t>kalmak</a:t>
            </a:r>
            <a:r>
              <a:rPr lang="en-US" dirty="0"/>
              <a:t> </a:t>
            </a:r>
            <a:r>
              <a:rPr lang="en-US" dirty="0" err="1"/>
              <a:t>kimi</a:t>
            </a:r>
            <a:r>
              <a:rPr lang="en-US" dirty="0"/>
              <a:t> </a:t>
            </a:r>
            <a:r>
              <a:rPr lang="en-US" dirty="0" err="1"/>
              <a:t>zaman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soru</a:t>
            </a:r>
            <a:r>
              <a:rPr lang="en-US" dirty="0"/>
              <a:t> </a:t>
            </a:r>
            <a:r>
              <a:rPr lang="en-US" dirty="0" err="1"/>
              <a:t>anlamına</a:t>
            </a:r>
            <a:r>
              <a:rPr lang="en-US" dirty="0"/>
              <a:t> </a:t>
            </a:r>
            <a:r>
              <a:rPr lang="en-US" dirty="0" err="1"/>
              <a:t>gelebilir</a:t>
            </a:r>
            <a:r>
              <a:rPr lang="en-US" dirty="0"/>
              <a:t>. </a:t>
            </a:r>
            <a:r>
              <a:rPr lang="en-US" dirty="0" err="1"/>
              <a:t>Katılımcıya</a:t>
            </a:r>
            <a:r>
              <a:rPr lang="en-US" dirty="0"/>
              <a:t>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sorduğunuz</a:t>
            </a:r>
            <a:r>
              <a:rPr lang="en-US" dirty="0"/>
              <a:t> </a:t>
            </a:r>
            <a:r>
              <a:rPr lang="en-US" dirty="0" err="1"/>
              <a:t>sorular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(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geçmişe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) </a:t>
            </a:r>
            <a:r>
              <a:rPr lang="en-US" dirty="0" err="1"/>
              <a:t>düşünmesine</a:t>
            </a:r>
            <a:r>
              <a:rPr lang="en-US" dirty="0"/>
              <a:t> </a:t>
            </a:r>
            <a:r>
              <a:rPr lang="en-US" dirty="0" err="1"/>
              <a:t>fırsat</a:t>
            </a:r>
            <a:r>
              <a:rPr lang="en-US" dirty="0"/>
              <a:t> </a:t>
            </a:r>
            <a:r>
              <a:rPr lang="en-US" dirty="0" err="1"/>
              <a:t>vermek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bekleyin</a:t>
            </a:r>
            <a:r>
              <a:rPr lang="en-US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3011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TİPLERİ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9. </a:t>
            </a:r>
            <a:r>
              <a:rPr lang="en-US" b="1" dirty="0" err="1" smtClean="0"/>
              <a:t>Yorumlayıcı</a:t>
            </a:r>
            <a:r>
              <a:rPr lang="en-US" b="1" dirty="0" smtClean="0"/>
              <a:t> </a:t>
            </a:r>
            <a:r>
              <a:rPr lang="en-US" b="1" dirty="0" err="1" smtClean="0"/>
              <a:t>Sorular</a:t>
            </a:r>
            <a:r>
              <a:rPr lang="en-US" dirty="0" smtClean="0"/>
              <a:t>: </a:t>
            </a:r>
            <a:r>
              <a:rPr lang="en-US" dirty="0" err="1" smtClean="0"/>
              <a:t>Görüşme</a:t>
            </a:r>
            <a:r>
              <a:rPr lang="en-US" dirty="0" smtClean="0"/>
              <a:t> </a:t>
            </a:r>
            <a:r>
              <a:rPr lang="en-US" dirty="0" err="1" smtClean="0"/>
              <a:t>esnasında</a:t>
            </a:r>
            <a:r>
              <a:rPr lang="en-US" dirty="0" smtClean="0"/>
              <a:t> </a:t>
            </a:r>
            <a:r>
              <a:rPr lang="en-US" dirty="0" err="1" smtClean="0"/>
              <a:t>yorumlama</a:t>
            </a:r>
            <a:r>
              <a:rPr lang="en-US" dirty="0" smtClean="0"/>
              <a:t>, </a:t>
            </a:r>
            <a:r>
              <a:rPr lang="en-US" dirty="0" err="1" smtClean="0"/>
              <a:t>katılımcının</a:t>
            </a:r>
            <a:r>
              <a:rPr lang="en-US" dirty="0" smtClean="0"/>
              <a:t> </a:t>
            </a:r>
            <a:r>
              <a:rPr lang="en-US" dirty="0" err="1" smtClean="0"/>
              <a:t>söylediklerini</a:t>
            </a:r>
            <a:r>
              <a:rPr lang="en-US" dirty="0" smtClean="0"/>
              <a:t> </a:t>
            </a:r>
            <a:r>
              <a:rPr lang="en-US" dirty="0" err="1" smtClean="0"/>
              <a:t>kendi</a:t>
            </a:r>
            <a:r>
              <a:rPr lang="en-US" dirty="0" smtClean="0"/>
              <a:t> </a:t>
            </a:r>
            <a:r>
              <a:rPr lang="en-US" dirty="0" err="1" smtClean="0"/>
              <a:t>cümlelerinizle</a:t>
            </a:r>
            <a:r>
              <a:rPr lang="en-US" dirty="0" smtClean="0"/>
              <a:t> </a:t>
            </a:r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ifade</a:t>
            </a:r>
            <a:r>
              <a:rPr lang="en-US" dirty="0" smtClean="0"/>
              <a:t> </a:t>
            </a:r>
            <a:r>
              <a:rPr lang="en-US" dirty="0" err="1" smtClean="0"/>
              <a:t>etmektir</a:t>
            </a:r>
            <a:r>
              <a:rPr lang="en-US" dirty="0" smtClean="0"/>
              <a:t>. </a:t>
            </a:r>
            <a:r>
              <a:rPr lang="en-US" dirty="0" err="1" smtClean="0"/>
              <a:t>Örneğin</a:t>
            </a:r>
            <a:r>
              <a:rPr lang="en-US" dirty="0" smtClean="0"/>
              <a:t>: “</a:t>
            </a:r>
            <a:r>
              <a:rPr lang="en-US" dirty="0" err="1" smtClean="0"/>
              <a:t>Anladığım</a:t>
            </a:r>
            <a:r>
              <a:rPr lang="en-US" dirty="0" smtClean="0"/>
              <a:t> </a:t>
            </a:r>
            <a:r>
              <a:rPr lang="en-US" dirty="0" err="1" smtClean="0"/>
              <a:t>kadarıyla</a:t>
            </a:r>
            <a:r>
              <a:rPr lang="en-US" dirty="0" smtClean="0"/>
              <a:t> </a:t>
            </a:r>
            <a:r>
              <a:rPr lang="en-US" dirty="0" err="1" smtClean="0"/>
              <a:t>okulda</a:t>
            </a:r>
            <a:r>
              <a:rPr lang="en-US" dirty="0" smtClean="0"/>
              <a:t> </a:t>
            </a:r>
            <a:r>
              <a:rPr lang="en-US" dirty="0" err="1" smtClean="0"/>
              <a:t>başınızdan</a:t>
            </a:r>
            <a:r>
              <a:rPr lang="en-US" dirty="0" smtClean="0"/>
              <a:t> </a:t>
            </a:r>
            <a:r>
              <a:rPr lang="en-US" dirty="0" err="1" smtClean="0"/>
              <a:t>geçen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olay</a:t>
            </a:r>
            <a:r>
              <a:rPr lang="en-US" dirty="0" smtClean="0"/>
              <a:t> size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etkilememiş</a:t>
            </a:r>
            <a:r>
              <a:rPr lang="en-US" dirty="0" smtClean="0"/>
              <a:t>”. </a:t>
            </a:r>
            <a:r>
              <a:rPr lang="en-US" dirty="0" err="1" smtClean="0"/>
              <a:t>Katılımcının</a:t>
            </a:r>
            <a:r>
              <a:rPr lang="en-US" dirty="0" smtClean="0"/>
              <a:t> </a:t>
            </a:r>
            <a:r>
              <a:rPr lang="en-US" dirty="0" err="1" smtClean="0"/>
              <a:t>söylediklerini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yansıtmanız</a:t>
            </a:r>
            <a:r>
              <a:rPr lang="en-US" dirty="0" smtClean="0"/>
              <a:t> hem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düşünmesi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verecek</a:t>
            </a:r>
            <a:r>
              <a:rPr lang="en-US" dirty="0" smtClean="0"/>
              <a:t> hem de ne </a:t>
            </a:r>
            <a:r>
              <a:rPr lang="en-US" dirty="0" err="1" smtClean="0"/>
              <a:t>söylediğini</a:t>
            </a:r>
            <a:r>
              <a:rPr lang="en-US" dirty="0" smtClean="0"/>
              <a:t> </a:t>
            </a:r>
            <a:r>
              <a:rPr lang="en-US" dirty="0" err="1" smtClean="0"/>
              <a:t>duymuş</a:t>
            </a:r>
            <a:r>
              <a:rPr lang="en-US" dirty="0" smtClean="0"/>
              <a:t> </a:t>
            </a:r>
            <a:r>
              <a:rPr lang="en-US" dirty="0" err="1" smtClean="0"/>
              <a:t>olacaktır</a:t>
            </a:r>
            <a:r>
              <a:rPr lang="en-US" dirty="0" smtClean="0"/>
              <a:t>. </a:t>
            </a:r>
            <a:r>
              <a:rPr lang="en-US" dirty="0" err="1" smtClean="0"/>
              <a:t>Aynı</a:t>
            </a:r>
            <a:r>
              <a:rPr lang="en-US" dirty="0" smtClean="0"/>
              <a:t> </a:t>
            </a:r>
            <a:r>
              <a:rPr lang="en-US" dirty="0" err="1" smtClean="0"/>
              <a:t>zamanda</a:t>
            </a:r>
            <a:r>
              <a:rPr lang="en-US" dirty="0" smtClean="0"/>
              <a:t> </a:t>
            </a:r>
            <a:r>
              <a:rPr lang="en-US" dirty="0" err="1" smtClean="0"/>
              <a:t>katılımcı</a:t>
            </a:r>
            <a:r>
              <a:rPr lang="en-US" dirty="0" smtClean="0"/>
              <a:t> </a:t>
            </a:r>
            <a:r>
              <a:rPr lang="en-US" dirty="0" err="1" smtClean="0"/>
              <a:t>görüşmecinin</a:t>
            </a:r>
            <a:r>
              <a:rPr lang="en-US" dirty="0" smtClean="0"/>
              <a:t> </a:t>
            </a:r>
            <a:r>
              <a:rPr lang="en-US" dirty="0" err="1" smtClean="0"/>
              <a:t>onu</a:t>
            </a:r>
            <a:r>
              <a:rPr lang="en-US" dirty="0" smtClean="0"/>
              <a:t> </a:t>
            </a:r>
            <a:r>
              <a:rPr lang="en-US" dirty="0" err="1" smtClean="0"/>
              <a:t>dinlediğinden</a:t>
            </a:r>
            <a:r>
              <a:rPr lang="en-US" dirty="0" smtClean="0"/>
              <a:t> de </a:t>
            </a:r>
            <a:r>
              <a:rPr lang="en-US" dirty="0" err="1" smtClean="0"/>
              <a:t>emin</a:t>
            </a:r>
            <a:r>
              <a:rPr lang="en-US" dirty="0" smtClean="0"/>
              <a:t> </a:t>
            </a:r>
            <a:r>
              <a:rPr lang="en-US" dirty="0" err="1" smtClean="0"/>
              <a:t>olacktır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1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 sormak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Kapalı uçlu sorulara örnekler:</a:t>
            </a:r>
          </a:p>
          <a:p>
            <a:r>
              <a:rPr lang="en-US" dirty="0" smtClean="0"/>
              <a:t>“</a:t>
            </a:r>
            <a:r>
              <a:rPr lang="tr-TR" dirty="0" smtClean="0"/>
              <a:t>Saçlarınız siyah, kahverengi ya da kırmızı mı?” </a:t>
            </a:r>
            <a:r>
              <a:rPr lang="en-US" i="1" dirty="0" smtClean="0"/>
              <a:t>[</a:t>
            </a:r>
            <a:r>
              <a:rPr lang="tr-TR" i="1" dirty="0" smtClean="0"/>
              <a:t>Seçenekler verilmiş</a:t>
            </a:r>
            <a:r>
              <a:rPr lang="en-US" i="1" dirty="0" smtClean="0"/>
              <a:t>]</a:t>
            </a:r>
          </a:p>
          <a:p>
            <a:r>
              <a:rPr lang="en-US" i="1" dirty="0" smtClean="0"/>
              <a:t>“</a:t>
            </a:r>
            <a:r>
              <a:rPr lang="tr-TR" i="1" dirty="0" smtClean="0"/>
              <a:t>Bilişim sistemleri ile ilgileniyor musunuz?</a:t>
            </a:r>
            <a:r>
              <a:rPr lang="en-US" i="1" dirty="0" smtClean="0"/>
              <a:t>” [</a:t>
            </a:r>
            <a:r>
              <a:rPr lang="tr-TR" i="1" dirty="0" smtClean="0"/>
              <a:t>Seçim ima edilmiş</a:t>
            </a:r>
            <a:r>
              <a:rPr lang="en-US" i="1" dirty="0" smtClean="0"/>
              <a:t>: </a:t>
            </a:r>
            <a:r>
              <a:rPr lang="tr-TR" i="1" dirty="0" smtClean="0"/>
              <a:t>evet</a:t>
            </a:r>
            <a:r>
              <a:rPr lang="en-US" i="1" dirty="0" smtClean="0"/>
              <a:t>/</a:t>
            </a:r>
            <a:r>
              <a:rPr lang="tr-TR" i="1" dirty="0" smtClean="0"/>
              <a:t>hayır</a:t>
            </a:r>
            <a:r>
              <a:rPr lang="en-US" i="1" dirty="0" smtClean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0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 sormak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Açık uçlu sorulara örnekler</a:t>
            </a:r>
          </a:p>
          <a:p>
            <a:r>
              <a:rPr lang="en-US" i="1" dirty="0" smtClean="0"/>
              <a:t>“</a:t>
            </a:r>
            <a:r>
              <a:rPr lang="tr-TR" i="1" dirty="0" smtClean="0"/>
              <a:t>Saçlarınız ne renk</a:t>
            </a:r>
            <a:r>
              <a:rPr lang="en-US" i="1" dirty="0" smtClean="0"/>
              <a:t>?”</a:t>
            </a:r>
          </a:p>
          <a:p>
            <a:r>
              <a:rPr lang="en-US" i="1" dirty="0" smtClean="0"/>
              <a:t>“</a:t>
            </a:r>
            <a:r>
              <a:rPr lang="tr-TR" i="1" dirty="0" smtClean="0"/>
              <a:t>İlgi duyduğunuz alanlardan biraz bahsedebilir misiniz</a:t>
            </a:r>
            <a:r>
              <a:rPr lang="en-US" i="1" dirty="0" smtClean="0"/>
              <a:t>?”</a:t>
            </a:r>
          </a:p>
          <a:p>
            <a:r>
              <a:rPr lang="tr-TR" b="1" i="1" dirty="0" smtClean="0"/>
              <a:t>Açık uçlu sorularda kullanılacak soru sözcükleri:</a:t>
            </a:r>
            <a:endParaRPr lang="en-US" b="1" i="1" dirty="0" smtClean="0"/>
          </a:p>
          <a:p>
            <a:r>
              <a:rPr lang="tr-TR" b="1" dirty="0" smtClean="0"/>
              <a:t>Ne</a:t>
            </a:r>
            <a:r>
              <a:rPr lang="en-US" b="1" dirty="0" smtClean="0"/>
              <a:t>? </a:t>
            </a:r>
            <a:r>
              <a:rPr lang="tr-TR" b="1" dirty="0" smtClean="0"/>
              <a:t>Nerede</a:t>
            </a:r>
            <a:r>
              <a:rPr lang="en-US" b="1" dirty="0" smtClean="0"/>
              <a:t>?</a:t>
            </a:r>
          </a:p>
          <a:p>
            <a:r>
              <a:rPr lang="tr-TR" b="1" dirty="0" smtClean="0"/>
              <a:t>Kim</a:t>
            </a:r>
            <a:r>
              <a:rPr lang="en-US" b="1" dirty="0" smtClean="0"/>
              <a:t>? </a:t>
            </a:r>
            <a:r>
              <a:rPr lang="tr-TR" b="1" dirty="0" smtClean="0"/>
              <a:t>Ne zaman</a:t>
            </a:r>
            <a:r>
              <a:rPr lang="en-US" b="1" dirty="0" smtClean="0"/>
              <a:t>?</a:t>
            </a:r>
          </a:p>
          <a:p>
            <a:r>
              <a:rPr lang="tr-TR" b="1" dirty="0" smtClean="0"/>
              <a:t>Nasıl</a:t>
            </a:r>
            <a:r>
              <a:rPr lang="en-US" b="1" dirty="0" smtClean="0"/>
              <a:t>? </a:t>
            </a:r>
            <a:r>
              <a:rPr lang="tr-TR" b="1" dirty="0" smtClean="0"/>
              <a:t>Neden/Niçin</a:t>
            </a:r>
            <a:r>
              <a:rPr lang="en-US" b="1" dirty="0" smtClean="0"/>
              <a:t>?</a:t>
            </a:r>
            <a:r>
              <a:rPr lang="tr-TR" b="1" dirty="0" smtClean="0"/>
              <a:t> (sınırlı olarak kullanılmalıdır çünkü neden sorusu “doğru” bir cevabın olduğunu ima edebilir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126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Yönlendirici sorulardan kaçınmak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İnsanların kendi görüşlerini, değerlerini, deneyimlerini kendi istediği biçimde ifade etmesine izin verin.</a:t>
            </a:r>
          </a:p>
          <a:p>
            <a:r>
              <a:rPr lang="tr-TR" dirty="0" smtClean="0"/>
              <a:t>Yönlendirici sorular, sorulan soruya verilebilecek doğru bir cevabın bulunduğunu ya da verilecek bir cevabın diğerlerine oranla daha doğru olduğunu ima eden sorulardır.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37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Yönlendirici sorulardan kaçınmak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Örnek:</a:t>
            </a:r>
          </a:p>
          <a:p>
            <a:r>
              <a:rPr lang="tr-TR" dirty="0" smtClean="0"/>
              <a:t>“Okuldan atılacağınızı öğrendiğiniz zaman ne gibi </a:t>
            </a:r>
            <a:r>
              <a:rPr lang="tr-TR" u="sng" dirty="0" smtClean="0"/>
              <a:t>korkular</a:t>
            </a:r>
            <a:r>
              <a:rPr lang="tr-TR" dirty="0" smtClean="0"/>
              <a:t> hissettiniz?”</a:t>
            </a:r>
          </a:p>
          <a:p>
            <a:r>
              <a:rPr lang="tr-TR" dirty="0" smtClean="0"/>
              <a:t>“Bu durumu önlemek için ne gibi </a:t>
            </a:r>
            <a:r>
              <a:rPr lang="tr-TR" u="sng" dirty="0" smtClean="0"/>
              <a:t>adımlar</a:t>
            </a:r>
            <a:r>
              <a:rPr lang="tr-TR" dirty="0" smtClean="0"/>
              <a:t> attınız?”</a:t>
            </a:r>
          </a:p>
          <a:p>
            <a:r>
              <a:rPr lang="tr-TR" dirty="0" smtClean="0"/>
              <a:t>“Hastanede gördüğünüz tedavi ne kadar </a:t>
            </a:r>
            <a:r>
              <a:rPr lang="tr-TR" u="sng" dirty="0" smtClean="0"/>
              <a:t>iyiydi</a:t>
            </a:r>
            <a:r>
              <a:rPr lang="tr-TR" dirty="0" smtClean="0"/>
              <a:t>?”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Aynı soruların yönlendirme olmadan sorulması</a:t>
            </a:r>
            <a:r>
              <a:rPr lang="tr-TR" dirty="0" smtClean="0"/>
              <a:t>:</a:t>
            </a:r>
          </a:p>
          <a:p>
            <a:r>
              <a:rPr lang="tr-TR" dirty="0" smtClean="0"/>
              <a:t>“Okuldan atıldığınızı öğrendiğiniz zaman neler hissettiniz?”</a:t>
            </a:r>
          </a:p>
          <a:p>
            <a:r>
              <a:rPr lang="tr-TR" dirty="0" smtClean="0"/>
              <a:t>“Durumu öğrendikten sonra ne(ler) yaptınız?”</a:t>
            </a:r>
          </a:p>
          <a:p>
            <a:r>
              <a:rPr lang="tr-TR" dirty="0" smtClean="0"/>
              <a:t>“Hastanede gördüğünüz tedavi hakkında neler düşünüyorsunuz?”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94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TİPLERİ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</a:t>
            </a:r>
            <a:r>
              <a:rPr lang="en-US" b="1" dirty="0" smtClean="0"/>
              <a:t>Tanıtıcı </a:t>
            </a:r>
            <a:r>
              <a:rPr lang="en-US" b="1" dirty="0" err="1" smtClean="0"/>
              <a:t>sorular</a:t>
            </a:r>
            <a:r>
              <a:rPr lang="en-US" dirty="0" smtClean="0"/>
              <a:t>: Bu tip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katılımcının</a:t>
            </a:r>
            <a:r>
              <a:rPr lang="en-US" dirty="0" smtClean="0"/>
              <a:t> </a:t>
            </a:r>
            <a:r>
              <a:rPr lang="en-US" dirty="0" err="1" smtClean="0"/>
              <a:t>spontane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kendisi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hayatı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cevaplar</a:t>
            </a:r>
            <a:r>
              <a:rPr lang="en-US" dirty="0" smtClean="0"/>
              <a:t> </a:t>
            </a:r>
            <a:r>
              <a:rPr lang="en-US" dirty="0" err="1" smtClean="0"/>
              <a:t>vermesine</a:t>
            </a:r>
            <a:r>
              <a:rPr lang="en-US" dirty="0" smtClean="0"/>
              <a:t> </a:t>
            </a:r>
            <a:r>
              <a:rPr lang="en-US" dirty="0" err="1" smtClean="0"/>
              <a:t>olanak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sorulardır</a:t>
            </a:r>
            <a:r>
              <a:rPr lang="en-US" dirty="0" smtClean="0"/>
              <a:t>. </a:t>
            </a:r>
            <a:r>
              <a:rPr lang="en-US" dirty="0" err="1" smtClean="0"/>
              <a:t>Örneğin</a:t>
            </a:r>
            <a:r>
              <a:rPr lang="en-US" dirty="0" smtClean="0"/>
              <a:t>: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konunuz</a:t>
            </a:r>
            <a:r>
              <a:rPr lang="en-US" dirty="0" smtClean="0"/>
              <a:t> ne </a:t>
            </a:r>
            <a:r>
              <a:rPr lang="en-US" dirty="0" err="1" smtClean="0"/>
              <a:t>olursa</a:t>
            </a:r>
            <a:r>
              <a:rPr lang="en-US" dirty="0" smtClean="0"/>
              <a:t> </a:t>
            </a:r>
            <a:r>
              <a:rPr lang="en-US" dirty="0" err="1" smtClean="0"/>
              <a:t>olsun</a:t>
            </a:r>
            <a:r>
              <a:rPr lang="en-US" dirty="0" smtClean="0"/>
              <a:t> “</a:t>
            </a:r>
            <a:r>
              <a:rPr lang="en-US" dirty="0" err="1" smtClean="0"/>
              <a:t>Kendizi</a:t>
            </a:r>
            <a:r>
              <a:rPr lang="en-US" dirty="0" smtClean="0"/>
              <a:t> </a:t>
            </a:r>
            <a:r>
              <a:rPr lang="en-US" dirty="0" err="1" smtClean="0"/>
              <a:t>biraz</a:t>
            </a:r>
            <a:r>
              <a:rPr lang="en-US" dirty="0" smtClean="0"/>
              <a:t> </a:t>
            </a:r>
            <a:r>
              <a:rPr lang="en-US" dirty="0" err="1" smtClean="0"/>
              <a:t>tanıtabilir</a:t>
            </a:r>
            <a:r>
              <a:rPr lang="en-US" dirty="0" smtClean="0"/>
              <a:t> </a:t>
            </a:r>
            <a:r>
              <a:rPr lang="en-US" dirty="0" err="1" smtClean="0"/>
              <a:t>misiniz</a:t>
            </a:r>
            <a:r>
              <a:rPr lang="en-US" dirty="0" smtClean="0"/>
              <a:t>”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soru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başlamak</a:t>
            </a:r>
            <a:r>
              <a:rPr lang="en-US" dirty="0" smtClean="0"/>
              <a:t> hem size hem de </a:t>
            </a:r>
            <a:r>
              <a:rPr lang="en-US" dirty="0" err="1" smtClean="0"/>
              <a:t>katılımcıyı</a:t>
            </a:r>
            <a:r>
              <a:rPr lang="en-US" dirty="0" smtClean="0"/>
              <a:t> </a:t>
            </a:r>
            <a:r>
              <a:rPr lang="en-US" dirty="0" err="1" smtClean="0"/>
              <a:t>görüşme</a:t>
            </a:r>
            <a:r>
              <a:rPr lang="en-US" dirty="0" smtClean="0"/>
              <a:t> </a:t>
            </a:r>
            <a:r>
              <a:rPr lang="en-US" dirty="0" err="1" smtClean="0"/>
              <a:t>sürecine</a:t>
            </a:r>
            <a:r>
              <a:rPr lang="en-US" dirty="0" smtClean="0"/>
              <a:t> </a:t>
            </a:r>
            <a:r>
              <a:rPr lang="en-US" dirty="0" err="1" smtClean="0"/>
              <a:t>ısındırır</a:t>
            </a:r>
            <a:r>
              <a:rPr lang="en-US" dirty="0" smtClean="0"/>
              <a:t>. </a:t>
            </a:r>
            <a:r>
              <a:rPr lang="en-US" dirty="0" err="1" smtClean="0"/>
              <a:t>Benzer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çalışmanın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amacını</a:t>
            </a:r>
            <a:r>
              <a:rPr lang="en-US" dirty="0" smtClean="0"/>
              <a:t> </a:t>
            </a:r>
            <a:r>
              <a:rPr lang="en-US" dirty="0" err="1" smtClean="0"/>
              <a:t>yansıtan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olacaktır</a:t>
            </a:r>
            <a:r>
              <a:rPr lang="en-US" dirty="0" smtClean="0"/>
              <a:t>. “</a:t>
            </a:r>
            <a:r>
              <a:rPr lang="en-US" dirty="0" err="1" smtClean="0"/>
              <a:t>Okulda</a:t>
            </a:r>
            <a:r>
              <a:rPr lang="en-US" dirty="0" smtClean="0"/>
              <a:t> </a:t>
            </a:r>
            <a:r>
              <a:rPr lang="en-US" dirty="0" err="1" smtClean="0"/>
              <a:t>böyle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durum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öğrendiğiniz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neler</a:t>
            </a:r>
            <a:r>
              <a:rPr lang="en-US" dirty="0" smtClean="0"/>
              <a:t> </a:t>
            </a:r>
            <a:r>
              <a:rPr lang="en-US" dirty="0" err="1" smtClean="0"/>
              <a:t>hissettiniz</a:t>
            </a:r>
            <a:r>
              <a:rPr lang="en-US" dirty="0" smtClean="0"/>
              <a:t>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85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SORU TİPLERİ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2. </a:t>
            </a:r>
            <a:r>
              <a:rPr lang="en-US" b="1" dirty="0" err="1" smtClean="0"/>
              <a:t>Takip</a:t>
            </a:r>
            <a:r>
              <a:rPr lang="en-US" b="1" dirty="0" smtClean="0"/>
              <a:t> </a:t>
            </a:r>
            <a:r>
              <a:rPr lang="en-US" b="1" dirty="0" err="1" smtClean="0"/>
              <a:t>soruları</a:t>
            </a:r>
            <a:r>
              <a:rPr lang="en-US" dirty="0" smtClean="0"/>
              <a:t>: </a:t>
            </a:r>
            <a:r>
              <a:rPr lang="en-US" dirty="0" err="1" smtClean="0"/>
              <a:t>Eğer</a:t>
            </a:r>
            <a:r>
              <a:rPr lang="en-US" dirty="0" smtClean="0"/>
              <a:t> </a:t>
            </a:r>
            <a:r>
              <a:rPr lang="en-US" dirty="0" err="1" smtClean="0"/>
              <a:t>görüşmeci</a:t>
            </a:r>
            <a:r>
              <a:rPr lang="en-US" dirty="0" smtClean="0"/>
              <a:t> </a:t>
            </a:r>
            <a:r>
              <a:rPr lang="en-US" dirty="0" err="1" smtClean="0"/>
              <a:t>sabırlı</a:t>
            </a:r>
            <a:r>
              <a:rPr lang="en-US" dirty="0" smtClean="0"/>
              <a:t>, </a:t>
            </a:r>
            <a:r>
              <a:rPr lang="en-US" dirty="0" err="1" smtClean="0"/>
              <a:t>meraklı</a:t>
            </a:r>
            <a:r>
              <a:rPr lang="en-US" dirty="0" smtClean="0"/>
              <a:t>, </a:t>
            </a:r>
            <a:r>
              <a:rPr lang="en-US" dirty="0" err="1" smtClean="0"/>
              <a:t>devamlı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tavır</a:t>
            </a:r>
            <a:r>
              <a:rPr lang="en-US" dirty="0" smtClean="0"/>
              <a:t> </a:t>
            </a:r>
            <a:r>
              <a:rPr lang="en-US" dirty="0" err="1" smtClean="0"/>
              <a:t>takınırsa</a:t>
            </a:r>
            <a:r>
              <a:rPr lang="en-US" dirty="0" smtClean="0"/>
              <a:t>, </a:t>
            </a:r>
            <a:r>
              <a:rPr lang="en-US" dirty="0" err="1" smtClean="0"/>
              <a:t>görüşmeci</a:t>
            </a:r>
            <a:r>
              <a:rPr lang="en-US" dirty="0" smtClean="0"/>
              <a:t> </a:t>
            </a:r>
            <a:r>
              <a:rPr lang="en-US" dirty="0" err="1" smtClean="0"/>
              <a:t>büyük</a:t>
            </a:r>
            <a:r>
              <a:rPr lang="en-US" dirty="0" smtClean="0"/>
              <a:t> </a:t>
            </a:r>
            <a:r>
              <a:rPr lang="en-US" dirty="0" err="1" smtClean="0"/>
              <a:t>olasılıkla</a:t>
            </a:r>
            <a:r>
              <a:rPr lang="en-US" dirty="0" smtClean="0"/>
              <a:t> </a:t>
            </a:r>
            <a:r>
              <a:rPr lang="en-US" dirty="0" err="1" smtClean="0"/>
              <a:t>cevaplarını</a:t>
            </a:r>
            <a:r>
              <a:rPr lang="en-US" dirty="0" smtClean="0"/>
              <a:t> </a:t>
            </a:r>
            <a:r>
              <a:rPr lang="en-US" dirty="0" err="1" smtClean="0"/>
              <a:t>oldukça</a:t>
            </a:r>
            <a:r>
              <a:rPr lang="en-US" dirty="0" smtClean="0"/>
              <a:t> </a:t>
            </a:r>
            <a:r>
              <a:rPr lang="en-US" dirty="0" err="1" smtClean="0"/>
              <a:t>geniş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çerçevede</a:t>
            </a:r>
            <a:r>
              <a:rPr lang="en-US" dirty="0" smtClean="0"/>
              <a:t> sizing </a:t>
            </a:r>
            <a:r>
              <a:rPr lang="en-US" dirty="0" err="1" smtClean="0"/>
              <a:t>istediğiniz</a:t>
            </a:r>
            <a:r>
              <a:rPr lang="en-US" dirty="0" smtClean="0"/>
              <a:t> </a:t>
            </a:r>
            <a:r>
              <a:rPr lang="en-US" dirty="0" err="1" smtClean="0"/>
              <a:t>biçimde</a:t>
            </a:r>
            <a:r>
              <a:rPr lang="en-US" dirty="0" smtClean="0"/>
              <a:t> </a:t>
            </a:r>
            <a:r>
              <a:rPr lang="en-US" dirty="0" err="1" smtClean="0"/>
              <a:t>verecektir</a:t>
            </a:r>
            <a:r>
              <a:rPr lang="en-US" dirty="0" smtClean="0"/>
              <a:t>. </a:t>
            </a:r>
            <a:r>
              <a:rPr lang="en-US" dirty="0" err="1" smtClean="0"/>
              <a:t>Hiç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aceleci</a:t>
            </a:r>
            <a:r>
              <a:rPr lang="en-US" dirty="0" smtClean="0"/>
              <a:t> </a:t>
            </a:r>
            <a:r>
              <a:rPr lang="en-US" dirty="0" err="1" smtClean="0"/>
              <a:t>olup</a:t>
            </a:r>
            <a:r>
              <a:rPr lang="en-US" dirty="0" smtClean="0"/>
              <a:t> </a:t>
            </a:r>
            <a:r>
              <a:rPr lang="en-US" dirty="0" err="1" smtClean="0"/>
              <a:t>sorudan</a:t>
            </a:r>
            <a:r>
              <a:rPr lang="en-US" dirty="0" smtClean="0"/>
              <a:t> </a:t>
            </a:r>
            <a:r>
              <a:rPr lang="en-US" dirty="0" err="1" smtClean="0"/>
              <a:t>soruya</a:t>
            </a:r>
            <a:r>
              <a:rPr lang="en-US" dirty="0" smtClean="0"/>
              <a:t> </a:t>
            </a:r>
            <a:r>
              <a:rPr lang="en-US" dirty="0" err="1" smtClean="0"/>
              <a:t>atlamayın</a:t>
            </a:r>
            <a:r>
              <a:rPr lang="en-US" dirty="0" smtClean="0"/>
              <a:t>. </a:t>
            </a:r>
            <a:r>
              <a:rPr lang="en-US" dirty="0" err="1" smtClean="0"/>
              <a:t>Katılımcının</a:t>
            </a:r>
            <a:r>
              <a:rPr lang="en-US" dirty="0" smtClean="0"/>
              <a:t> </a:t>
            </a:r>
            <a:r>
              <a:rPr lang="en-US" dirty="0" err="1" smtClean="0"/>
              <a:t>sözünün</a:t>
            </a:r>
            <a:r>
              <a:rPr lang="en-US" dirty="0" smtClean="0"/>
              <a:t> </a:t>
            </a:r>
            <a:r>
              <a:rPr lang="en-US" dirty="0" err="1" smtClean="0"/>
              <a:t>bittiğine</a:t>
            </a:r>
            <a:r>
              <a:rPr lang="en-US" dirty="0" smtClean="0"/>
              <a:t> </a:t>
            </a:r>
            <a:r>
              <a:rPr lang="en-US" dirty="0" err="1" smtClean="0"/>
              <a:t>siz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 </a:t>
            </a:r>
            <a:r>
              <a:rPr lang="en-US" dirty="0" err="1" smtClean="0"/>
              <a:t>kendisi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versin</a:t>
            </a:r>
            <a:r>
              <a:rPr lang="en-US" dirty="0" smtClean="0"/>
              <a:t>. Her </a:t>
            </a:r>
            <a:r>
              <a:rPr lang="en-US" dirty="0" err="1" smtClean="0"/>
              <a:t>sorudan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makul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sure </a:t>
            </a:r>
            <a:r>
              <a:rPr lang="en-US" dirty="0" err="1" smtClean="0"/>
              <a:t>beklemeyi</a:t>
            </a:r>
            <a:r>
              <a:rPr lang="en-US" dirty="0" smtClean="0"/>
              <a:t>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edin</a:t>
            </a:r>
            <a:r>
              <a:rPr lang="en-US" dirty="0" smtClean="0"/>
              <a:t>. </a:t>
            </a:r>
            <a:r>
              <a:rPr lang="en-US" dirty="0" err="1" smtClean="0"/>
              <a:t>Böylelikle</a:t>
            </a:r>
            <a:r>
              <a:rPr lang="en-US" dirty="0" smtClean="0"/>
              <a:t> </a:t>
            </a:r>
            <a:r>
              <a:rPr lang="en-US" dirty="0" err="1" smtClean="0"/>
              <a:t>katılımcı</a:t>
            </a:r>
            <a:r>
              <a:rPr lang="en-US" dirty="0" smtClean="0"/>
              <a:t> 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konuşma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özgür</a:t>
            </a:r>
            <a:r>
              <a:rPr lang="en-US" dirty="0" smtClean="0"/>
              <a:t> </a:t>
            </a:r>
            <a:r>
              <a:rPr lang="en-US" dirty="0" err="1" smtClean="0"/>
              <a:t>hissedecektir</a:t>
            </a:r>
            <a:r>
              <a:rPr lang="en-US" dirty="0" smtClean="0"/>
              <a:t>. </a:t>
            </a:r>
            <a:r>
              <a:rPr lang="en-US" dirty="0" err="1" smtClean="0"/>
              <a:t>Katılımcının</a:t>
            </a:r>
            <a:r>
              <a:rPr lang="en-US" dirty="0" smtClean="0"/>
              <a:t> </a:t>
            </a:r>
            <a:r>
              <a:rPr lang="en-US" dirty="0" err="1" smtClean="0"/>
              <a:t>konuşmalarında</a:t>
            </a:r>
            <a:r>
              <a:rPr lang="en-US" dirty="0" smtClean="0"/>
              <a:t> “</a:t>
            </a:r>
            <a:r>
              <a:rPr lang="en-US" dirty="0" err="1" smtClean="0"/>
              <a:t>kırmızı</a:t>
            </a:r>
            <a:r>
              <a:rPr lang="en-US" dirty="0" smtClean="0"/>
              <a:t> </a:t>
            </a:r>
            <a:r>
              <a:rPr lang="en-US" dirty="0" err="1" smtClean="0"/>
              <a:t>ışık</a:t>
            </a:r>
            <a:r>
              <a:rPr lang="en-US" dirty="0" smtClean="0"/>
              <a:t>” </a:t>
            </a:r>
            <a:r>
              <a:rPr lang="en-US" dirty="0" err="1" smtClean="0"/>
              <a:t>kelimelerini</a:t>
            </a:r>
            <a:r>
              <a:rPr lang="en-US" dirty="0" smtClean="0"/>
              <a:t>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seçin</a:t>
            </a:r>
            <a:r>
              <a:rPr lang="en-US" dirty="0" smtClean="0"/>
              <a:t>. Her ne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kelimeleri</a:t>
            </a:r>
            <a:r>
              <a:rPr lang="en-US" dirty="0" smtClean="0"/>
              <a:t> </a:t>
            </a:r>
            <a:r>
              <a:rPr lang="en-US" dirty="0" err="1" smtClean="0"/>
              <a:t>yakalarsanız</a:t>
            </a:r>
            <a:r>
              <a:rPr lang="en-US" dirty="0" smtClean="0"/>
              <a:t> </a:t>
            </a:r>
            <a:r>
              <a:rPr lang="en-US" dirty="0" err="1" smtClean="0"/>
              <a:t>hemen</a:t>
            </a:r>
            <a:r>
              <a:rPr lang="en-US" dirty="0" smtClean="0"/>
              <a:t> </a:t>
            </a:r>
            <a:r>
              <a:rPr lang="en-US" dirty="0" err="1" smtClean="0"/>
              <a:t>ardından</a:t>
            </a:r>
            <a:r>
              <a:rPr lang="en-US" dirty="0" smtClean="0"/>
              <a:t> “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konuyu</a:t>
            </a:r>
            <a:r>
              <a:rPr lang="en-US" dirty="0" smtClean="0"/>
              <a:t> </a:t>
            </a:r>
            <a:r>
              <a:rPr lang="en-US" dirty="0" err="1" smtClean="0"/>
              <a:t>biraz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açıklayabilir</a:t>
            </a:r>
            <a:r>
              <a:rPr lang="en-US" dirty="0" smtClean="0"/>
              <a:t> </a:t>
            </a:r>
            <a:r>
              <a:rPr lang="en-US" dirty="0" err="1" smtClean="0"/>
              <a:t>misiniz</a:t>
            </a:r>
            <a:r>
              <a:rPr lang="en-US" dirty="0" smtClean="0"/>
              <a:t>” </a:t>
            </a:r>
            <a:r>
              <a:rPr lang="en-US" dirty="0" err="1" smtClean="0"/>
              <a:t>tarzında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r>
              <a:rPr lang="en-US" dirty="0" smtClean="0"/>
              <a:t> </a:t>
            </a:r>
            <a:r>
              <a:rPr lang="en-US" dirty="0" err="1" smtClean="0"/>
              <a:t>soruları</a:t>
            </a:r>
            <a:r>
              <a:rPr lang="en-US" dirty="0" smtClean="0"/>
              <a:t> </a:t>
            </a:r>
            <a:r>
              <a:rPr lang="en-US" dirty="0" err="1" smtClean="0"/>
              <a:t>sorun</a:t>
            </a:r>
            <a:r>
              <a:rPr lang="en-US" dirty="0" smtClean="0"/>
              <a:t>. </a:t>
            </a:r>
            <a:r>
              <a:rPr lang="en-US" dirty="0" err="1" smtClean="0"/>
              <a:t>Görüşmeyi</a:t>
            </a:r>
            <a:r>
              <a:rPr lang="en-US" dirty="0" smtClean="0"/>
              <a:t> </a:t>
            </a:r>
            <a:r>
              <a:rPr lang="en-US" dirty="0" err="1" smtClean="0"/>
              <a:t>deşifre</a:t>
            </a:r>
            <a:r>
              <a:rPr lang="en-US" dirty="0" smtClean="0"/>
              <a:t> </a:t>
            </a:r>
            <a:r>
              <a:rPr lang="en-US" dirty="0" err="1" smtClean="0"/>
              <a:t>ederken</a:t>
            </a:r>
            <a:r>
              <a:rPr lang="en-US" dirty="0" smtClean="0"/>
              <a:t> </a:t>
            </a:r>
            <a:r>
              <a:rPr lang="en-US" dirty="0" err="1" smtClean="0"/>
              <a:t>üzülmek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hemen</a:t>
            </a:r>
            <a:r>
              <a:rPr lang="en-US" dirty="0" smtClean="0"/>
              <a:t> </a:t>
            </a:r>
            <a:r>
              <a:rPr lang="en-US" dirty="0" err="1" smtClean="0"/>
              <a:t>konuyu</a:t>
            </a:r>
            <a:r>
              <a:rPr lang="en-US" dirty="0" smtClean="0"/>
              <a:t> </a:t>
            </a:r>
            <a:r>
              <a:rPr lang="en-US" dirty="0" err="1" smtClean="0"/>
              <a:t>açın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genişletin</a:t>
            </a:r>
            <a:r>
              <a:rPr lang="en-US" dirty="0" smtClean="0"/>
              <a:t>. Bu </a:t>
            </a:r>
            <a:r>
              <a:rPr lang="en-US" dirty="0" err="1" smtClean="0"/>
              <a:t>durumda</a:t>
            </a:r>
            <a:r>
              <a:rPr lang="en-US" dirty="0" smtClean="0"/>
              <a:t> </a:t>
            </a:r>
            <a:r>
              <a:rPr lang="en-US" dirty="0" err="1" smtClean="0"/>
              <a:t>katılımcı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söylediklerinin</a:t>
            </a:r>
            <a:r>
              <a:rPr lang="en-US" dirty="0" smtClean="0"/>
              <a:t> </a:t>
            </a:r>
            <a:r>
              <a:rPr lang="en-US" dirty="0" err="1" smtClean="0"/>
              <a:t>önemsendiğini</a:t>
            </a:r>
            <a:r>
              <a:rPr lang="en-US" dirty="0" smtClean="0"/>
              <a:t> </a:t>
            </a:r>
            <a:r>
              <a:rPr lang="en-US" dirty="0" err="1" smtClean="0"/>
              <a:t>düşünecektir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33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</a:t>
            </a:r>
            <a:r>
              <a:rPr lang="en-US" b="1" dirty="0" err="1" smtClean="0"/>
              <a:t>Sondaj</a:t>
            </a:r>
            <a:r>
              <a:rPr lang="en-US" b="1" dirty="0" smtClean="0"/>
              <a:t> </a:t>
            </a:r>
            <a:r>
              <a:rPr lang="en-US" b="1" dirty="0" err="1" smtClean="0"/>
              <a:t>Soruları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görüşmeci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cevabın</a:t>
            </a:r>
            <a:r>
              <a:rPr lang="en-US" dirty="0" smtClean="0"/>
              <a:t> </a:t>
            </a:r>
            <a:r>
              <a:rPr lang="en-US" dirty="0" err="1" smtClean="0"/>
              <a:t>peşine</a:t>
            </a:r>
            <a:r>
              <a:rPr lang="en-US" dirty="0" smtClean="0"/>
              <a:t> </a:t>
            </a:r>
            <a:r>
              <a:rPr lang="en-US" dirty="0" err="1" smtClean="0"/>
              <a:t>düşer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derinlemesine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edinmeye</a:t>
            </a:r>
            <a:r>
              <a:rPr lang="en-US" dirty="0" smtClean="0"/>
              <a:t> </a:t>
            </a:r>
            <a:r>
              <a:rPr lang="en-US" dirty="0" err="1" smtClean="0"/>
              <a:t>çalışır</a:t>
            </a:r>
            <a:r>
              <a:rPr lang="en-US" dirty="0" smtClean="0"/>
              <a:t>. “Bu </a:t>
            </a:r>
            <a:r>
              <a:rPr lang="en-US" dirty="0" err="1" smtClean="0"/>
              <a:t>konuda</a:t>
            </a:r>
            <a:r>
              <a:rPr lang="en-US" dirty="0" smtClean="0"/>
              <a:t> </a:t>
            </a:r>
            <a:r>
              <a:rPr lang="en-US" dirty="0" err="1" smtClean="0"/>
              <a:t>biraz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konuşabilir</a:t>
            </a:r>
            <a:r>
              <a:rPr lang="en-US" dirty="0" smtClean="0"/>
              <a:t> </a:t>
            </a:r>
            <a:r>
              <a:rPr lang="en-US" dirty="0" err="1" smtClean="0"/>
              <a:t>misiniz</a:t>
            </a:r>
            <a:r>
              <a:rPr lang="en-US" dirty="0" smtClean="0"/>
              <a:t>?” “</a:t>
            </a:r>
            <a:r>
              <a:rPr lang="en-US" dirty="0" err="1" smtClean="0"/>
              <a:t>Peki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şey</a:t>
            </a:r>
            <a:r>
              <a:rPr lang="en-US" dirty="0" smtClean="0"/>
              <a:t> </a:t>
            </a:r>
            <a:r>
              <a:rPr lang="en-US" dirty="0" err="1" smtClean="0"/>
              <a:t>yaptınız</a:t>
            </a:r>
            <a:r>
              <a:rPr lang="en-US" dirty="0" smtClean="0"/>
              <a:t> </a:t>
            </a:r>
            <a:r>
              <a:rPr lang="en-US" dirty="0" err="1" smtClean="0"/>
              <a:t>mı</a:t>
            </a:r>
            <a:r>
              <a:rPr lang="en-US" dirty="0" smtClean="0"/>
              <a:t>?” “Size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konuda</a:t>
            </a:r>
            <a:r>
              <a:rPr lang="en-US" dirty="0" smtClean="0"/>
              <a:t> </a:t>
            </a:r>
            <a:r>
              <a:rPr lang="en-US" dirty="0" err="1" smtClean="0"/>
              <a:t>yardımcı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oldu</a:t>
            </a:r>
            <a:r>
              <a:rPr lang="en-US" dirty="0" smtClean="0"/>
              <a:t> mu?”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79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SORU TİPLERİ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b="1" dirty="0" err="1"/>
              <a:t>Özelleştirici</a:t>
            </a:r>
            <a:r>
              <a:rPr lang="en-US" b="1" dirty="0"/>
              <a:t> </a:t>
            </a:r>
            <a:r>
              <a:rPr lang="en-US" b="1" dirty="0" err="1"/>
              <a:t>sorular</a:t>
            </a:r>
            <a:r>
              <a:rPr lang="en-US" dirty="0"/>
              <a:t>:  </a:t>
            </a:r>
            <a:r>
              <a:rPr lang="en-US" dirty="0" err="1"/>
              <a:t>Görüşmeci</a:t>
            </a:r>
            <a:r>
              <a:rPr lang="en-US" dirty="0"/>
              <a:t> </a:t>
            </a:r>
            <a:r>
              <a:rPr lang="en-US" dirty="0" err="1"/>
              <a:t>bazen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konuyu</a:t>
            </a:r>
            <a:r>
              <a:rPr lang="en-US" dirty="0"/>
              <a:t> en </a:t>
            </a:r>
            <a:r>
              <a:rPr lang="en-US" dirty="0" err="1"/>
              <a:t>ince</a:t>
            </a:r>
            <a:r>
              <a:rPr lang="en-US" dirty="0"/>
              <a:t> </a:t>
            </a:r>
            <a:r>
              <a:rPr lang="en-US" dirty="0" err="1"/>
              <a:t>ayrıntısına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öğrenmek</a:t>
            </a:r>
            <a:r>
              <a:rPr lang="en-US" dirty="0"/>
              <a:t> </a:t>
            </a:r>
            <a:r>
              <a:rPr lang="en-US" dirty="0" err="1"/>
              <a:t>isteyebilir</a:t>
            </a:r>
            <a:r>
              <a:rPr lang="en-US" dirty="0"/>
              <a:t>. </a:t>
            </a:r>
            <a:r>
              <a:rPr lang="en-US" dirty="0" err="1"/>
              <a:t>Hatta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nicel</a:t>
            </a:r>
            <a:r>
              <a:rPr lang="en-US" dirty="0"/>
              <a:t> </a:t>
            </a:r>
            <a:r>
              <a:rPr lang="en-US" dirty="0" err="1"/>
              <a:t>veriler</a:t>
            </a:r>
            <a:r>
              <a:rPr lang="en-US" dirty="0"/>
              <a:t> </a:t>
            </a:r>
            <a:r>
              <a:rPr lang="en-US" dirty="0" err="1"/>
              <a:t>dahi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“Bu </a:t>
            </a:r>
            <a:r>
              <a:rPr lang="en-US" dirty="0" err="1"/>
              <a:t>durumla</a:t>
            </a:r>
            <a:r>
              <a:rPr lang="en-US" dirty="0"/>
              <a:t> </a:t>
            </a:r>
            <a:r>
              <a:rPr lang="en-US" dirty="0" err="1"/>
              <a:t>karşılaştığınızda</a:t>
            </a:r>
            <a:r>
              <a:rPr lang="en-US" dirty="0"/>
              <a:t> </a:t>
            </a:r>
            <a:r>
              <a:rPr lang="en-US" dirty="0" err="1"/>
              <a:t>kaç</a:t>
            </a:r>
            <a:r>
              <a:rPr lang="en-US" dirty="0"/>
              <a:t> </a:t>
            </a:r>
            <a:r>
              <a:rPr lang="en-US" dirty="0" err="1"/>
              <a:t>yaşındaydınız</a:t>
            </a:r>
            <a:r>
              <a:rPr lang="en-US" dirty="0"/>
              <a:t>?” “</a:t>
            </a:r>
            <a:r>
              <a:rPr lang="en-US" dirty="0" err="1"/>
              <a:t>Okula</a:t>
            </a:r>
            <a:r>
              <a:rPr lang="en-US" dirty="0"/>
              <a:t> ilk </a:t>
            </a:r>
            <a:r>
              <a:rPr lang="en-US" dirty="0" err="1"/>
              <a:t>gittiğiniz</a:t>
            </a:r>
            <a:r>
              <a:rPr lang="en-US" dirty="0"/>
              <a:t> </a:t>
            </a:r>
            <a:r>
              <a:rPr lang="en-US" dirty="0" err="1"/>
              <a:t>günü</a:t>
            </a:r>
            <a:r>
              <a:rPr lang="en-US" dirty="0"/>
              <a:t> </a:t>
            </a:r>
            <a:r>
              <a:rPr lang="en-US" dirty="0" err="1"/>
              <a:t>hatırlıyor</a:t>
            </a:r>
            <a:r>
              <a:rPr lang="en-US" dirty="0"/>
              <a:t> </a:t>
            </a:r>
            <a:r>
              <a:rPr lang="en-US" dirty="0" err="1"/>
              <a:t>musunuz</a:t>
            </a:r>
            <a:r>
              <a:rPr lang="en-US" dirty="0"/>
              <a:t>?”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0116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742</Words>
  <Application>Microsoft Office PowerPoint</Application>
  <PresentationFormat>Geniş ekran</PresentationFormat>
  <Paragraphs>43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Nitel araştırma soruları sorma ve soru formu oluşturma</vt:lpstr>
      <vt:lpstr>Açık uçlu sorular sormak</vt:lpstr>
      <vt:lpstr>Açık uçlu sorular sormak</vt:lpstr>
      <vt:lpstr>Yönlendirici sorulardan kaçınmak</vt:lpstr>
      <vt:lpstr>Yönlendirici sorulardan kaçınmak</vt:lpstr>
      <vt:lpstr>SORU TİPLERİ</vt:lpstr>
      <vt:lpstr>SORU TİPLERİ</vt:lpstr>
      <vt:lpstr>PowerPoint Sunusu</vt:lpstr>
      <vt:lpstr>SORU TİPLERİ</vt:lpstr>
      <vt:lpstr>SORU TİPLERİ</vt:lpstr>
      <vt:lpstr>SORU TİPLERİ</vt:lpstr>
      <vt:lpstr>SORU TİPLERİ</vt:lpstr>
      <vt:lpstr>SORU TİPLERİ</vt:lpstr>
      <vt:lpstr>SORU TİPLERİ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Nitel araştırma soruları sorma ve soru formu oluşturma</dc:title>
  <dc:creator>Bd2_bb2</dc:creator>
  <cp:lastModifiedBy>Bd2_bb2</cp:lastModifiedBy>
  <cp:revision>4</cp:revision>
  <dcterms:created xsi:type="dcterms:W3CDTF">2017-11-15T09:51:05Z</dcterms:created>
  <dcterms:modified xsi:type="dcterms:W3CDTF">2017-11-15T10:53:28Z</dcterms:modified>
</cp:coreProperties>
</file>