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Lst>
  <p:notesMasterIdLst>
    <p:notesMasterId r:id="rId16"/>
  </p:notesMasterIdLst>
  <p:sldIdLst>
    <p:sldId id="272" r:id="rId4"/>
    <p:sldId id="274" r:id="rId5"/>
    <p:sldId id="275" r:id="rId6"/>
    <p:sldId id="276" r:id="rId7"/>
    <p:sldId id="277" r:id="rId8"/>
    <p:sldId id="278" r:id="rId9"/>
    <p:sldId id="279" r:id="rId10"/>
    <p:sldId id="280" r:id="rId11"/>
    <p:sldId id="284" r:id="rId12"/>
    <p:sldId id="281" r:id="rId13"/>
    <p:sldId id="282" r:id="rId14"/>
    <p:sldId id="283"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506" y="78"/>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A6FCCEE-9BB5-4BF6-8B8F-9FEEC12B9D3A}" type="datetimeFigureOut">
              <a:rPr lang="tr-TR" smtClean="0"/>
              <a:t>13.02.2018</a:t>
            </a:fld>
            <a:endParaRPr lang="tr-TR"/>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B3BE651-6353-4A56-BE42-805E118CBE7C}" type="slidenum">
              <a:rPr lang="tr-TR" smtClean="0"/>
              <a:t>‹#›</a:t>
            </a:fld>
            <a:endParaRPr lang="tr-TR"/>
          </a:p>
        </p:txBody>
      </p:sp>
    </p:spTree>
    <p:extLst>
      <p:ext uri="{BB962C8B-B14F-4D97-AF65-F5344CB8AC3E}">
        <p14:creationId xmlns:p14="http://schemas.microsoft.com/office/powerpoint/2010/main" val="32893153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02808878-3590-42E4-BCBE-7B7A4BD44589}" type="slidenum">
              <a:rPr lang="tr-TR" smtClean="0">
                <a:solidFill>
                  <a:prstClr val="black"/>
                </a:solidFill>
              </a:rPr>
              <a:pPr/>
              <a:t>5</a:t>
            </a:fld>
            <a:endParaRPr lang="tr-TR" dirty="0">
              <a:solidFill>
                <a:prstClr val="black"/>
              </a:solidFill>
            </a:endParaRPr>
          </a:p>
        </p:txBody>
      </p:sp>
    </p:spTree>
    <p:extLst>
      <p:ext uri="{BB962C8B-B14F-4D97-AF65-F5344CB8AC3E}">
        <p14:creationId xmlns:p14="http://schemas.microsoft.com/office/powerpoint/2010/main" val="37333134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tr-TR" smtClean="0"/>
              <a:t>Asıl başlık stili için tıklatın</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F7D60BF5-26D4-4C65-ABBC-42EA997BD1CC}" type="datetimeFigureOut">
              <a:rPr lang="tr-TR" smtClean="0"/>
              <a:t>13.02.2018</a:t>
            </a:fld>
            <a:endParaRPr lang="tr-TR"/>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tr-TR"/>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D5AB3940-1C43-4C5D-B5E0-74B4D13D177A}" type="slidenum">
              <a:rPr lang="tr-TR" smtClean="0"/>
              <a:t>‹#›</a:t>
            </a:fld>
            <a:endParaRPr lang="tr-TR"/>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7D60BF5-26D4-4C65-ABBC-42EA997BD1CC}" type="datetimeFigureOut">
              <a:rPr lang="tr-TR" smtClean="0"/>
              <a:t>13.02.2018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5AB3940-1C43-4C5D-B5E0-74B4D13D177A}"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tr-TR" smtClean="0"/>
              <a:t>Asıl başlık stili için tıklatın</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7D60BF5-26D4-4C65-ABBC-42EA997BD1CC}" type="datetimeFigureOut">
              <a:rPr lang="tr-TR" smtClean="0"/>
              <a:t>13.02.2018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5AB3940-1C43-4C5D-B5E0-74B4D13D177A}" type="slidenum">
              <a:rPr lang="tr-TR" smtClean="0"/>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0" name="9 Dik Üçgen"/>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dirty="0">
              <a:solidFill>
                <a:prstClr val="white"/>
              </a:solidFill>
            </a:endParaRPr>
          </a:p>
        </p:txBody>
      </p:sp>
      <p:sp>
        <p:nvSpPr>
          <p:cNvPr id="9" name="8 Başlık"/>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grpSp>
        <p:nvGrpSpPr>
          <p:cNvPr id="2" name="1 Grup"/>
          <p:cNvGrpSpPr/>
          <p:nvPr/>
        </p:nvGrpSpPr>
        <p:grpSpPr>
          <a:xfrm>
            <a:off x="-3765" y="4953000"/>
            <a:ext cx="9147765" cy="1912088"/>
            <a:chOff x="-3765" y="4832896"/>
            <a:chExt cx="9147765" cy="2032192"/>
          </a:xfrm>
        </p:grpSpPr>
        <p:sp>
          <p:nvSpPr>
            <p:cNvPr id="7" name="6 Serbest Form"/>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lang="en-US" dirty="0">
                <a:solidFill>
                  <a:prstClr val="black"/>
                </a:solidFill>
              </a:endParaRPr>
            </a:p>
          </p:txBody>
        </p:sp>
        <p:sp>
          <p:nvSpPr>
            <p:cNvPr id="8" name="7 Serbest Form"/>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lang="en-US" dirty="0">
                <a:solidFill>
                  <a:prstClr val="black"/>
                </a:solidFill>
              </a:endParaRPr>
            </a:p>
          </p:txBody>
        </p:sp>
        <p:sp>
          <p:nvSpPr>
            <p:cNvPr id="11" name="10 Serbest Form"/>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a:endParaRPr lang="en-US" dirty="0">
                <a:solidFill>
                  <a:prstClr val="white"/>
                </a:solidFill>
              </a:endParaRPr>
            </a:p>
          </p:txBody>
        </p:sp>
        <p:cxnSp>
          <p:nvCxnSpPr>
            <p:cNvPr id="12" name="11 Düz Bağlayıcı"/>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Veri Yer Tutucusu"/>
          <p:cNvSpPr>
            <a:spLocks noGrp="1"/>
          </p:cNvSpPr>
          <p:nvPr>
            <p:ph type="dt" sz="half" idx="10"/>
          </p:nvPr>
        </p:nvSpPr>
        <p:spPr/>
        <p:txBody>
          <a:bodyPr/>
          <a:lstStyle>
            <a:lvl1pPr>
              <a:defRPr>
                <a:solidFill>
                  <a:srgbClr val="FFFFFF"/>
                </a:solidFill>
              </a:defRPr>
            </a:lvl1pPr>
            <a:extLst/>
          </a:lstStyle>
          <a:p>
            <a:fld id="{AE35371C-3A7C-4A93-B349-E244EE0DC34B}" type="datetimeFigureOut">
              <a:rPr lang="tr-TR" smtClean="0"/>
              <a:pPr/>
              <a:t>13.02.2018</a:t>
            </a:fld>
            <a:endParaRPr lang="tr-TR" dirty="0"/>
          </a:p>
        </p:txBody>
      </p:sp>
      <p:sp>
        <p:nvSpPr>
          <p:cNvPr id="19" name="18 Altbilgi Yer Tutucusu"/>
          <p:cNvSpPr>
            <a:spLocks noGrp="1"/>
          </p:cNvSpPr>
          <p:nvPr>
            <p:ph type="ftr" sz="quarter" idx="11"/>
          </p:nvPr>
        </p:nvSpPr>
        <p:spPr/>
        <p:txBody>
          <a:bodyPr/>
          <a:lstStyle>
            <a:lvl1pPr>
              <a:defRPr>
                <a:solidFill>
                  <a:schemeClr val="accent1">
                    <a:tint val="20000"/>
                  </a:schemeClr>
                </a:solidFill>
              </a:defRPr>
            </a:lvl1pPr>
            <a:extLst/>
          </a:lstStyle>
          <a:p>
            <a:endParaRPr lang="tr-TR" dirty="0">
              <a:solidFill>
                <a:srgbClr val="2DA2BF">
                  <a:tint val="20000"/>
                </a:srgbClr>
              </a:solidFill>
            </a:endParaRPr>
          </a:p>
        </p:txBody>
      </p:sp>
      <p:sp>
        <p:nvSpPr>
          <p:cNvPr id="27" name="26 Slayt Numarası Yer Tutucusu"/>
          <p:cNvSpPr>
            <a:spLocks noGrp="1"/>
          </p:cNvSpPr>
          <p:nvPr>
            <p:ph type="sldNum" sz="quarter" idx="12"/>
          </p:nvPr>
        </p:nvSpPr>
        <p:spPr/>
        <p:txBody>
          <a:bodyPr/>
          <a:lstStyle>
            <a:lvl1pPr>
              <a:defRPr>
                <a:solidFill>
                  <a:srgbClr val="FFFFFF"/>
                </a:solidFill>
              </a:defRPr>
            </a:lvl1pPr>
            <a:extLst/>
          </a:lstStyle>
          <a:p>
            <a:fld id="{7475E31C-68E9-4997-9EE6-C3C6A616E3C6}" type="slidenum">
              <a:rPr lang="tr-TR" smtClean="0"/>
              <a:pPr/>
              <a:t>‹#›</a:t>
            </a:fld>
            <a:endParaRPr lang="tr-TR" dirty="0"/>
          </a:p>
        </p:txBody>
      </p:sp>
    </p:spTree>
    <p:extLst>
      <p:ext uri="{BB962C8B-B14F-4D97-AF65-F5344CB8AC3E}">
        <p14:creationId xmlns:p14="http://schemas.microsoft.com/office/powerpoint/2010/main" val="22189128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AE35371C-3A7C-4A93-B349-E244EE0DC34B}" type="datetimeFigureOut">
              <a:rPr lang="tr-TR" smtClean="0">
                <a:solidFill>
                  <a:prstClr val="black"/>
                </a:solidFill>
              </a:rPr>
              <a:pPr/>
              <a:t>13.02.2018</a:t>
            </a:fld>
            <a:endParaRPr lang="tr-TR" dirty="0">
              <a:solidFill>
                <a:prstClr val="black"/>
              </a:solidFill>
            </a:endParaRPr>
          </a:p>
        </p:txBody>
      </p:sp>
      <p:sp>
        <p:nvSpPr>
          <p:cNvPr id="5" name="4 Altbilgi Yer Tutucusu"/>
          <p:cNvSpPr>
            <a:spLocks noGrp="1"/>
          </p:cNvSpPr>
          <p:nvPr>
            <p:ph type="ftr" sz="quarter" idx="11"/>
          </p:nvPr>
        </p:nvSpPr>
        <p:spPr/>
        <p:txBody>
          <a:bodyPr/>
          <a:lstStyle>
            <a:extLst/>
          </a:lstStyle>
          <a:p>
            <a:endParaRPr lang="tr-TR" dirty="0">
              <a:solidFill>
                <a:prstClr val="black"/>
              </a:solidFill>
            </a:endParaRPr>
          </a:p>
        </p:txBody>
      </p:sp>
      <p:sp>
        <p:nvSpPr>
          <p:cNvPr id="6" name="5 Slayt Numarası Yer Tutucusu"/>
          <p:cNvSpPr>
            <a:spLocks noGrp="1"/>
          </p:cNvSpPr>
          <p:nvPr>
            <p:ph type="sldNum" sz="quarter" idx="12"/>
          </p:nvPr>
        </p:nvSpPr>
        <p:spPr/>
        <p:txBody>
          <a:bodyPr/>
          <a:lstStyle>
            <a:extLst/>
          </a:lstStyle>
          <a:p>
            <a:fld id="{7475E31C-68E9-4997-9EE6-C3C6A616E3C6}" type="slidenum">
              <a:rPr lang="tr-TR" smtClean="0">
                <a:solidFill>
                  <a:prstClr val="black"/>
                </a:solidFill>
              </a:rPr>
              <a:pPr/>
              <a:t>‹#›</a:t>
            </a:fld>
            <a:endParaRPr lang="tr-TR" dirty="0">
              <a:solidFill>
                <a:prstClr val="black"/>
              </a:solidFill>
            </a:endParaRPr>
          </a:p>
        </p:txBody>
      </p:sp>
      <p:sp>
        <p:nvSpPr>
          <p:cNvPr id="7" name="6 Başlık"/>
          <p:cNvSpPr>
            <a:spLocks noGrp="1"/>
          </p:cNvSpPr>
          <p:nvPr>
            <p:ph type="title"/>
          </p:nvPr>
        </p:nvSpPr>
        <p:spPr/>
        <p:txBody>
          <a:bodyPr rtlCol="0"/>
          <a:lstStyle>
            <a:extLst/>
          </a:lstStyle>
          <a:p>
            <a:r>
              <a:rPr kumimoji="0" lang="tr-TR" smtClean="0"/>
              <a:t>Asıl başlık stili için tıklatın</a:t>
            </a:r>
            <a:endParaRPr kumimoji="0" lang="en-US"/>
          </a:p>
        </p:txBody>
      </p:sp>
    </p:spTree>
    <p:extLst>
      <p:ext uri="{BB962C8B-B14F-4D97-AF65-F5344CB8AC3E}">
        <p14:creationId xmlns:p14="http://schemas.microsoft.com/office/powerpoint/2010/main" val="17020756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AE35371C-3A7C-4A93-B349-E244EE0DC34B}" type="datetimeFigureOut">
              <a:rPr lang="tr-TR" smtClean="0">
                <a:solidFill>
                  <a:prstClr val="white"/>
                </a:solidFill>
              </a:rPr>
              <a:pPr/>
              <a:t>13.02.2018</a:t>
            </a:fld>
            <a:endParaRPr lang="tr-TR" dirty="0">
              <a:solidFill>
                <a:prstClr val="white"/>
              </a:solidFill>
            </a:endParaRPr>
          </a:p>
        </p:txBody>
      </p:sp>
      <p:sp>
        <p:nvSpPr>
          <p:cNvPr id="5" name="4 Altbilgi Yer Tutucusu"/>
          <p:cNvSpPr>
            <a:spLocks noGrp="1"/>
          </p:cNvSpPr>
          <p:nvPr>
            <p:ph type="ftr" sz="quarter" idx="11"/>
          </p:nvPr>
        </p:nvSpPr>
        <p:spPr/>
        <p:txBody>
          <a:bodyPr/>
          <a:lstStyle>
            <a:extLst/>
          </a:lstStyle>
          <a:p>
            <a:endParaRPr lang="tr-TR" dirty="0">
              <a:solidFill>
                <a:prstClr val="white"/>
              </a:solidFill>
            </a:endParaRPr>
          </a:p>
        </p:txBody>
      </p:sp>
      <p:sp>
        <p:nvSpPr>
          <p:cNvPr id="6" name="5 Slayt Numarası Yer Tutucusu"/>
          <p:cNvSpPr>
            <a:spLocks noGrp="1"/>
          </p:cNvSpPr>
          <p:nvPr>
            <p:ph type="sldNum" sz="quarter" idx="12"/>
          </p:nvPr>
        </p:nvSpPr>
        <p:spPr/>
        <p:txBody>
          <a:bodyPr/>
          <a:lstStyle>
            <a:extLst/>
          </a:lstStyle>
          <a:p>
            <a:fld id="{7475E31C-68E9-4997-9EE6-C3C6A616E3C6}" type="slidenum">
              <a:rPr lang="tr-TR" smtClean="0">
                <a:solidFill>
                  <a:prstClr val="white"/>
                </a:solidFill>
              </a:rPr>
              <a:pPr/>
              <a:t>‹#›</a:t>
            </a:fld>
            <a:endParaRPr lang="tr-TR" dirty="0">
              <a:solidFill>
                <a:prstClr val="white"/>
              </a:solidFill>
            </a:endParaRPr>
          </a:p>
        </p:txBody>
      </p:sp>
      <p:sp>
        <p:nvSpPr>
          <p:cNvPr id="7" name="6 Köşeli Çift Ayraç"/>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endParaRPr lang="en-US" dirty="0">
              <a:solidFill>
                <a:prstClr val="white"/>
              </a:solidFill>
            </a:endParaRPr>
          </a:p>
        </p:txBody>
      </p:sp>
      <p:sp>
        <p:nvSpPr>
          <p:cNvPr id="8" name="7 Köşeli Çift Ayraç"/>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endParaRPr lang="en-US" dirty="0">
              <a:solidFill>
                <a:prstClr val="white"/>
              </a:solidFill>
            </a:endParaRPr>
          </a:p>
        </p:txBody>
      </p:sp>
    </p:spTree>
    <p:extLst>
      <p:ext uri="{BB962C8B-B14F-4D97-AF65-F5344CB8AC3E}">
        <p14:creationId xmlns:p14="http://schemas.microsoft.com/office/powerpoint/2010/main" val="1940478165"/>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bg>
      <p:bgRef idx="1002">
        <a:schemeClr val="bg1"/>
      </p:bgRef>
    </p:bg>
    <p:spTree>
      <p:nvGrpSpPr>
        <p:cNvPr id="1" name=""/>
        <p:cNvGrpSpPr/>
        <p:nvPr/>
      </p:nvGrpSpPr>
      <p:grpSpPr>
        <a:xfrm>
          <a:off x="0" y="0"/>
          <a:ext cx="0" cy="0"/>
          <a:chOff x="0" y="0"/>
          <a:chExt cx="0" cy="0"/>
        </a:xfrm>
      </p:grpSpPr>
      <p:sp>
        <p:nvSpPr>
          <p:cNvPr id="3" name="2 İçerik Yer Tutucusu"/>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AE35371C-3A7C-4A93-B349-E244EE0DC34B}" type="datetimeFigureOut">
              <a:rPr lang="tr-TR" smtClean="0">
                <a:solidFill>
                  <a:prstClr val="white"/>
                </a:solidFill>
              </a:rPr>
              <a:pPr/>
              <a:t>13.02.2018</a:t>
            </a:fld>
            <a:endParaRPr lang="tr-TR" dirty="0">
              <a:solidFill>
                <a:prstClr val="white"/>
              </a:solidFill>
            </a:endParaRPr>
          </a:p>
        </p:txBody>
      </p:sp>
      <p:sp>
        <p:nvSpPr>
          <p:cNvPr id="6" name="5 Altbilgi Yer Tutucusu"/>
          <p:cNvSpPr>
            <a:spLocks noGrp="1"/>
          </p:cNvSpPr>
          <p:nvPr>
            <p:ph type="ftr" sz="quarter" idx="11"/>
          </p:nvPr>
        </p:nvSpPr>
        <p:spPr/>
        <p:txBody>
          <a:bodyPr/>
          <a:lstStyle>
            <a:extLst/>
          </a:lstStyle>
          <a:p>
            <a:endParaRPr lang="tr-TR" dirty="0">
              <a:solidFill>
                <a:prstClr val="white"/>
              </a:solidFill>
            </a:endParaRPr>
          </a:p>
        </p:txBody>
      </p:sp>
      <p:sp>
        <p:nvSpPr>
          <p:cNvPr id="7" name="6 Slayt Numarası Yer Tutucusu"/>
          <p:cNvSpPr>
            <a:spLocks noGrp="1"/>
          </p:cNvSpPr>
          <p:nvPr>
            <p:ph type="sldNum" sz="quarter" idx="12"/>
          </p:nvPr>
        </p:nvSpPr>
        <p:spPr/>
        <p:txBody>
          <a:bodyPr/>
          <a:lstStyle>
            <a:extLst/>
          </a:lstStyle>
          <a:p>
            <a:fld id="{7475E31C-68E9-4997-9EE6-C3C6A616E3C6}" type="slidenum">
              <a:rPr lang="tr-TR" smtClean="0">
                <a:solidFill>
                  <a:prstClr val="white"/>
                </a:solidFill>
              </a:rPr>
              <a:pPr/>
              <a:t>‹#›</a:t>
            </a:fld>
            <a:endParaRPr lang="tr-TR" dirty="0">
              <a:solidFill>
                <a:prstClr val="white"/>
              </a:solidFill>
            </a:endParaRPr>
          </a:p>
        </p:txBody>
      </p:sp>
      <p:sp>
        <p:nvSpPr>
          <p:cNvPr id="8" name="7 Başlık"/>
          <p:cNvSpPr>
            <a:spLocks noGrp="1"/>
          </p:cNvSpPr>
          <p:nvPr>
            <p:ph type="title"/>
          </p:nvPr>
        </p:nvSpPr>
        <p:spPr/>
        <p:txBody>
          <a:bodyPr rtlCol="0"/>
          <a:lstStyle>
            <a:extLst/>
          </a:lstStyle>
          <a:p>
            <a:r>
              <a:rPr kumimoji="0" lang="tr-TR" smtClean="0"/>
              <a:t>Asıl başlık stili için tıklatın</a:t>
            </a:r>
            <a:endParaRPr kumimoji="0" lang="en-US"/>
          </a:p>
        </p:txBody>
      </p:sp>
    </p:spTree>
    <p:extLst>
      <p:ext uri="{BB962C8B-B14F-4D97-AF65-F5344CB8AC3E}">
        <p14:creationId xmlns:p14="http://schemas.microsoft.com/office/powerpoint/2010/main" val="3013965980"/>
      </p:ext>
    </p:extLst>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8229600" cy="1143000"/>
          </a:xfrm>
        </p:spPr>
        <p:txBody>
          <a:bodyPr anchor="ctr"/>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AE35371C-3A7C-4A93-B349-E244EE0DC34B}" type="datetimeFigureOut">
              <a:rPr lang="tr-TR" smtClean="0">
                <a:solidFill>
                  <a:prstClr val="black"/>
                </a:solidFill>
              </a:rPr>
              <a:pPr/>
              <a:t>13.02.2018</a:t>
            </a:fld>
            <a:endParaRPr lang="tr-TR" dirty="0">
              <a:solidFill>
                <a:prstClr val="black"/>
              </a:solidFill>
            </a:endParaRPr>
          </a:p>
        </p:txBody>
      </p:sp>
      <p:sp>
        <p:nvSpPr>
          <p:cNvPr id="8" name="7 Altbilgi Yer Tutucusu"/>
          <p:cNvSpPr>
            <a:spLocks noGrp="1"/>
          </p:cNvSpPr>
          <p:nvPr>
            <p:ph type="ftr" sz="quarter" idx="11"/>
          </p:nvPr>
        </p:nvSpPr>
        <p:spPr/>
        <p:txBody>
          <a:bodyPr/>
          <a:lstStyle>
            <a:extLst/>
          </a:lstStyle>
          <a:p>
            <a:endParaRPr lang="tr-TR" dirty="0">
              <a:solidFill>
                <a:prstClr val="black"/>
              </a:solidFill>
            </a:endParaRPr>
          </a:p>
        </p:txBody>
      </p:sp>
      <p:sp>
        <p:nvSpPr>
          <p:cNvPr id="9" name="8 Slayt Numarası Yer Tutucusu"/>
          <p:cNvSpPr>
            <a:spLocks noGrp="1"/>
          </p:cNvSpPr>
          <p:nvPr>
            <p:ph type="sldNum" sz="quarter" idx="12"/>
          </p:nvPr>
        </p:nvSpPr>
        <p:spPr/>
        <p:txBody>
          <a:bodyPr/>
          <a:lstStyle>
            <a:extLst/>
          </a:lstStyle>
          <a:p>
            <a:fld id="{7475E31C-68E9-4997-9EE6-C3C6A616E3C6}" type="slidenum">
              <a:rPr lang="tr-TR" smtClean="0">
                <a:solidFill>
                  <a:prstClr val="black"/>
                </a:solidFill>
              </a:rPr>
              <a:pPr/>
              <a:t>‹#›</a:t>
            </a:fld>
            <a:endParaRPr lang="tr-TR" dirty="0">
              <a:solidFill>
                <a:prstClr val="black"/>
              </a:solidFill>
            </a:endParaRPr>
          </a:p>
        </p:txBody>
      </p:sp>
    </p:spTree>
    <p:extLst>
      <p:ext uri="{BB962C8B-B14F-4D97-AF65-F5344CB8AC3E}">
        <p14:creationId xmlns:p14="http://schemas.microsoft.com/office/powerpoint/2010/main" val="1608874185"/>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bg>
      <p:bgRef idx="1002">
        <a:schemeClr val="bg1"/>
      </p:bgRef>
    </p:bg>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extLst/>
          </a:lstStyle>
          <a:p>
            <a:fld id="{AE35371C-3A7C-4A93-B349-E244EE0DC34B}" type="datetimeFigureOut">
              <a:rPr lang="tr-TR" smtClean="0">
                <a:solidFill>
                  <a:prstClr val="white"/>
                </a:solidFill>
              </a:rPr>
              <a:pPr/>
              <a:t>13.02.2018</a:t>
            </a:fld>
            <a:endParaRPr lang="tr-TR" dirty="0">
              <a:solidFill>
                <a:prstClr val="white"/>
              </a:solidFill>
            </a:endParaRPr>
          </a:p>
        </p:txBody>
      </p:sp>
      <p:sp>
        <p:nvSpPr>
          <p:cNvPr id="4" name="3 Altbilgi Yer Tutucusu"/>
          <p:cNvSpPr>
            <a:spLocks noGrp="1"/>
          </p:cNvSpPr>
          <p:nvPr>
            <p:ph type="ftr" sz="quarter" idx="11"/>
          </p:nvPr>
        </p:nvSpPr>
        <p:spPr/>
        <p:txBody>
          <a:bodyPr/>
          <a:lstStyle>
            <a:extLst/>
          </a:lstStyle>
          <a:p>
            <a:endParaRPr lang="tr-TR" dirty="0">
              <a:solidFill>
                <a:prstClr val="white"/>
              </a:solidFill>
            </a:endParaRPr>
          </a:p>
        </p:txBody>
      </p:sp>
      <p:sp>
        <p:nvSpPr>
          <p:cNvPr id="5" name="4 Slayt Numarası Yer Tutucusu"/>
          <p:cNvSpPr>
            <a:spLocks noGrp="1"/>
          </p:cNvSpPr>
          <p:nvPr>
            <p:ph type="sldNum" sz="quarter" idx="12"/>
          </p:nvPr>
        </p:nvSpPr>
        <p:spPr/>
        <p:txBody>
          <a:bodyPr/>
          <a:lstStyle>
            <a:extLst/>
          </a:lstStyle>
          <a:p>
            <a:fld id="{7475E31C-68E9-4997-9EE6-C3C6A616E3C6}" type="slidenum">
              <a:rPr lang="tr-TR" smtClean="0">
                <a:solidFill>
                  <a:prstClr val="white"/>
                </a:solidFill>
              </a:rPr>
              <a:pPr/>
              <a:t>‹#›</a:t>
            </a:fld>
            <a:endParaRPr lang="tr-TR" dirty="0">
              <a:solidFill>
                <a:prstClr val="white"/>
              </a:solidFill>
            </a:endParaRPr>
          </a:p>
        </p:txBody>
      </p:sp>
      <p:sp>
        <p:nvSpPr>
          <p:cNvPr id="6" name="5 Başlık"/>
          <p:cNvSpPr>
            <a:spLocks noGrp="1"/>
          </p:cNvSpPr>
          <p:nvPr>
            <p:ph type="title"/>
          </p:nvPr>
        </p:nvSpPr>
        <p:spPr/>
        <p:txBody>
          <a:bodyPr rtlCol="0"/>
          <a:lstStyle>
            <a:extLst/>
          </a:lstStyle>
          <a:p>
            <a:r>
              <a:rPr kumimoji="0" lang="tr-TR" smtClean="0"/>
              <a:t>Asıl başlık stili için tıklatın</a:t>
            </a:r>
            <a:endParaRPr kumimoji="0" lang="en-US"/>
          </a:p>
        </p:txBody>
      </p:sp>
    </p:spTree>
    <p:extLst>
      <p:ext uri="{BB962C8B-B14F-4D97-AF65-F5344CB8AC3E}">
        <p14:creationId xmlns:p14="http://schemas.microsoft.com/office/powerpoint/2010/main" val="2122796995"/>
      </p:ext>
    </p:extLst>
  </p:cSld>
  <p:clrMapOvr>
    <a:overrideClrMapping bg1="dk1" tx1="lt1" bg2="dk2" tx2="lt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extLst/>
          </a:lstStyle>
          <a:p>
            <a:fld id="{AE35371C-3A7C-4A93-B349-E244EE0DC34B}" type="datetimeFigureOut">
              <a:rPr lang="tr-TR" smtClean="0">
                <a:solidFill>
                  <a:prstClr val="black"/>
                </a:solidFill>
              </a:rPr>
              <a:pPr/>
              <a:t>13.02.2018</a:t>
            </a:fld>
            <a:endParaRPr lang="tr-TR" dirty="0">
              <a:solidFill>
                <a:prstClr val="black"/>
              </a:solidFill>
            </a:endParaRPr>
          </a:p>
        </p:txBody>
      </p:sp>
      <p:sp>
        <p:nvSpPr>
          <p:cNvPr id="3" name="2 Altbilgi Yer Tutucusu"/>
          <p:cNvSpPr>
            <a:spLocks noGrp="1"/>
          </p:cNvSpPr>
          <p:nvPr>
            <p:ph type="ftr" sz="quarter" idx="11"/>
          </p:nvPr>
        </p:nvSpPr>
        <p:spPr/>
        <p:txBody>
          <a:bodyPr/>
          <a:lstStyle>
            <a:extLst/>
          </a:lstStyle>
          <a:p>
            <a:endParaRPr lang="tr-TR" dirty="0">
              <a:solidFill>
                <a:prstClr val="black"/>
              </a:solidFill>
            </a:endParaRPr>
          </a:p>
        </p:txBody>
      </p:sp>
      <p:sp>
        <p:nvSpPr>
          <p:cNvPr id="4" name="3 Slayt Numarası Yer Tutucusu"/>
          <p:cNvSpPr>
            <a:spLocks noGrp="1"/>
          </p:cNvSpPr>
          <p:nvPr>
            <p:ph type="sldNum" sz="quarter" idx="12"/>
          </p:nvPr>
        </p:nvSpPr>
        <p:spPr/>
        <p:txBody>
          <a:bodyPr/>
          <a:lstStyle>
            <a:extLst/>
          </a:lstStyle>
          <a:p>
            <a:fld id="{7475E31C-68E9-4997-9EE6-C3C6A616E3C6}" type="slidenum">
              <a:rPr lang="tr-TR" smtClean="0">
                <a:solidFill>
                  <a:prstClr val="black"/>
                </a:solidFill>
              </a:rPr>
              <a:pPr/>
              <a:t>‹#›</a:t>
            </a:fld>
            <a:endParaRPr lang="tr-TR" dirty="0">
              <a:solidFill>
                <a:prstClr val="black"/>
              </a:solidFill>
            </a:endParaRPr>
          </a:p>
        </p:txBody>
      </p:sp>
    </p:spTree>
    <p:extLst>
      <p:ext uri="{BB962C8B-B14F-4D97-AF65-F5344CB8AC3E}">
        <p14:creationId xmlns:p14="http://schemas.microsoft.com/office/powerpoint/2010/main" val="104545058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6727032" y="6407944"/>
            <a:ext cx="1920240" cy="365760"/>
          </a:xfrm>
        </p:spPr>
        <p:txBody>
          <a:bodyPr/>
          <a:lstStyle>
            <a:extLst/>
          </a:lstStyle>
          <a:p>
            <a:fld id="{AE35371C-3A7C-4A93-B349-E244EE0DC34B}" type="datetimeFigureOut">
              <a:rPr lang="tr-TR" smtClean="0">
                <a:solidFill>
                  <a:prstClr val="black"/>
                </a:solidFill>
              </a:rPr>
              <a:pPr/>
              <a:t>13.02.2018</a:t>
            </a:fld>
            <a:endParaRPr lang="tr-TR" dirty="0">
              <a:solidFill>
                <a:prstClr val="black"/>
              </a:solidFill>
            </a:endParaRPr>
          </a:p>
        </p:txBody>
      </p:sp>
      <p:sp>
        <p:nvSpPr>
          <p:cNvPr id="6" name="5 Altbilgi Yer Tutucusu"/>
          <p:cNvSpPr>
            <a:spLocks noGrp="1"/>
          </p:cNvSpPr>
          <p:nvPr>
            <p:ph type="ftr" sz="quarter" idx="11"/>
          </p:nvPr>
        </p:nvSpPr>
        <p:spPr/>
        <p:txBody>
          <a:bodyPr/>
          <a:lstStyle>
            <a:extLst/>
          </a:lstStyle>
          <a:p>
            <a:endParaRPr lang="tr-TR" dirty="0">
              <a:solidFill>
                <a:prstClr val="black"/>
              </a:solidFill>
            </a:endParaRPr>
          </a:p>
        </p:txBody>
      </p:sp>
      <p:sp>
        <p:nvSpPr>
          <p:cNvPr id="7" name="6 Slayt Numarası Yer Tutucusu"/>
          <p:cNvSpPr>
            <a:spLocks noGrp="1"/>
          </p:cNvSpPr>
          <p:nvPr>
            <p:ph type="sldNum" sz="quarter" idx="12"/>
          </p:nvPr>
        </p:nvSpPr>
        <p:spPr/>
        <p:txBody>
          <a:bodyPr/>
          <a:lstStyle>
            <a:extLst/>
          </a:lstStyle>
          <a:p>
            <a:fld id="{7475E31C-68E9-4997-9EE6-C3C6A616E3C6}" type="slidenum">
              <a:rPr lang="tr-TR" smtClean="0">
                <a:solidFill>
                  <a:prstClr val="black"/>
                </a:solidFill>
              </a:rPr>
              <a:pPr/>
              <a:t>‹#›</a:t>
            </a:fld>
            <a:endParaRPr lang="tr-TR" dirty="0">
              <a:solidFill>
                <a:prstClr val="black"/>
              </a:solidFill>
            </a:endParaRPr>
          </a:p>
        </p:txBody>
      </p:sp>
    </p:spTree>
    <p:extLst>
      <p:ext uri="{BB962C8B-B14F-4D97-AF65-F5344CB8AC3E}">
        <p14:creationId xmlns:p14="http://schemas.microsoft.com/office/powerpoint/2010/main" val="1942633380"/>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7D60BF5-26D4-4C65-ABBC-42EA997BD1CC}" type="datetimeFigureOut">
              <a:rPr lang="tr-TR" smtClean="0"/>
              <a:t>13.02.2018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5AB3940-1C43-4C5D-B5E0-74B4D13D177A}" type="slidenum">
              <a:rPr lang="tr-TR" smtClean="0"/>
              <a:t>‹#›</a:t>
            </a:fld>
            <a:endParaRPr lang="tr-T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4" name="3 Metin Yer Tutucusu"/>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
        <p:nvSpPr>
          <p:cNvPr id="3" name="2 Resim Yer Tutucusu"/>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tr-TR" dirty="0" smtClean="0"/>
              <a:t>Resim eklemek için simgeyi tıklatın</a:t>
            </a:r>
            <a:endParaRPr kumimoji="0" lang="en-US" dirty="0"/>
          </a:p>
        </p:txBody>
      </p:sp>
      <p:sp>
        <p:nvSpPr>
          <p:cNvPr id="5" name="4 Veri Yer Tutucusu"/>
          <p:cNvSpPr>
            <a:spLocks noGrp="1"/>
          </p:cNvSpPr>
          <p:nvPr>
            <p:ph type="dt" sz="half" idx="10"/>
          </p:nvPr>
        </p:nvSpPr>
        <p:spPr/>
        <p:txBody>
          <a:bodyPr/>
          <a:lstStyle>
            <a:lvl1pPr>
              <a:defRPr>
                <a:solidFill>
                  <a:schemeClr val="tx1"/>
                </a:solidFill>
              </a:defRPr>
            </a:lvl1pPr>
            <a:extLst/>
          </a:lstStyle>
          <a:p>
            <a:fld id="{AE35371C-3A7C-4A93-B349-E244EE0DC34B}" type="datetimeFigureOut">
              <a:rPr lang="tr-TR" smtClean="0">
                <a:solidFill>
                  <a:prstClr val="white"/>
                </a:solidFill>
              </a:rPr>
              <a:pPr/>
              <a:t>13.02.2018</a:t>
            </a:fld>
            <a:endParaRPr lang="tr-TR" dirty="0">
              <a:solidFill>
                <a:prstClr val="white"/>
              </a:solidFill>
            </a:endParaRPr>
          </a:p>
        </p:txBody>
      </p:sp>
      <p:sp>
        <p:nvSpPr>
          <p:cNvPr id="6" name="5 Altbilgi Yer Tutucusu"/>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tr-TR" dirty="0">
              <a:solidFill>
                <a:prstClr val="white"/>
              </a:solidFill>
            </a:endParaRPr>
          </a:p>
        </p:txBody>
      </p:sp>
      <p:sp>
        <p:nvSpPr>
          <p:cNvPr id="7" name="6 Slayt Numarası Yer Tutucusu"/>
          <p:cNvSpPr>
            <a:spLocks noGrp="1"/>
          </p:cNvSpPr>
          <p:nvPr>
            <p:ph type="sldNum" sz="quarter" idx="12"/>
          </p:nvPr>
        </p:nvSpPr>
        <p:spPr/>
        <p:txBody>
          <a:bodyPr/>
          <a:lstStyle>
            <a:lvl1pPr>
              <a:defRPr>
                <a:solidFill>
                  <a:schemeClr val="tx1"/>
                </a:solidFill>
              </a:defRPr>
            </a:lvl1pPr>
            <a:extLst/>
          </a:lstStyle>
          <a:p>
            <a:fld id="{7475E31C-68E9-4997-9EE6-C3C6A616E3C6}" type="slidenum">
              <a:rPr lang="tr-TR" smtClean="0">
                <a:solidFill>
                  <a:prstClr val="white"/>
                </a:solidFill>
              </a:rPr>
              <a:pPr/>
              <a:t>‹#›</a:t>
            </a:fld>
            <a:endParaRPr lang="tr-TR" dirty="0">
              <a:solidFill>
                <a:prstClr val="white"/>
              </a:solidFill>
            </a:endParaRPr>
          </a:p>
        </p:txBody>
      </p:sp>
      <p:sp>
        <p:nvSpPr>
          <p:cNvPr id="2" name="1 Başlık"/>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tr-TR" smtClean="0"/>
              <a:t>Asıl başlık stili için tıklatın</a:t>
            </a:r>
            <a:endParaRPr kumimoji="0" lang="en-US"/>
          </a:p>
        </p:txBody>
      </p:sp>
      <p:sp>
        <p:nvSpPr>
          <p:cNvPr id="8" name="7 Serbest Form"/>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lang="en-US" dirty="0">
              <a:solidFill>
                <a:prstClr val="white"/>
              </a:solidFill>
            </a:endParaRPr>
          </a:p>
        </p:txBody>
      </p:sp>
      <p:sp>
        <p:nvSpPr>
          <p:cNvPr id="9" name="8 Serbest Form"/>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lang="en-US" dirty="0">
              <a:solidFill>
                <a:prstClr val="white"/>
              </a:solidFill>
            </a:endParaRPr>
          </a:p>
        </p:txBody>
      </p:sp>
      <p:sp>
        <p:nvSpPr>
          <p:cNvPr id="10" name="9 Dik Üçgen"/>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a:endParaRPr lang="en-US" dirty="0">
              <a:solidFill>
                <a:prstClr val="white"/>
              </a:solidFill>
            </a:endParaRPr>
          </a:p>
        </p:txBody>
      </p:sp>
      <p:cxnSp>
        <p:nvCxnSpPr>
          <p:cNvPr id="11" name="10 Düz Bağlayıcı"/>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Köşeli Çift Ayraç"/>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endParaRPr lang="en-US" dirty="0">
              <a:solidFill>
                <a:prstClr val="white"/>
              </a:solidFill>
            </a:endParaRPr>
          </a:p>
        </p:txBody>
      </p:sp>
      <p:sp>
        <p:nvSpPr>
          <p:cNvPr id="13" name="12 Köşeli Çift Ayraç"/>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endParaRPr lang="en-US" dirty="0">
              <a:solidFill>
                <a:prstClr val="white"/>
              </a:solidFill>
            </a:endParaRPr>
          </a:p>
        </p:txBody>
      </p:sp>
    </p:spTree>
    <p:extLst>
      <p:ext uri="{BB962C8B-B14F-4D97-AF65-F5344CB8AC3E}">
        <p14:creationId xmlns:p14="http://schemas.microsoft.com/office/powerpoint/2010/main" val="3876170249"/>
      </p:ext>
    </p:extLst>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1481329"/>
            <a:ext cx="8229600" cy="4386071"/>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AE35371C-3A7C-4A93-B349-E244EE0DC34B}" type="datetimeFigureOut">
              <a:rPr lang="tr-TR" smtClean="0">
                <a:solidFill>
                  <a:prstClr val="black"/>
                </a:solidFill>
              </a:rPr>
              <a:pPr/>
              <a:t>13.02.2018</a:t>
            </a:fld>
            <a:endParaRPr lang="tr-TR" dirty="0">
              <a:solidFill>
                <a:prstClr val="black"/>
              </a:solidFill>
            </a:endParaRPr>
          </a:p>
        </p:txBody>
      </p:sp>
      <p:sp>
        <p:nvSpPr>
          <p:cNvPr id="5" name="4 Altbilgi Yer Tutucusu"/>
          <p:cNvSpPr>
            <a:spLocks noGrp="1"/>
          </p:cNvSpPr>
          <p:nvPr>
            <p:ph type="ftr" sz="quarter" idx="11"/>
          </p:nvPr>
        </p:nvSpPr>
        <p:spPr/>
        <p:txBody>
          <a:bodyPr/>
          <a:lstStyle>
            <a:extLst/>
          </a:lstStyle>
          <a:p>
            <a:endParaRPr lang="tr-TR" dirty="0">
              <a:solidFill>
                <a:prstClr val="black"/>
              </a:solidFill>
            </a:endParaRPr>
          </a:p>
        </p:txBody>
      </p:sp>
      <p:sp>
        <p:nvSpPr>
          <p:cNvPr id="6" name="5 Slayt Numarası Yer Tutucusu"/>
          <p:cNvSpPr>
            <a:spLocks noGrp="1"/>
          </p:cNvSpPr>
          <p:nvPr>
            <p:ph type="sldNum" sz="quarter" idx="12"/>
          </p:nvPr>
        </p:nvSpPr>
        <p:spPr/>
        <p:txBody>
          <a:bodyPr/>
          <a:lstStyle>
            <a:extLst/>
          </a:lstStyle>
          <a:p>
            <a:fld id="{7475E31C-68E9-4997-9EE6-C3C6A616E3C6}" type="slidenum">
              <a:rPr lang="tr-TR" smtClean="0">
                <a:solidFill>
                  <a:prstClr val="black"/>
                </a:solidFill>
              </a:rPr>
              <a:pPr/>
              <a:t>‹#›</a:t>
            </a:fld>
            <a:endParaRPr lang="tr-TR" dirty="0">
              <a:solidFill>
                <a:prstClr val="black"/>
              </a:solidFill>
            </a:endParaRPr>
          </a:p>
        </p:txBody>
      </p:sp>
    </p:spTree>
    <p:extLst>
      <p:ext uri="{BB962C8B-B14F-4D97-AF65-F5344CB8AC3E}">
        <p14:creationId xmlns:p14="http://schemas.microsoft.com/office/powerpoint/2010/main" val="322360701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44013" y="274640"/>
            <a:ext cx="1777470" cy="5592761"/>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41"/>
            <a:ext cx="6324600" cy="5592760"/>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AE35371C-3A7C-4A93-B349-E244EE0DC34B}" type="datetimeFigureOut">
              <a:rPr lang="tr-TR" smtClean="0">
                <a:solidFill>
                  <a:prstClr val="black"/>
                </a:solidFill>
              </a:rPr>
              <a:pPr/>
              <a:t>13.02.2018</a:t>
            </a:fld>
            <a:endParaRPr lang="tr-TR" dirty="0">
              <a:solidFill>
                <a:prstClr val="black"/>
              </a:solidFill>
            </a:endParaRPr>
          </a:p>
        </p:txBody>
      </p:sp>
      <p:sp>
        <p:nvSpPr>
          <p:cNvPr id="5" name="4 Altbilgi Yer Tutucusu"/>
          <p:cNvSpPr>
            <a:spLocks noGrp="1"/>
          </p:cNvSpPr>
          <p:nvPr>
            <p:ph type="ftr" sz="quarter" idx="11"/>
          </p:nvPr>
        </p:nvSpPr>
        <p:spPr/>
        <p:txBody>
          <a:bodyPr/>
          <a:lstStyle>
            <a:extLst/>
          </a:lstStyle>
          <a:p>
            <a:endParaRPr lang="tr-TR" dirty="0">
              <a:solidFill>
                <a:prstClr val="black"/>
              </a:solidFill>
            </a:endParaRPr>
          </a:p>
        </p:txBody>
      </p:sp>
      <p:sp>
        <p:nvSpPr>
          <p:cNvPr id="6" name="5 Slayt Numarası Yer Tutucusu"/>
          <p:cNvSpPr>
            <a:spLocks noGrp="1"/>
          </p:cNvSpPr>
          <p:nvPr>
            <p:ph type="sldNum" sz="quarter" idx="12"/>
          </p:nvPr>
        </p:nvSpPr>
        <p:spPr/>
        <p:txBody>
          <a:bodyPr/>
          <a:lstStyle>
            <a:extLst/>
          </a:lstStyle>
          <a:p>
            <a:fld id="{7475E31C-68E9-4997-9EE6-C3C6A616E3C6}" type="slidenum">
              <a:rPr lang="tr-TR" smtClean="0">
                <a:solidFill>
                  <a:prstClr val="black"/>
                </a:solidFill>
              </a:rPr>
              <a:pPr/>
              <a:t>‹#›</a:t>
            </a:fld>
            <a:endParaRPr lang="tr-TR" dirty="0">
              <a:solidFill>
                <a:prstClr val="black"/>
              </a:solidFill>
            </a:endParaRPr>
          </a:p>
        </p:txBody>
      </p:sp>
    </p:spTree>
    <p:extLst>
      <p:ext uri="{BB962C8B-B14F-4D97-AF65-F5344CB8AC3E}">
        <p14:creationId xmlns:p14="http://schemas.microsoft.com/office/powerpoint/2010/main" val="4833665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0" name="9 Dik Üçgen"/>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dirty="0">
              <a:solidFill>
                <a:prstClr val="white"/>
              </a:solidFill>
            </a:endParaRPr>
          </a:p>
        </p:txBody>
      </p:sp>
      <p:sp>
        <p:nvSpPr>
          <p:cNvPr id="9" name="8 Başlık"/>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grpSp>
        <p:nvGrpSpPr>
          <p:cNvPr id="2" name="1 Grup"/>
          <p:cNvGrpSpPr/>
          <p:nvPr/>
        </p:nvGrpSpPr>
        <p:grpSpPr>
          <a:xfrm>
            <a:off x="-3765" y="4953000"/>
            <a:ext cx="9147765" cy="1912088"/>
            <a:chOff x="-3765" y="4832896"/>
            <a:chExt cx="9147765" cy="2032192"/>
          </a:xfrm>
        </p:grpSpPr>
        <p:sp>
          <p:nvSpPr>
            <p:cNvPr id="7" name="6 Serbest Form"/>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lang="en-US" dirty="0">
                <a:solidFill>
                  <a:prstClr val="black"/>
                </a:solidFill>
              </a:endParaRPr>
            </a:p>
          </p:txBody>
        </p:sp>
        <p:sp>
          <p:nvSpPr>
            <p:cNvPr id="8" name="7 Serbest Form"/>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lang="en-US" dirty="0">
                <a:solidFill>
                  <a:prstClr val="black"/>
                </a:solidFill>
              </a:endParaRPr>
            </a:p>
          </p:txBody>
        </p:sp>
        <p:sp>
          <p:nvSpPr>
            <p:cNvPr id="11" name="10 Serbest Form"/>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a:endParaRPr lang="en-US" dirty="0">
                <a:solidFill>
                  <a:prstClr val="white"/>
                </a:solidFill>
              </a:endParaRPr>
            </a:p>
          </p:txBody>
        </p:sp>
        <p:cxnSp>
          <p:nvCxnSpPr>
            <p:cNvPr id="12" name="11 Düz Bağlayıcı"/>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Veri Yer Tutucusu"/>
          <p:cNvSpPr>
            <a:spLocks noGrp="1"/>
          </p:cNvSpPr>
          <p:nvPr>
            <p:ph type="dt" sz="half" idx="10"/>
          </p:nvPr>
        </p:nvSpPr>
        <p:spPr/>
        <p:txBody>
          <a:bodyPr/>
          <a:lstStyle>
            <a:lvl1pPr>
              <a:defRPr>
                <a:solidFill>
                  <a:srgbClr val="FFFFFF"/>
                </a:solidFill>
              </a:defRPr>
            </a:lvl1pPr>
            <a:extLst/>
          </a:lstStyle>
          <a:p>
            <a:fld id="{AE35371C-3A7C-4A93-B349-E244EE0DC34B}" type="datetimeFigureOut">
              <a:rPr lang="tr-TR" smtClean="0"/>
              <a:pPr/>
              <a:t>13.02.2018</a:t>
            </a:fld>
            <a:endParaRPr lang="tr-TR" dirty="0"/>
          </a:p>
        </p:txBody>
      </p:sp>
      <p:sp>
        <p:nvSpPr>
          <p:cNvPr id="19" name="18 Altbilgi Yer Tutucusu"/>
          <p:cNvSpPr>
            <a:spLocks noGrp="1"/>
          </p:cNvSpPr>
          <p:nvPr>
            <p:ph type="ftr" sz="quarter" idx="11"/>
          </p:nvPr>
        </p:nvSpPr>
        <p:spPr/>
        <p:txBody>
          <a:bodyPr/>
          <a:lstStyle>
            <a:lvl1pPr>
              <a:defRPr>
                <a:solidFill>
                  <a:schemeClr val="accent1">
                    <a:tint val="20000"/>
                  </a:schemeClr>
                </a:solidFill>
              </a:defRPr>
            </a:lvl1pPr>
            <a:extLst/>
          </a:lstStyle>
          <a:p>
            <a:endParaRPr lang="tr-TR" dirty="0">
              <a:solidFill>
                <a:srgbClr val="2DA2BF">
                  <a:tint val="20000"/>
                </a:srgbClr>
              </a:solidFill>
            </a:endParaRPr>
          </a:p>
        </p:txBody>
      </p:sp>
      <p:sp>
        <p:nvSpPr>
          <p:cNvPr id="27" name="26 Slayt Numarası Yer Tutucusu"/>
          <p:cNvSpPr>
            <a:spLocks noGrp="1"/>
          </p:cNvSpPr>
          <p:nvPr>
            <p:ph type="sldNum" sz="quarter" idx="12"/>
          </p:nvPr>
        </p:nvSpPr>
        <p:spPr/>
        <p:txBody>
          <a:bodyPr/>
          <a:lstStyle>
            <a:lvl1pPr>
              <a:defRPr>
                <a:solidFill>
                  <a:srgbClr val="FFFFFF"/>
                </a:solidFill>
              </a:defRPr>
            </a:lvl1pPr>
            <a:extLst/>
          </a:lstStyle>
          <a:p>
            <a:fld id="{7475E31C-68E9-4997-9EE6-C3C6A616E3C6}" type="slidenum">
              <a:rPr lang="tr-TR" smtClean="0"/>
              <a:pPr/>
              <a:t>‹#›</a:t>
            </a:fld>
            <a:endParaRPr lang="tr-TR" dirty="0"/>
          </a:p>
        </p:txBody>
      </p:sp>
    </p:spTree>
    <p:extLst>
      <p:ext uri="{BB962C8B-B14F-4D97-AF65-F5344CB8AC3E}">
        <p14:creationId xmlns:p14="http://schemas.microsoft.com/office/powerpoint/2010/main" val="104141407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AE35371C-3A7C-4A93-B349-E244EE0DC34B}" type="datetimeFigureOut">
              <a:rPr lang="tr-TR" smtClean="0">
                <a:solidFill>
                  <a:prstClr val="black"/>
                </a:solidFill>
              </a:rPr>
              <a:pPr/>
              <a:t>13.02.2018</a:t>
            </a:fld>
            <a:endParaRPr lang="tr-TR" dirty="0">
              <a:solidFill>
                <a:prstClr val="black"/>
              </a:solidFill>
            </a:endParaRPr>
          </a:p>
        </p:txBody>
      </p:sp>
      <p:sp>
        <p:nvSpPr>
          <p:cNvPr id="5" name="4 Altbilgi Yer Tutucusu"/>
          <p:cNvSpPr>
            <a:spLocks noGrp="1"/>
          </p:cNvSpPr>
          <p:nvPr>
            <p:ph type="ftr" sz="quarter" idx="11"/>
          </p:nvPr>
        </p:nvSpPr>
        <p:spPr/>
        <p:txBody>
          <a:bodyPr/>
          <a:lstStyle>
            <a:extLst/>
          </a:lstStyle>
          <a:p>
            <a:endParaRPr lang="tr-TR" dirty="0">
              <a:solidFill>
                <a:prstClr val="black"/>
              </a:solidFill>
            </a:endParaRPr>
          </a:p>
        </p:txBody>
      </p:sp>
      <p:sp>
        <p:nvSpPr>
          <p:cNvPr id="6" name="5 Slayt Numarası Yer Tutucusu"/>
          <p:cNvSpPr>
            <a:spLocks noGrp="1"/>
          </p:cNvSpPr>
          <p:nvPr>
            <p:ph type="sldNum" sz="quarter" idx="12"/>
          </p:nvPr>
        </p:nvSpPr>
        <p:spPr/>
        <p:txBody>
          <a:bodyPr/>
          <a:lstStyle>
            <a:extLst/>
          </a:lstStyle>
          <a:p>
            <a:fld id="{7475E31C-68E9-4997-9EE6-C3C6A616E3C6}" type="slidenum">
              <a:rPr lang="tr-TR" smtClean="0">
                <a:solidFill>
                  <a:prstClr val="black"/>
                </a:solidFill>
              </a:rPr>
              <a:pPr/>
              <a:t>‹#›</a:t>
            </a:fld>
            <a:endParaRPr lang="tr-TR" dirty="0">
              <a:solidFill>
                <a:prstClr val="black"/>
              </a:solidFill>
            </a:endParaRPr>
          </a:p>
        </p:txBody>
      </p:sp>
      <p:sp>
        <p:nvSpPr>
          <p:cNvPr id="7" name="6 Başlık"/>
          <p:cNvSpPr>
            <a:spLocks noGrp="1"/>
          </p:cNvSpPr>
          <p:nvPr>
            <p:ph type="title"/>
          </p:nvPr>
        </p:nvSpPr>
        <p:spPr/>
        <p:txBody>
          <a:bodyPr rtlCol="0"/>
          <a:lstStyle>
            <a:extLst/>
          </a:lstStyle>
          <a:p>
            <a:r>
              <a:rPr kumimoji="0" lang="tr-TR" smtClean="0"/>
              <a:t>Asıl başlık stili için tıklatın</a:t>
            </a:r>
            <a:endParaRPr kumimoji="0" lang="en-US"/>
          </a:p>
        </p:txBody>
      </p:sp>
    </p:spTree>
    <p:extLst>
      <p:ext uri="{BB962C8B-B14F-4D97-AF65-F5344CB8AC3E}">
        <p14:creationId xmlns:p14="http://schemas.microsoft.com/office/powerpoint/2010/main" val="1082657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AE35371C-3A7C-4A93-B349-E244EE0DC34B}" type="datetimeFigureOut">
              <a:rPr lang="tr-TR" smtClean="0">
                <a:solidFill>
                  <a:prstClr val="white"/>
                </a:solidFill>
              </a:rPr>
              <a:pPr/>
              <a:t>13.02.2018</a:t>
            </a:fld>
            <a:endParaRPr lang="tr-TR" dirty="0">
              <a:solidFill>
                <a:prstClr val="white"/>
              </a:solidFill>
            </a:endParaRPr>
          </a:p>
        </p:txBody>
      </p:sp>
      <p:sp>
        <p:nvSpPr>
          <p:cNvPr id="5" name="4 Altbilgi Yer Tutucusu"/>
          <p:cNvSpPr>
            <a:spLocks noGrp="1"/>
          </p:cNvSpPr>
          <p:nvPr>
            <p:ph type="ftr" sz="quarter" idx="11"/>
          </p:nvPr>
        </p:nvSpPr>
        <p:spPr/>
        <p:txBody>
          <a:bodyPr/>
          <a:lstStyle>
            <a:extLst/>
          </a:lstStyle>
          <a:p>
            <a:endParaRPr lang="tr-TR" dirty="0">
              <a:solidFill>
                <a:prstClr val="white"/>
              </a:solidFill>
            </a:endParaRPr>
          </a:p>
        </p:txBody>
      </p:sp>
      <p:sp>
        <p:nvSpPr>
          <p:cNvPr id="6" name="5 Slayt Numarası Yer Tutucusu"/>
          <p:cNvSpPr>
            <a:spLocks noGrp="1"/>
          </p:cNvSpPr>
          <p:nvPr>
            <p:ph type="sldNum" sz="quarter" idx="12"/>
          </p:nvPr>
        </p:nvSpPr>
        <p:spPr/>
        <p:txBody>
          <a:bodyPr/>
          <a:lstStyle>
            <a:extLst/>
          </a:lstStyle>
          <a:p>
            <a:fld id="{7475E31C-68E9-4997-9EE6-C3C6A616E3C6}" type="slidenum">
              <a:rPr lang="tr-TR" smtClean="0">
                <a:solidFill>
                  <a:prstClr val="white"/>
                </a:solidFill>
              </a:rPr>
              <a:pPr/>
              <a:t>‹#›</a:t>
            </a:fld>
            <a:endParaRPr lang="tr-TR" dirty="0">
              <a:solidFill>
                <a:prstClr val="white"/>
              </a:solidFill>
            </a:endParaRPr>
          </a:p>
        </p:txBody>
      </p:sp>
      <p:sp>
        <p:nvSpPr>
          <p:cNvPr id="7" name="6 Köşeli Çift Ayraç"/>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endParaRPr lang="en-US" dirty="0">
              <a:solidFill>
                <a:prstClr val="white"/>
              </a:solidFill>
            </a:endParaRPr>
          </a:p>
        </p:txBody>
      </p:sp>
      <p:sp>
        <p:nvSpPr>
          <p:cNvPr id="8" name="7 Köşeli Çift Ayraç"/>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endParaRPr lang="en-US" dirty="0">
              <a:solidFill>
                <a:prstClr val="white"/>
              </a:solidFill>
            </a:endParaRPr>
          </a:p>
        </p:txBody>
      </p:sp>
    </p:spTree>
    <p:extLst>
      <p:ext uri="{BB962C8B-B14F-4D97-AF65-F5344CB8AC3E}">
        <p14:creationId xmlns:p14="http://schemas.microsoft.com/office/powerpoint/2010/main" val="4061989500"/>
      </p:ext>
    </p:extLst>
  </p:cSld>
  <p:clrMapOvr>
    <a:overrideClrMapping bg1="dk1" tx1="lt1" bg2="dk2" tx2="lt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İki İçerik">
    <p:bg>
      <p:bgRef idx="1002">
        <a:schemeClr val="bg1"/>
      </p:bgRef>
    </p:bg>
    <p:spTree>
      <p:nvGrpSpPr>
        <p:cNvPr id="1" name=""/>
        <p:cNvGrpSpPr/>
        <p:nvPr/>
      </p:nvGrpSpPr>
      <p:grpSpPr>
        <a:xfrm>
          <a:off x="0" y="0"/>
          <a:ext cx="0" cy="0"/>
          <a:chOff x="0" y="0"/>
          <a:chExt cx="0" cy="0"/>
        </a:xfrm>
      </p:grpSpPr>
      <p:sp>
        <p:nvSpPr>
          <p:cNvPr id="3" name="2 İçerik Yer Tutucusu"/>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AE35371C-3A7C-4A93-B349-E244EE0DC34B}" type="datetimeFigureOut">
              <a:rPr lang="tr-TR" smtClean="0">
                <a:solidFill>
                  <a:prstClr val="white"/>
                </a:solidFill>
              </a:rPr>
              <a:pPr/>
              <a:t>13.02.2018</a:t>
            </a:fld>
            <a:endParaRPr lang="tr-TR" dirty="0">
              <a:solidFill>
                <a:prstClr val="white"/>
              </a:solidFill>
            </a:endParaRPr>
          </a:p>
        </p:txBody>
      </p:sp>
      <p:sp>
        <p:nvSpPr>
          <p:cNvPr id="6" name="5 Altbilgi Yer Tutucusu"/>
          <p:cNvSpPr>
            <a:spLocks noGrp="1"/>
          </p:cNvSpPr>
          <p:nvPr>
            <p:ph type="ftr" sz="quarter" idx="11"/>
          </p:nvPr>
        </p:nvSpPr>
        <p:spPr/>
        <p:txBody>
          <a:bodyPr/>
          <a:lstStyle>
            <a:extLst/>
          </a:lstStyle>
          <a:p>
            <a:endParaRPr lang="tr-TR" dirty="0">
              <a:solidFill>
                <a:prstClr val="white"/>
              </a:solidFill>
            </a:endParaRPr>
          </a:p>
        </p:txBody>
      </p:sp>
      <p:sp>
        <p:nvSpPr>
          <p:cNvPr id="7" name="6 Slayt Numarası Yer Tutucusu"/>
          <p:cNvSpPr>
            <a:spLocks noGrp="1"/>
          </p:cNvSpPr>
          <p:nvPr>
            <p:ph type="sldNum" sz="quarter" idx="12"/>
          </p:nvPr>
        </p:nvSpPr>
        <p:spPr/>
        <p:txBody>
          <a:bodyPr/>
          <a:lstStyle>
            <a:extLst/>
          </a:lstStyle>
          <a:p>
            <a:fld id="{7475E31C-68E9-4997-9EE6-C3C6A616E3C6}" type="slidenum">
              <a:rPr lang="tr-TR" smtClean="0">
                <a:solidFill>
                  <a:prstClr val="white"/>
                </a:solidFill>
              </a:rPr>
              <a:pPr/>
              <a:t>‹#›</a:t>
            </a:fld>
            <a:endParaRPr lang="tr-TR" dirty="0">
              <a:solidFill>
                <a:prstClr val="white"/>
              </a:solidFill>
            </a:endParaRPr>
          </a:p>
        </p:txBody>
      </p:sp>
      <p:sp>
        <p:nvSpPr>
          <p:cNvPr id="8" name="7 Başlık"/>
          <p:cNvSpPr>
            <a:spLocks noGrp="1"/>
          </p:cNvSpPr>
          <p:nvPr>
            <p:ph type="title"/>
          </p:nvPr>
        </p:nvSpPr>
        <p:spPr/>
        <p:txBody>
          <a:bodyPr rtlCol="0"/>
          <a:lstStyle>
            <a:extLst/>
          </a:lstStyle>
          <a:p>
            <a:r>
              <a:rPr kumimoji="0" lang="tr-TR" smtClean="0"/>
              <a:t>Asıl başlık stili için tıklatın</a:t>
            </a:r>
            <a:endParaRPr kumimoji="0" lang="en-US"/>
          </a:p>
        </p:txBody>
      </p:sp>
    </p:spTree>
    <p:extLst>
      <p:ext uri="{BB962C8B-B14F-4D97-AF65-F5344CB8AC3E}">
        <p14:creationId xmlns:p14="http://schemas.microsoft.com/office/powerpoint/2010/main" val="2328212105"/>
      </p:ext>
    </p:extLst>
  </p:cSld>
  <p:clrMapOvr>
    <a:overrideClrMapping bg1="dk1" tx1="lt1" bg2="dk2" tx2="lt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8229600" cy="1143000"/>
          </a:xfrm>
        </p:spPr>
        <p:txBody>
          <a:bodyPr anchor="ctr"/>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AE35371C-3A7C-4A93-B349-E244EE0DC34B}" type="datetimeFigureOut">
              <a:rPr lang="tr-TR" smtClean="0">
                <a:solidFill>
                  <a:prstClr val="black"/>
                </a:solidFill>
              </a:rPr>
              <a:pPr/>
              <a:t>13.02.2018</a:t>
            </a:fld>
            <a:endParaRPr lang="tr-TR" dirty="0">
              <a:solidFill>
                <a:prstClr val="black"/>
              </a:solidFill>
            </a:endParaRPr>
          </a:p>
        </p:txBody>
      </p:sp>
      <p:sp>
        <p:nvSpPr>
          <p:cNvPr id="8" name="7 Altbilgi Yer Tutucusu"/>
          <p:cNvSpPr>
            <a:spLocks noGrp="1"/>
          </p:cNvSpPr>
          <p:nvPr>
            <p:ph type="ftr" sz="quarter" idx="11"/>
          </p:nvPr>
        </p:nvSpPr>
        <p:spPr/>
        <p:txBody>
          <a:bodyPr/>
          <a:lstStyle>
            <a:extLst/>
          </a:lstStyle>
          <a:p>
            <a:endParaRPr lang="tr-TR" dirty="0">
              <a:solidFill>
                <a:prstClr val="black"/>
              </a:solidFill>
            </a:endParaRPr>
          </a:p>
        </p:txBody>
      </p:sp>
      <p:sp>
        <p:nvSpPr>
          <p:cNvPr id="9" name="8 Slayt Numarası Yer Tutucusu"/>
          <p:cNvSpPr>
            <a:spLocks noGrp="1"/>
          </p:cNvSpPr>
          <p:nvPr>
            <p:ph type="sldNum" sz="quarter" idx="12"/>
          </p:nvPr>
        </p:nvSpPr>
        <p:spPr/>
        <p:txBody>
          <a:bodyPr/>
          <a:lstStyle>
            <a:extLst/>
          </a:lstStyle>
          <a:p>
            <a:fld id="{7475E31C-68E9-4997-9EE6-C3C6A616E3C6}" type="slidenum">
              <a:rPr lang="tr-TR" smtClean="0">
                <a:solidFill>
                  <a:prstClr val="black"/>
                </a:solidFill>
              </a:rPr>
              <a:pPr/>
              <a:t>‹#›</a:t>
            </a:fld>
            <a:endParaRPr lang="tr-TR" dirty="0">
              <a:solidFill>
                <a:prstClr val="black"/>
              </a:solidFill>
            </a:endParaRPr>
          </a:p>
        </p:txBody>
      </p:sp>
    </p:spTree>
    <p:extLst>
      <p:ext uri="{BB962C8B-B14F-4D97-AF65-F5344CB8AC3E}">
        <p14:creationId xmlns:p14="http://schemas.microsoft.com/office/powerpoint/2010/main" val="630343737"/>
      </p:ext>
    </p:extLst>
  </p:cSld>
  <p:clrMapOvr>
    <a:overrideClrMapping bg1="lt1" tx1="dk1" bg2="lt2" tx2="dk2" accent1="accent1" accent2="accent2" accent3="accent3" accent4="accent4" accent5="accent5" accent6="accent6" hlink="hlink" folHlink="folHlink"/>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Yalnızca Başlık">
    <p:bg>
      <p:bgRef idx="1002">
        <a:schemeClr val="bg1"/>
      </p:bgRef>
    </p:bg>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extLst/>
          </a:lstStyle>
          <a:p>
            <a:fld id="{AE35371C-3A7C-4A93-B349-E244EE0DC34B}" type="datetimeFigureOut">
              <a:rPr lang="tr-TR" smtClean="0">
                <a:solidFill>
                  <a:prstClr val="white"/>
                </a:solidFill>
              </a:rPr>
              <a:pPr/>
              <a:t>13.02.2018</a:t>
            </a:fld>
            <a:endParaRPr lang="tr-TR" dirty="0">
              <a:solidFill>
                <a:prstClr val="white"/>
              </a:solidFill>
            </a:endParaRPr>
          </a:p>
        </p:txBody>
      </p:sp>
      <p:sp>
        <p:nvSpPr>
          <p:cNvPr id="4" name="3 Altbilgi Yer Tutucusu"/>
          <p:cNvSpPr>
            <a:spLocks noGrp="1"/>
          </p:cNvSpPr>
          <p:nvPr>
            <p:ph type="ftr" sz="quarter" idx="11"/>
          </p:nvPr>
        </p:nvSpPr>
        <p:spPr/>
        <p:txBody>
          <a:bodyPr/>
          <a:lstStyle>
            <a:extLst/>
          </a:lstStyle>
          <a:p>
            <a:endParaRPr lang="tr-TR" dirty="0">
              <a:solidFill>
                <a:prstClr val="white"/>
              </a:solidFill>
            </a:endParaRPr>
          </a:p>
        </p:txBody>
      </p:sp>
      <p:sp>
        <p:nvSpPr>
          <p:cNvPr id="5" name="4 Slayt Numarası Yer Tutucusu"/>
          <p:cNvSpPr>
            <a:spLocks noGrp="1"/>
          </p:cNvSpPr>
          <p:nvPr>
            <p:ph type="sldNum" sz="quarter" idx="12"/>
          </p:nvPr>
        </p:nvSpPr>
        <p:spPr/>
        <p:txBody>
          <a:bodyPr/>
          <a:lstStyle>
            <a:extLst/>
          </a:lstStyle>
          <a:p>
            <a:fld id="{7475E31C-68E9-4997-9EE6-C3C6A616E3C6}" type="slidenum">
              <a:rPr lang="tr-TR" smtClean="0">
                <a:solidFill>
                  <a:prstClr val="white"/>
                </a:solidFill>
              </a:rPr>
              <a:pPr/>
              <a:t>‹#›</a:t>
            </a:fld>
            <a:endParaRPr lang="tr-TR" dirty="0">
              <a:solidFill>
                <a:prstClr val="white"/>
              </a:solidFill>
            </a:endParaRPr>
          </a:p>
        </p:txBody>
      </p:sp>
      <p:sp>
        <p:nvSpPr>
          <p:cNvPr id="6" name="5 Başlık"/>
          <p:cNvSpPr>
            <a:spLocks noGrp="1"/>
          </p:cNvSpPr>
          <p:nvPr>
            <p:ph type="title"/>
          </p:nvPr>
        </p:nvSpPr>
        <p:spPr/>
        <p:txBody>
          <a:bodyPr rtlCol="0"/>
          <a:lstStyle>
            <a:extLst/>
          </a:lstStyle>
          <a:p>
            <a:r>
              <a:rPr kumimoji="0" lang="tr-TR" smtClean="0"/>
              <a:t>Asıl başlık stili için tıklatın</a:t>
            </a:r>
            <a:endParaRPr kumimoji="0" lang="en-US"/>
          </a:p>
        </p:txBody>
      </p:sp>
    </p:spTree>
    <p:extLst>
      <p:ext uri="{BB962C8B-B14F-4D97-AF65-F5344CB8AC3E}">
        <p14:creationId xmlns:p14="http://schemas.microsoft.com/office/powerpoint/2010/main" val="4214596159"/>
      </p:ext>
    </p:extLst>
  </p:cSld>
  <p:clrMapOvr>
    <a:overrideClrMapping bg1="dk1" tx1="lt1" bg2="dk2" tx2="lt2" accent1="accent1" accent2="accent2" accent3="accent3" accent4="accent4" accent5="accent5" accent6="accent6" hlink="hlink" folHlink="folHlink"/>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extLst/>
          </a:lstStyle>
          <a:p>
            <a:fld id="{AE35371C-3A7C-4A93-B349-E244EE0DC34B}" type="datetimeFigureOut">
              <a:rPr lang="tr-TR" smtClean="0">
                <a:solidFill>
                  <a:prstClr val="black"/>
                </a:solidFill>
              </a:rPr>
              <a:pPr/>
              <a:t>13.02.2018</a:t>
            </a:fld>
            <a:endParaRPr lang="tr-TR" dirty="0">
              <a:solidFill>
                <a:prstClr val="black"/>
              </a:solidFill>
            </a:endParaRPr>
          </a:p>
        </p:txBody>
      </p:sp>
      <p:sp>
        <p:nvSpPr>
          <p:cNvPr id="3" name="2 Altbilgi Yer Tutucusu"/>
          <p:cNvSpPr>
            <a:spLocks noGrp="1"/>
          </p:cNvSpPr>
          <p:nvPr>
            <p:ph type="ftr" sz="quarter" idx="11"/>
          </p:nvPr>
        </p:nvSpPr>
        <p:spPr/>
        <p:txBody>
          <a:bodyPr/>
          <a:lstStyle>
            <a:extLst/>
          </a:lstStyle>
          <a:p>
            <a:endParaRPr lang="tr-TR" dirty="0">
              <a:solidFill>
                <a:prstClr val="black"/>
              </a:solidFill>
            </a:endParaRPr>
          </a:p>
        </p:txBody>
      </p:sp>
      <p:sp>
        <p:nvSpPr>
          <p:cNvPr id="4" name="3 Slayt Numarası Yer Tutucusu"/>
          <p:cNvSpPr>
            <a:spLocks noGrp="1"/>
          </p:cNvSpPr>
          <p:nvPr>
            <p:ph type="sldNum" sz="quarter" idx="12"/>
          </p:nvPr>
        </p:nvSpPr>
        <p:spPr/>
        <p:txBody>
          <a:bodyPr/>
          <a:lstStyle>
            <a:extLst/>
          </a:lstStyle>
          <a:p>
            <a:fld id="{7475E31C-68E9-4997-9EE6-C3C6A616E3C6}" type="slidenum">
              <a:rPr lang="tr-TR" smtClean="0">
                <a:solidFill>
                  <a:prstClr val="black"/>
                </a:solidFill>
              </a:rPr>
              <a:pPr/>
              <a:t>‹#›</a:t>
            </a:fld>
            <a:endParaRPr lang="tr-TR" dirty="0">
              <a:solidFill>
                <a:prstClr val="black"/>
              </a:solidFill>
            </a:endParaRPr>
          </a:p>
        </p:txBody>
      </p:sp>
    </p:spTree>
    <p:extLst>
      <p:ext uri="{BB962C8B-B14F-4D97-AF65-F5344CB8AC3E}">
        <p14:creationId xmlns:p14="http://schemas.microsoft.com/office/powerpoint/2010/main" val="15275281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tr-TR" smtClean="0"/>
              <a:t>Asıl başlık stili için tıklatın</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7D60BF5-26D4-4C65-ABBC-42EA997BD1CC}" type="datetimeFigureOut">
              <a:rPr lang="tr-TR" smtClean="0"/>
              <a:t>13.02.2018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5AB3940-1C43-4C5D-B5E0-74B4D13D177A}" type="slidenum">
              <a:rPr lang="tr-TR" smtClean="0"/>
              <a:t>‹#›</a:t>
            </a:fld>
            <a:endParaRPr lang="tr-T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6727032" y="6407944"/>
            <a:ext cx="1920240" cy="365760"/>
          </a:xfrm>
        </p:spPr>
        <p:txBody>
          <a:bodyPr/>
          <a:lstStyle>
            <a:extLst/>
          </a:lstStyle>
          <a:p>
            <a:fld id="{AE35371C-3A7C-4A93-B349-E244EE0DC34B}" type="datetimeFigureOut">
              <a:rPr lang="tr-TR" smtClean="0">
                <a:solidFill>
                  <a:prstClr val="black"/>
                </a:solidFill>
              </a:rPr>
              <a:pPr/>
              <a:t>13.02.2018</a:t>
            </a:fld>
            <a:endParaRPr lang="tr-TR" dirty="0">
              <a:solidFill>
                <a:prstClr val="black"/>
              </a:solidFill>
            </a:endParaRPr>
          </a:p>
        </p:txBody>
      </p:sp>
      <p:sp>
        <p:nvSpPr>
          <p:cNvPr id="6" name="5 Altbilgi Yer Tutucusu"/>
          <p:cNvSpPr>
            <a:spLocks noGrp="1"/>
          </p:cNvSpPr>
          <p:nvPr>
            <p:ph type="ftr" sz="quarter" idx="11"/>
          </p:nvPr>
        </p:nvSpPr>
        <p:spPr/>
        <p:txBody>
          <a:bodyPr/>
          <a:lstStyle>
            <a:extLst/>
          </a:lstStyle>
          <a:p>
            <a:endParaRPr lang="tr-TR" dirty="0">
              <a:solidFill>
                <a:prstClr val="black"/>
              </a:solidFill>
            </a:endParaRPr>
          </a:p>
        </p:txBody>
      </p:sp>
      <p:sp>
        <p:nvSpPr>
          <p:cNvPr id="7" name="6 Slayt Numarası Yer Tutucusu"/>
          <p:cNvSpPr>
            <a:spLocks noGrp="1"/>
          </p:cNvSpPr>
          <p:nvPr>
            <p:ph type="sldNum" sz="quarter" idx="12"/>
          </p:nvPr>
        </p:nvSpPr>
        <p:spPr/>
        <p:txBody>
          <a:bodyPr/>
          <a:lstStyle>
            <a:extLst/>
          </a:lstStyle>
          <a:p>
            <a:fld id="{7475E31C-68E9-4997-9EE6-C3C6A616E3C6}" type="slidenum">
              <a:rPr lang="tr-TR" smtClean="0">
                <a:solidFill>
                  <a:prstClr val="black"/>
                </a:solidFill>
              </a:rPr>
              <a:pPr/>
              <a:t>‹#›</a:t>
            </a:fld>
            <a:endParaRPr lang="tr-TR" dirty="0">
              <a:solidFill>
                <a:prstClr val="black"/>
              </a:solidFill>
            </a:endParaRPr>
          </a:p>
        </p:txBody>
      </p:sp>
    </p:spTree>
    <p:extLst>
      <p:ext uri="{BB962C8B-B14F-4D97-AF65-F5344CB8AC3E}">
        <p14:creationId xmlns:p14="http://schemas.microsoft.com/office/powerpoint/2010/main" val="588064954"/>
      </p:ext>
    </p:extLst>
  </p:cSld>
  <p:clrMapOvr>
    <a:overrideClrMapping bg1="lt1" tx1="dk1" bg2="lt2" tx2="dk2" accent1="accent1" accent2="accent2" accent3="accent3" accent4="accent4" accent5="accent5" accent6="accent6" hlink="hlink" folHlink="folHlink"/>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4" name="3 Metin Yer Tutucusu"/>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
        <p:nvSpPr>
          <p:cNvPr id="3" name="2 Resim Yer Tutucusu"/>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tr-TR" dirty="0" smtClean="0"/>
              <a:t>Resim eklemek için simgeyi tıklatın</a:t>
            </a:r>
            <a:endParaRPr kumimoji="0" lang="en-US" dirty="0"/>
          </a:p>
        </p:txBody>
      </p:sp>
      <p:sp>
        <p:nvSpPr>
          <p:cNvPr id="5" name="4 Veri Yer Tutucusu"/>
          <p:cNvSpPr>
            <a:spLocks noGrp="1"/>
          </p:cNvSpPr>
          <p:nvPr>
            <p:ph type="dt" sz="half" idx="10"/>
          </p:nvPr>
        </p:nvSpPr>
        <p:spPr/>
        <p:txBody>
          <a:bodyPr/>
          <a:lstStyle>
            <a:lvl1pPr>
              <a:defRPr>
                <a:solidFill>
                  <a:schemeClr val="tx1"/>
                </a:solidFill>
              </a:defRPr>
            </a:lvl1pPr>
            <a:extLst/>
          </a:lstStyle>
          <a:p>
            <a:fld id="{AE35371C-3A7C-4A93-B349-E244EE0DC34B}" type="datetimeFigureOut">
              <a:rPr lang="tr-TR" smtClean="0">
                <a:solidFill>
                  <a:prstClr val="white"/>
                </a:solidFill>
              </a:rPr>
              <a:pPr/>
              <a:t>13.02.2018</a:t>
            </a:fld>
            <a:endParaRPr lang="tr-TR" dirty="0">
              <a:solidFill>
                <a:prstClr val="white"/>
              </a:solidFill>
            </a:endParaRPr>
          </a:p>
        </p:txBody>
      </p:sp>
      <p:sp>
        <p:nvSpPr>
          <p:cNvPr id="6" name="5 Altbilgi Yer Tutucusu"/>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tr-TR" dirty="0">
              <a:solidFill>
                <a:prstClr val="white"/>
              </a:solidFill>
            </a:endParaRPr>
          </a:p>
        </p:txBody>
      </p:sp>
      <p:sp>
        <p:nvSpPr>
          <p:cNvPr id="7" name="6 Slayt Numarası Yer Tutucusu"/>
          <p:cNvSpPr>
            <a:spLocks noGrp="1"/>
          </p:cNvSpPr>
          <p:nvPr>
            <p:ph type="sldNum" sz="quarter" idx="12"/>
          </p:nvPr>
        </p:nvSpPr>
        <p:spPr/>
        <p:txBody>
          <a:bodyPr/>
          <a:lstStyle>
            <a:lvl1pPr>
              <a:defRPr>
                <a:solidFill>
                  <a:schemeClr val="tx1"/>
                </a:solidFill>
              </a:defRPr>
            </a:lvl1pPr>
            <a:extLst/>
          </a:lstStyle>
          <a:p>
            <a:fld id="{7475E31C-68E9-4997-9EE6-C3C6A616E3C6}" type="slidenum">
              <a:rPr lang="tr-TR" smtClean="0">
                <a:solidFill>
                  <a:prstClr val="white"/>
                </a:solidFill>
              </a:rPr>
              <a:pPr/>
              <a:t>‹#›</a:t>
            </a:fld>
            <a:endParaRPr lang="tr-TR" dirty="0">
              <a:solidFill>
                <a:prstClr val="white"/>
              </a:solidFill>
            </a:endParaRPr>
          </a:p>
        </p:txBody>
      </p:sp>
      <p:sp>
        <p:nvSpPr>
          <p:cNvPr id="2" name="1 Başlık"/>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tr-TR" smtClean="0"/>
              <a:t>Asıl başlık stili için tıklatın</a:t>
            </a:r>
            <a:endParaRPr kumimoji="0" lang="en-US"/>
          </a:p>
        </p:txBody>
      </p:sp>
      <p:sp>
        <p:nvSpPr>
          <p:cNvPr id="8" name="7 Serbest Form"/>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lang="en-US" dirty="0">
              <a:solidFill>
                <a:prstClr val="white"/>
              </a:solidFill>
            </a:endParaRPr>
          </a:p>
        </p:txBody>
      </p:sp>
      <p:sp>
        <p:nvSpPr>
          <p:cNvPr id="9" name="8 Serbest Form"/>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lang="en-US" dirty="0">
              <a:solidFill>
                <a:prstClr val="white"/>
              </a:solidFill>
            </a:endParaRPr>
          </a:p>
        </p:txBody>
      </p:sp>
      <p:sp>
        <p:nvSpPr>
          <p:cNvPr id="10" name="9 Dik Üçgen"/>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a:endParaRPr lang="en-US" dirty="0">
              <a:solidFill>
                <a:prstClr val="white"/>
              </a:solidFill>
            </a:endParaRPr>
          </a:p>
        </p:txBody>
      </p:sp>
      <p:cxnSp>
        <p:nvCxnSpPr>
          <p:cNvPr id="11" name="10 Düz Bağlayıcı"/>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Köşeli Çift Ayraç"/>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endParaRPr lang="en-US" dirty="0">
              <a:solidFill>
                <a:prstClr val="white"/>
              </a:solidFill>
            </a:endParaRPr>
          </a:p>
        </p:txBody>
      </p:sp>
      <p:sp>
        <p:nvSpPr>
          <p:cNvPr id="13" name="12 Köşeli Çift Ayraç"/>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endParaRPr lang="en-US" dirty="0">
              <a:solidFill>
                <a:prstClr val="white"/>
              </a:solidFill>
            </a:endParaRPr>
          </a:p>
        </p:txBody>
      </p:sp>
    </p:spTree>
    <p:extLst>
      <p:ext uri="{BB962C8B-B14F-4D97-AF65-F5344CB8AC3E}">
        <p14:creationId xmlns:p14="http://schemas.microsoft.com/office/powerpoint/2010/main" val="944114186"/>
      </p:ext>
    </p:extLst>
  </p:cSld>
  <p:clrMapOvr>
    <a:overrideClrMapping bg1="dk1" tx1="lt1" bg2="dk2" tx2="lt2" accent1="accent1" accent2="accent2" accent3="accent3" accent4="accent4" accent5="accent5" accent6="accent6" hlink="hlink" folHlink="folHlink"/>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1481329"/>
            <a:ext cx="8229600" cy="4386071"/>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AE35371C-3A7C-4A93-B349-E244EE0DC34B}" type="datetimeFigureOut">
              <a:rPr lang="tr-TR" smtClean="0">
                <a:solidFill>
                  <a:prstClr val="black"/>
                </a:solidFill>
              </a:rPr>
              <a:pPr/>
              <a:t>13.02.2018</a:t>
            </a:fld>
            <a:endParaRPr lang="tr-TR" dirty="0">
              <a:solidFill>
                <a:prstClr val="black"/>
              </a:solidFill>
            </a:endParaRPr>
          </a:p>
        </p:txBody>
      </p:sp>
      <p:sp>
        <p:nvSpPr>
          <p:cNvPr id="5" name="4 Altbilgi Yer Tutucusu"/>
          <p:cNvSpPr>
            <a:spLocks noGrp="1"/>
          </p:cNvSpPr>
          <p:nvPr>
            <p:ph type="ftr" sz="quarter" idx="11"/>
          </p:nvPr>
        </p:nvSpPr>
        <p:spPr/>
        <p:txBody>
          <a:bodyPr/>
          <a:lstStyle>
            <a:extLst/>
          </a:lstStyle>
          <a:p>
            <a:endParaRPr lang="tr-TR" dirty="0">
              <a:solidFill>
                <a:prstClr val="black"/>
              </a:solidFill>
            </a:endParaRPr>
          </a:p>
        </p:txBody>
      </p:sp>
      <p:sp>
        <p:nvSpPr>
          <p:cNvPr id="6" name="5 Slayt Numarası Yer Tutucusu"/>
          <p:cNvSpPr>
            <a:spLocks noGrp="1"/>
          </p:cNvSpPr>
          <p:nvPr>
            <p:ph type="sldNum" sz="quarter" idx="12"/>
          </p:nvPr>
        </p:nvSpPr>
        <p:spPr/>
        <p:txBody>
          <a:bodyPr/>
          <a:lstStyle>
            <a:extLst/>
          </a:lstStyle>
          <a:p>
            <a:fld id="{7475E31C-68E9-4997-9EE6-C3C6A616E3C6}" type="slidenum">
              <a:rPr lang="tr-TR" smtClean="0">
                <a:solidFill>
                  <a:prstClr val="black"/>
                </a:solidFill>
              </a:rPr>
              <a:pPr/>
              <a:t>‹#›</a:t>
            </a:fld>
            <a:endParaRPr lang="tr-TR" dirty="0">
              <a:solidFill>
                <a:prstClr val="black"/>
              </a:solidFill>
            </a:endParaRPr>
          </a:p>
        </p:txBody>
      </p:sp>
    </p:spTree>
    <p:extLst>
      <p:ext uri="{BB962C8B-B14F-4D97-AF65-F5344CB8AC3E}">
        <p14:creationId xmlns:p14="http://schemas.microsoft.com/office/powerpoint/2010/main" val="290433980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44013" y="274640"/>
            <a:ext cx="1777470" cy="5592761"/>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41"/>
            <a:ext cx="6324600" cy="5592760"/>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AE35371C-3A7C-4A93-B349-E244EE0DC34B}" type="datetimeFigureOut">
              <a:rPr lang="tr-TR" smtClean="0">
                <a:solidFill>
                  <a:prstClr val="black"/>
                </a:solidFill>
              </a:rPr>
              <a:pPr/>
              <a:t>13.02.2018</a:t>
            </a:fld>
            <a:endParaRPr lang="tr-TR" dirty="0">
              <a:solidFill>
                <a:prstClr val="black"/>
              </a:solidFill>
            </a:endParaRPr>
          </a:p>
        </p:txBody>
      </p:sp>
      <p:sp>
        <p:nvSpPr>
          <p:cNvPr id="5" name="4 Altbilgi Yer Tutucusu"/>
          <p:cNvSpPr>
            <a:spLocks noGrp="1"/>
          </p:cNvSpPr>
          <p:nvPr>
            <p:ph type="ftr" sz="quarter" idx="11"/>
          </p:nvPr>
        </p:nvSpPr>
        <p:spPr/>
        <p:txBody>
          <a:bodyPr/>
          <a:lstStyle>
            <a:extLst/>
          </a:lstStyle>
          <a:p>
            <a:endParaRPr lang="tr-TR" dirty="0">
              <a:solidFill>
                <a:prstClr val="black"/>
              </a:solidFill>
            </a:endParaRPr>
          </a:p>
        </p:txBody>
      </p:sp>
      <p:sp>
        <p:nvSpPr>
          <p:cNvPr id="6" name="5 Slayt Numarası Yer Tutucusu"/>
          <p:cNvSpPr>
            <a:spLocks noGrp="1"/>
          </p:cNvSpPr>
          <p:nvPr>
            <p:ph type="sldNum" sz="quarter" idx="12"/>
          </p:nvPr>
        </p:nvSpPr>
        <p:spPr/>
        <p:txBody>
          <a:bodyPr/>
          <a:lstStyle>
            <a:extLst/>
          </a:lstStyle>
          <a:p>
            <a:fld id="{7475E31C-68E9-4997-9EE6-C3C6A616E3C6}" type="slidenum">
              <a:rPr lang="tr-TR" smtClean="0">
                <a:solidFill>
                  <a:prstClr val="black"/>
                </a:solidFill>
              </a:rPr>
              <a:pPr/>
              <a:t>‹#›</a:t>
            </a:fld>
            <a:endParaRPr lang="tr-TR" dirty="0">
              <a:solidFill>
                <a:prstClr val="black"/>
              </a:solidFill>
            </a:endParaRPr>
          </a:p>
        </p:txBody>
      </p:sp>
    </p:spTree>
    <p:extLst>
      <p:ext uri="{BB962C8B-B14F-4D97-AF65-F5344CB8AC3E}">
        <p14:creationId xmlns:p14="http://schemas.microsoft.com/office/powerpoint/2010/main" val="15100679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F7D60BF5-26D4-4C65-ABBC-42EA997BD1CC}" type="datetimeFigureOut">
              <a:rPr lang="tr-TR" smtClean="0"/>
              <a:t>13.02.2018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5AB3940-1C43-4C5D-B5E0-74B4D13D177A}" type="slidenum">
              <a:rPr lang="tr-TR" smtClean="0"/>
              <a:t>‹#›</a:t>
            </a:fld>
            <a:endParaRPr lang="tr-TR"/>
          </a:p>
        </p:txBody>
      </p:sp>
      <p:sp>
        <p:nvSpPr>
          <p:cNvPr id="9" name="Content Placeholder 8"/>
          <p:cNvSpPr>
            <a:spLocks noGrp="1"/>
          </p:cNvSpPr>
          <p:nvPr>
            <p:ph sz="quarter" idx="13"/>
          </p:nvPr>
        </p:nvSpPr>
        <p:spPr>
          <a:xfrm>
            <a:off x="1042416" y="2313432"/>
            <a:ext cx="3419856" cy="349300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F7D60BF5-26D4-4C65-ABBC-42EA997BD1CC}" type="datetimeFigureOut">
              <a:rPr lang="tr-TR" smtClean="0"/>
              <a:t>13.02.2018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5AB3940-1C43-4C5D-B5E0-74B4D13D177A}"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F7D60BF5-26D4-4C65-ABBC-42EA997BD1CC}" type="datetimeFigureOut">
              <a:rPr lang="tr-TR" smtClean="0"/>
              <a:t>13.02.2018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5AB3940-1C43-4C5D-B5E0-74B4D13D177A}"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D60BF5-26D4-4C65-ABBC-42EA997BD1CC}" type="datetimeFigureOut">
              <a:rPr lang="tr-TR" smtClean="0"/>
              <a:t>13.02.2018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D5AB3940-1C43-4C5D-B5E0-74B4D13D177A}"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F7D60BF5-26D4-4C65-ABBC-42EA997BD1CC}" type="datetimeFigureOut">
              <a:rPr lang="tr-TR" smtClean="0"/>
              <a:t>13.02.2018</a:t>
            </a:fld>
            <a:endParaRPr lang="tr-TR"/>
          </a:p>
        </p:txBody>
      </p:sp>
      <p:sp>
        <p:nvSpPr>
          <p:cNvPr id="7" name="Slide Number Placeholder 6"/>
          <p:cNvSpPr>
            <a:spLocks noGrp="1"/>
          </p:cNvSpPr>
          <p:nvPr>
            <p:ph type="sldNum" sz="quarter" idx="12"/>
          </p:nvPr>
        </p:nvSpPr>
        <p:spPr/>
        <p:txBody>
          <a:bodyPr/>
          <a:lstStyle/>
          <a:p>
            <a:fld id="{D5AB3940-1C43-4C5D-B5E0-74B4D13D177A}" type="slidenum">
              <a:rPr lang="tr-TR" smtClean="0"/>
              <a:t>‹#›</a:t>
            </a:fld>
            <a:endParaRPr lang="tr-TR"/>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tr-TR"/>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tr-TR" smtClean="0"/>
              <a:t>Asıl başlık stili için tıklatın</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tr-TR" smtClean="0"/>
              <a:t>Asıl başlık stili için tıklatın</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F7D60BF5-26D4-4C65-ABBC-42EA997BD1CC}" type="datetimeFigureOut">
              <a:rPr lang="tr-TR" smtClean="0"/>
              <a:t>13.02.2018</a:t>
            </a:fld>
            <a:endParaRPr lang="tr-TR"/>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tr-TR"/>
          </a:p>
        </p:txBody>
      </p:sp>
      <p:sp>
        <p:nvSpPr>
          <p:cNvPr id="7" name="Slide Number Placeholder 6"/>
          <p:cNvSpPr>
            <a:spLocks noGrp="1"/>
          </p:cNvSpPr>
          <p:nvPr>
            <p:ph type="sldNum" sz="quarter" idx="12"/>
          </p:nvPr>
        </p:nvSpPr>
        <p:spPr/>
        <p:txBody>
          <a:bodyPr/>
          <a:lstStyle/>
          <a:p>
            <a:fld id="{D5AB3940-1C43-4C5D-B5E0-74B4D13D177A}"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2.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F7D60BF5-26D4-4C65-ABBC-42EA997BD1CC}" type="datetimeFigureOut">
              <a:rPr lang="tr-TR" smtClean="0"/>
              <a:t>13.02.2018</a:t>
            </a:fld>
            <a:endParaRPr lang="tr-TR"/>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tr-TR"/>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D5AB3940-1C43-4C5D-B5E0-74B4D13D177A}"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Serbest Form"/>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lang="en-US" dirty="0">
              <a:solidFill>
                <a:prstClr val="black"/>
              </a:solidFill>
            </a:endParaRPr>
          </a:p>
        </p:txBody>
      </p:sp>
      <p:sp>
        <p:nvSpPr>
          <p:cNvPr id="12" name="11 Serbest Form"/>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lang="en-US" dirty="0">
              <a:solidFill>
                <a:prstClr val="black"/>
              </a:solidFill>
            </a:endParaRPr>
          </a:p>
        </p:txBody>
      </p:sp>
      <p:sp>
        <p:nvSpPr>
          <p:cNvPr id="14" name="13 Dik Üçgen"/>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a:endParaRPr lang="en-US" dirty="0">
              <a:solidFill>
                <a:prstClr val="white"/>
              </a:solidFill>
            </a:endParaRPr>
          </a:p>
        </p:txBody>
      </p:sp>
      <p:cxnSp>
        <p:nvCxnSpPr>
          <p:cNvPr id="15" name="14 Düz Bağlayıcı"/>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Başlık Yer Tutucusu"/>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AE35371C-3A7C-4A93-B349-E244EE0DC34B}" type="datetimeFigureOut">
              <a:rPr lang="tr-TR" smtClean="0">
                <a:solidFill>
                  <a:prstClr val="black"/>
                </a:solidFill>
              </a:rPr>
              <a:pPr/>
              <a:t>13.02.2018</a:t>
            </a:fld>
            <a:endParaRPr lang="tr-TR" dirty="0">
              <a:solidFill>
                <a:prstClr val="black"/>
              </a:solidFill>
            </a:endParaRPr>
          </a:p>
        </p:txBody>
      </p:sp>
      <p:sp>
        <p:nvSpPr>
          <p:cNvPr id="22" name="21 Altbilgi Yer Tutucusu"/>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tr-TR" dirty="0">
              <a:solidFill>
                <a:prstClr val="black"/>
              </a:solidFill>
            </a:endParaRPr>
          </a:p>
        </p:txBody>
      </p:sp>
      <p:sp>
        <p:nvSpPr>
          <p:cNvPr id="18" name="17 Slayt Numarası Yer Tutucusu"/>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475E31C-68E9-4997-9EE6-C3C6A616E3C6}" type="slidenum">
              <a:rPr lang="tr-TR" smtClean="0">
                <a:solidFill>
                  <a:prstClr val="black"/>
                </a:solidFill>
              </a:rPr>
              <a:pPr/>
              <a:t>‹#›</a:t>
            </a:fld>
            <a:endParaRPr lang="tr-TR" dirty="0">
              <a:solidFill>
                <a:prstClr val="black"/>
              </a:solidFill>
            </a:endParaRPr>
          </a:p>
        </p:txBody>
      </p:sp>
    </p:spTree>
    <p:extLst>
      <p:ext uri="{BB962C8B-B14F-4D97-AF65-F5344CB8AC3E}">
        <p14:creationId xmlns:p14="http://schemas.microsoft.com/office/powerpoint/2010/main" val="411046973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Serbest Form"/>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lang="en-US" dirty="0">
              <a:solidFill>
                <a:prstClr val="black"/>
              </a:solidFill>
            </a:endParaRPr>
          </a:p>
        </p:txBody>
      </p:sp>
      <p:sp>
        <p:nvSpPr>
          <p:cNvPr id="12" name="11 Serbest Form"/>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lang="en-US" dirty="0">
              <a:solidFill>
                <a:prstClr val="black"/>
              </a:solidFill>
            </a:endParaRPr>
          </a:p>
        </p:txBody>
      </p:sp>
      <p:sp>
        <p:nvSpPr>
          <p:cNvPr id="14" name="13 Dik Üçgen"/>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a:endParaRPr lang="en-US" dirty="0">
              <a:solidFill>
                <a:prstClr val="white"/>
              </a:solidFill>
            </a:endParaRPr>
          </a:p>
        </p:txBody>
      </p:sp>
      <p:cxnSp>
        <p:nvCxnSpPr>
          <p:cNvPr id="15" name="14 Düz Bağlayıcı"/>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Başlık Yer Tutucusu"/>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AE35371C-3A7C-4A93-B349-E244EE0DC34B}" type="datetimeFigureOut">
              <a:rPr lang="tr-TR" smtClean="0">
                <a:solidFill>
                  <a:prstClr val="black"/>
                </a:solidFill>
              </a:rPr>
              <a:pPr/>
              <a:t>13.02.2018</a:t>
            </a:fld>
            <a:endParaRPr lang="tr-TR" dirty="0">
              <a:solidFill>
                <a:prstClr val="black"/>
              </a:solidFill>
            </a:endParaRPr>
          </a:p>
        </p:txBody>
      </p:sp>
      <p:sp>
        <p:nvSpPr>
          <p:cNvPr id="22" name="21 Altbilgi Yer Tutucusu"/>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tr-TR" dirty="0">
              <a:solidFill>
                <a:prstClr val="black"/>
              </a:solidFill>
            </a:endParaRPr>
          </a:p>
        </p:txBody>
      </p:sp>
      <p:sp>
        <p:nvSpPr>
          <p:cNvPr id="18" name="17 Slayt Numarası Yer Tutucusu"/>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475E31C-68E9-4997-9EE6-C3C6A616E3C6}" type="slidenum">
              <a:rPr lang="tr-TR" smtClean="0">
                <a:solidFill>
                  <a:prstClr val="black"/>
                </a:solidFill>
              </a:rPr>
              <a:pPr/>
              <a:t>‹#›</a:t>
            </a:fld>
            <a:endParaRPr lang="tr-TR" dirty="0">
              <a:solidFill>
                <a:prstClr val="black"/>
              </a:solidFill>
            </a:endParaRPr>
          </a:p>
        </p:txBody>
      </p:sp>
    </p:spTree>
    <p:extLst>
      <p:ext uri="{BB962C8B-B14F-4D97-AF65-F5344CB8AC3E}">
        <p14:creationId xmlns:p14="http://schemas.microsoft.com/office/powerpoint/2010/main" val="88821917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pic>
        <p:nvPicPr>
          <p:cNvPr id="4" name="İçerik Yer Tutucusu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755577" y="476672"/>
            <a:ext cx="7632848" cy="5904656"/>
          </a:xfrm>
        </p:spPr>
      </p:pic>
    </p:spTree>
    <p:extLst>
      <p:ext uri="{BB962C8B-B14F-4D97-AF65-F5344CB8AC3E}">
        <p14:creationId xmlns:p14="http://schemas.microsoft.com/office/powerpoint/2010/main" val="405855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lnSpcReduction="10000"/>
          </a:bodyPr>
          <a:lstStyle/>
          <a:p>
            <a:pPr marL="624078" lvl="0" indent="-514350">
              <a:buFont typeface="Wingdings" pitchFamily="2" charset="2"/>
              <a:buChar char="Ø"/>
            </a:pPr>
            <a:r>
              <a:rPr lang="tr-TR" dirty="0" smtClean="0"/>
              <a:t>Biyolojik çeşitliliğin ve zenginliğin korunarak geliştirilmesi,</a:t>
            </a:r>
          </a:p>
          <a:p>
            <a:pPr marL="624078" lvl="0" indent="-514350">
              <a:buFont typeface="Wingdings" pitchFamily="2" charset="2"/>
              <a:buChar char="Ø"/>
            </a:pPr>
            <a:r>
              <a:rPr lang="tr-TR" dirty="0" smtClean="0"/>
              <a:t>Toprak verimliliğinin korunması, geliştirilmesi, toprak organik maddesinin artırılması,</a:t>
            </a:r>
          </a:p>
          <a:p>
            <a:pPr marL="624078" lvl="0" indent="-514350">
              <a:buFont typeface="Wingdings" pitchFamily="2" charset="2"/>
              <a:buChar char="Ø"/>
            </a:pPr>
            <a:r>
              <a:rPr lang="tr-TR" dirty="0" smtClean="0"/>
              <a:t>Toprak erozyonunun ve toprak sıkışmasının önlenmesi,</a:t>
            </a:r>
          </a:p>
          <a:p>
            <a:pPr marL="624078" lvl="0" indent="-514350">
              <a:buFont typeface="Wingdings" pitchFamily="2" charset="2"/>
              <a:buChar char="Ø"/>
            </a:pPr>
            <a:r>
              <a:rPr lang="tr-TR" dirty="0" smtClean="0"/>
              <a:t>Yenilebilir ve temiz enerji kaynaklarının kullanılması,</a:t>
            </a:r>
          </a:p>
          <a:p>
            <a:pPr marL="624078" lvl="0" indent="-514350">
              <a:buFont typeface="Wingdings" pitchFamily="2" charset="2"/>
              <a:buChar char="Ø"/>
            </a:pPr>
            <a:r>
              <a:rPr lang="tr-TR" dirty="0" smtClean="0"/>
              <a:t>Hayvan haklarına uygun hayvansal ürün üretimi.</a:t>
            </a:r>
          </a:p>
          <a:p>
            <a:pPr marL="624078" indent="-514350">
              <a:buFont typeface="Wingdings" pitchFamily="2" charset="2"/>
              <a:buChar char="Ø"/>
            </a:pPr>
            <a:endParaRPr lang="tr-TR" dirty="0" smtClean="0"/>
          </a:p>
        </p:txBody>
      </p:sp>
      <p:sp>
        <p:nvSpPr>
          <p:cNvPr id="3" name="2 Başlık"/>
          <p:cNvSpPr>
            <a:spLocks noGrp="1"/>
          </p:cNvSpPr>
          <p:nvPr>
            <p:ph type="title"/>
          </p:nvPr>
        </p:nvSpPr>
        <p:spPr/>
        <p:txBody>
          <a:bodyPr>
            <a:normAutofit fontScale="90000"/>
          </a:bodyPr>
          <a:lstStyle/>
          <a:p>
            <a:r>
              <a:rPr lang="tr-TR" u="sng"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Organik Tarımın Ekolojik Sürdürülebilirlik Esasları</a:t>
            </a:r>
            <a:endParaRPr lang="tr-TR" u="sng"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extLst>
      <p:ext uri="{BB962C8B-B14F-4D97-AF65-F5344CB8AC3E}">
        <p14:creationId xmlns:p14="http://schemas.microsoft.com/office/powerpoint/2010/main" val="17999910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pPr marL="624078" lvl="0" indent="-514350">
              <a:buFont typeface="Wingdings" pitchFamily="2" charset="2"/>
              <a:buChar char="Ø"/>
            </a:pPr>
            <a:r>
              <a:rPr lang="tr-TR" dirty="0" smtClean="0"/>
              <a:t>Yeterli üretim ve sürekli gelir temin edebilme,</a:t>
            </a:r>
          </a:p>
          <a:p>
            <a:pPr marL="624078" lvl="0" indent="-514350">
              <a:buFont typeface="Wingdings" pitchFamily="2" charset="2"/>
              <a:buChar char="Ø"/>
            </a:pPr>
            <a:r>
              <a:rPr lang="tr-TR" dirty="0" smtClean="0"/>
              <a:t>Sağlıklı beslenme iç in güvenilir ve güvenlikli gıda temini,</a:t>
            </a:r>
          </a:p>
          <a:p>
            <a:pPr marL="624078" lvl="0" indent="-514350">
              <a:buFont typeface="Wingdings" pitchFamily="2" charset="2"/>
              <a:buChar char="Ø"/>
            </a:pPr>
            <a:r>
              <a:rPr lang="tr-TR" dirty="0" smtClean="0"/>
              <a:t>Kadın ve erkekler için uygun çalışma ortamları,</a:t>
            </a:r>
          </a:p>
          <a:p>
            <a:pPr marL="624078" indent="-514350">
              <a:buFont typeface="Wingdings" pitchFamily="2" charset="2"/>
              <a:buChar char="Ø"/>
            </a:pPr>
            <a:r>
              <a:rPr lang="tr-TR" dirty="0" smtClean="0"/>
              <a:t>Yerel bilgi ve geleneklerin oluşturulması</a:t>
            </a:r>
            <a:endParaRPr lang="tr-TR" dirty="0"/>
          </a:p>
        </p:txBody>
      </p:sp>
      <p:sp>
        <p:nvSpPr>
          <p:cNvPr id="3" name="2 Başlık"/>
          <p:cNvSpPr>
            <a:spLocks noGrp="1"/>
          </p:cNvSpPr>
          <p:nvPr>
            <p:ph type="title"/>
          </p:nvPr>
        </p:nvSpPr>
        <p:spPr/>
        <p:txBody>
          <a:bodyPr>
            <a:noAutofit/>
          </a:bodyPr>
          <a:lstStyle/>
          <a:p>
            <a:r>
              <a:rPr lang="tr-TR" sz="3600" u="sng"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ial" pitchFamily="34" charset="0"/>
                <a:cs typeface="Arial" pitchFamily="34" charset="0"/>
              </a:rPr>
              <a:t>Organik Tarımın Sosyal </a:t>
            </a:r>
            <a:r>
              <a:rPr lang="tr-TR" sz="3600" u="sng"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ial" pitchFamily="34" charset="0"/>
                <a:cs typeface="Arial" pitchFamily="34" charset="0"/>
              </a:rPr>
              <a:t>Sürdürülebİlİrlİk</a:t>
            </a:r>
            <a:r>
              <a:rPr lang="tr-TR" sz="3600" u="sng"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ial" pitchFamily="34" charset="0"/>
                <a:cs typeface="Arial" pitchFamily="34" charset="0"/>
              </a:rPr>
              <a:t> Esasları</a:t>
            </a:r>
            <a:endParaRPr lang="tr-TR" sz="3600" u="sng"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ial" pitchFamily="34" charset="0"/>
              <a:cs typeface="Arial" pitchFamily="34" charset="0"/>
            </a:endParaRPr>
          </a:p>
        </p:txBody>
      </p:sp>
    </p:spTree>
    <p:extLst>
      <p:ext uri="{BB962C8B-B14F-4D97-AF65-F5344CB8AC3E}">
        <p14:creationId xmlns:p14="http://schemas.microsoft.com/office/powerpoint/2010/main" val="40008987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pPr marL="624078" lvl="0" indent="-514350">
              <a:buFont typeface="Wingdings" pitchFamily="2" charset="2"/>
              <a:buChar char="Ø"/>
            </a:pPr>
            <a:r>
              <a:rPr lang="tr-TR" dirty="0" smtClean="0"/>
              <a:t>Yeterli ve kaliteli ürün elde etme,</a:t>
            </a:r>
          </a:p>
          <a:p>
            <a:pPr marL="624078" lvl="0" indent="-514350">
              <a:buFont typeface="Wingdings" pitchFamily="2" charset="2"/>
              <a:buChar char="Ø"/>
            </a:pPr>
            <a:r>
              <a:rPr lang="tr-TR" dirty="0" smtClean="0"/>
              <a:t>Az giderli dış girdiler ve ekonomik yatırım yapabilme,</a:t>
            </a:r>
          </a:p>
          <a:p>
            <a:pPr marL="624078" lvl="0" indent="-514350">
              <a:buFont typeface="Wingdings" pitchFamily="2" charset="2"/>
              <a:buChar char="Ø"/>
            </a:pPr>
            <a:r>
              <a:rPr lang="tr-TR" dirty="0" smtClean="0"/>
              <a:t>Gelir güvenliği ve sürekliliği için ürün çeşitliliğinin olması,</a:t>
            </a:r>
          </a:p>
          <a:p>
            <a:pPr marL="624078" lvl="0" indent="-514350">
              <a:buFont typeface="Wingdings" pitchFamily="2" charset="2"/>
              <a:buChar char="Ø"/>
            </a:pPr>
            <a:r>
              <a:rPr lang="tr-TR" dirty="0" smtClean="0"/>
              <a:t>Kaliteyi geliştirerek değer artışı sağlanması,</a:t>
            </a:r>
          </a:p>
          <a:p>
            <a:pPr marL="624078" indent="-514350">
              <a:buFont typeface="Wingdings" pitchFamily="2" charset="2"/>
              <a:buChar char="Ø"/>
            </a:pPr>
            <a:r>
              <a:rPr lang="tr-TR" dirty="0" smtClean="0"/>
              <a:t>Rekabeti geliştirici yüksek verimlilik için de çalışılmalıdır.</a:t>
            </a:r>
            <a:endParaRPr lang="tr-TR" dirty="0"/>
          </a:p>
        </p:txBody>
      </p:sp>
      <p:sp>
        <p:nvSpPr>
          <p:cNvPr id="3" name="2 Başlık"/>
          <p:cNvSpPr>
            <a:spLocks noGrp="1"/>
          </p:cNvSpPr>
          <p:nvPr>
            <p:ph type="title"/>
          </p:nvPr>
        </p:nvSpPr>
        <p:spPr/>
        <p:txBody>
          <a:bodyPr>
            <a:normAutofit fontScale="90000"/>
          </a:bodyPr>
          <a:lstStyle/>
          <a:p>
            <a:r>
              <a:rPr lang="tr-TR" u="sng"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ial" pitchFamily="34" charset="0"/>
                <a:cs typeface="Arial" pitchFamily="34" charset="0"/>
              </a:rPr>
              <a:t>Organik Tarımın Ekonomik Sürdürülebilirlik Esasları</a:t>
            </a:r>
            <a:endParaRPr lang="tr-TR" u="sng"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ial" pitchFamily="34" charset="0"/>
              <a:cs typeface="Arial" pitchFamily="34" charset="0"/>
            </a:endParaRPr>
          </a:p>
        </p:txBody>
      </p:sp>
    </p:spTree>
    <p:extLst>
      <p:ext uri="{BB962C8B-B14F-4D97-AF65-F5344CB8AC3E}">
        <p14:creationId xmlns:p14="http://schemas.microsoft.com/office/powerpoint/2010/main" val="35535704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549890" y="1417638"/>
            <a:ext cx="8146108" cy="4597971"/>
          </a:xfrm>
        </p:spPr>
        <p:txBody>
          <a:bodyPr>
            <a:noAutofit/>
          </a:bodyPr>
          <a:lstStyle/>
          <a:p>
            <a:pPr>
              <a:buFont typeface="Wingdings" pitchFamily="2" charset="2"/>
              <a:buChar char="Ø"/>
            </a:pPr>
            <a:r>
              <a:rPr lang="tr-TR" sz="1800" dirty="0" smtClean="0">
                <a:latin typeface="Arial" pitchFamily="34" charset="0"/>
                <a:cs typeface="Arial" pitchFamily="34" charset="0"/>
              </a:rPr>
              <a:t>  </a:t>
            </a:r>
            <a:r>
              <a:rPr lang="tr-TR" sz="2400" dirty="0" smtClean="0">
                <a:latin typeface="Arial" pitchFamily="34" charset="0"/>
                <a:cs typeface="Arial" pitchFamily="34" charset="0"/>
              </a:rPr>
              <a:t>Sağlıklı gıdalar üretmek ve doğanın dengesini korumak amacıyla bitkisel ve hayvansal üretimin uygun olduğu  ekolojilerde kültürel tedbirler, biyolojik mücadele ve doğal gübreleme yoluyla gerçekleştirilen, münavebe, toprağın muhafazası, bitkininin direncini artırma, doğal düşmanlardan faydalanarak herhangi bir kimyasal sentetik ilaç kullanmamayı tavsiye eden bütün bu olanakların oluşmasını ön gören üretimde sadece miktar artışı değil aynı zamanda ürün kalitesini de yükseltmeyi amaçlayan alternatif bir üretim şeklidir.</a:t>
            </a:r>
            <a:endParaRPr lang="tr-TR" sz="2400" dirty="0">
              <a:latin typeface="Arial" pitchFamily="34" charset="0"/>
              <a:cs typeface="Arial" pitchFamily="34" charset="0"/>
            </a:endParaRPr>
          </a:p>
        </p:txBody>
      </p:sp>
      <p:sp>
        <p:nvSpPr>
          <p:cNvPr id="3" name="2 Başlık"/>
          <p:cNvSpPr>
            <a:spLocks noGrp="1"/>
          </p:cNvSpPr>
          <p:nvPr>
            <p:ph type="title"/>
          </p:nvPr>
        </p:nvSpPr>
        <p:spPr/>
        <p:txBody>
          <a:bodyPr>
            <a:normAutofit/>
          </a:bodyPr>
          <a:lstStyle/>
          <a:p>
            <a:pPr algn="ctr"/>
            <a:r>
              <a:rPr lang="tr-TR" sz="40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ial Black" pitchFamily="34" charset="0"/>
              </a:rPr>
              <a:t>ORGANİK TARIM NEDİR?</a:t>
            </a:r>
            <a:endParaRPr lang="tr-TR" sz="40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ial Black" pitchFamily="34" charset="0"/>
            </a:endParaRPr>
          </a:p>
        </p:txBody>
      </p:sp>
    </p:spTree>
    <p:extLst>
      <p:ext uri="{BB962C8B-B14F-4D97-AF65-F5344CB8AC3E}">
        <p14:creationId xmlns:p14="http://schemas.microsoft.com/office/powerpoint/2010/main" val="34411497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sz="3600" dirty="0" smtClean="0">
                <a:latin typeface="Arial" pitchFamily="34" charset="0"/>
                <a:cs typeface="Arial" pitchFamily="34" charset="0"/>
              </a:rPr>
              <a:t>Üretimin başlangıcından sonuna kadar her aşaması kontrollü ve sertifikalı bir üretim biçimidir. Organik tarımda ulusal ve uluslararası düzeyde kabullenilmiş olan hukuki düzenlemeler ve geçerli (akredite edilmiş) kılınmış sistemler söz konusudur.</a:t>
            </a:r>
            <a:endParaRPr lang="tr-TR" sz="3600" dirty="0">
              <a:latin typeface="Arial" pitchFamily="34" charset="0"/>
              <a:cs typeface="Arial" pitchFamily="34" charset="0"/>
            </a:endParaRPr>
          </a:p>
        </p:txBody>
      </p:sp>
      <p:sp>
        <p:nvSpPr>
          <p:cNvPr id="3" name="2 Başlık"/>
          <p:cNvSpPr>
            <a:spLocks noGrp="1"/>
          </p:cNvSpPr>
          <p:nvPr>
            <p:ph type="title"/>
          </p:nvPr>
        </p:nvSpPr>
        <p:spPr/>
        <p:txBody>
          <a:bodyPr>
            <a:normAutofit fontScale="90000"/>
          </a:bodyPr>
          <a:lstStyle/>
          <a:p>
            <a:r>
              <a:rPr lang="tr-TR" u="sng"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Organik tarımın en önemli tarafı</a:t>
            </a:r>
            <a:endParaRPr lang="tr-TR" u="sng"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extLst>
      <p:ext uri="{BB962C8B-B14F-4D97-AF65-F5344CB8AC3E}">
        <p14:creationId xmlns:p14="http://schemas.microsoft.com/office/powerpoint/2010/main" val="31974580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4294967295"/>
          </p:nvPr>
        </p:nvSpPr>
        <p:spPr>
          <a:xfrm>
            <a:off x="0" y="1481138"/>
            <a:ext cx="8229600" cy="4525962"/>
          </a:xfrm>
        </p:spPr>
        <p:txBody>
          <a:bodyPr>
            <a:normAutofit fontScale="92500"/>
          </a:bodyPr>
          <a:lstStyle/>
          <a:p>
            <a:pPr lvl="0"/>
            <a:r>
              <a:rPr lang="tr-TR" dirty="0" smtClean="0"/>
              <a:t> Bütün canlılar için özellikle de insanlar için güvenli ve sağlıklı her türlü kullanım maddeleri elde etmek. </a:t>
            </a:r>
            <a:endParaRPr lang="tr-TR" dirty="0" smtClean="0"/>
          </a:p>
          <a:p>
            <a:pPr lvl="0"/>
            <a:r>
              <a:rPr lang="tr-TR" dirty="0" smtClean="0"/>
              <a:t>Bebek </a:t>
            </a:r>
            <a:r>
              <a:rPr lang="tr-TR" dirty="0" smtClean="0"/>
              <a:t>yaştaki nesillerin, özellikle gelecek nesillerimizin devamını ve sağlığını korumak </a:t>
            </a:r>
            <a:endParaRPr lang="tr-TR" dirty="0" smtClean="0"/>
          </a:p>
          <a:p>
            <a:pPr lvl="0"/>
            <a:r>
              <a:rPr lang="tr-TR" dirty="0" smtClean="0"/>
              <a:t>Doğal </a:t>
            </a:r>
            <a:r>
              <a:rPr lang="tr-TR" dirty="0" smtClean="0"/>
              <a:t>Kaynakları toprak, su, hava, bitki ve diğer kıt kıymetleri geliştirerek ve kalitelerini yükselterek muhafaza etmek,</a:t>
            </a:r>
          </a:p>
          <a:p>
            <a:r>
              <a:rPr lang="tr-TR" dirty="0" smtClean="0"/>
              <a:t> Başta toprak olmak üzere her türlü canlı erozyonunu (aşırı taşınmasını ve kaybolmasını) önlemek için bütün önlemleri almak,</a:t>
            </a:r>
            <a:endParaRPr lang="tr-TR" dirty="0"/>
          </a:p>
        </p:txBody>
      </p:sp>
      <p:sp>
        <p:nvSpPr>
          <p:cNvPr id="3" name="2 Başlık"/>
          <p:cNvSpPr>
            <a:spLocks noGrp="1"/>
          </p:cNvSpPr>
          <p:nvPr>
            <p:ph type="title" idx="4294967295"/>
          </p:nvPr>
        </p:nvSpPr>
        <p:spPr>
          <a:xfrm>
            <a:off x="0" y="274638"/>
            <a:ext cx="8229600" cy="1143000"/>
          </a:xfrm>
        </p:spPr>
        <p:txBody>
          <a:bodyPr/>
          <a:lstStyle/>
          <a:p>
            <a:r>
              <a:rPr lang="tr-TR" u="sng"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Organik Tarımın Amaçları</a:t>
            </a:r>
            <a:endParaRPr lang="tr-TR" u="sng"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extLst>
      <p:ext uri="{BB962C8B-B14F-4D97-AF65-F5344CB8AC3E}">
        <p14:creationId xmlns:p14="http://schemas.microsoft.com/office/powerpoint/2010/main" val="7707634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428604"/>
            <a:ext cx="8229600" cy="5578687"/>
          </a:xfrm>
        </p:spPr>
        <p:txBody>
          <a:bodyPr>
            <a:noAutofit/>
          </a:bodyPr>
          <a:lstStyle/>
          <a:p>
            <a:pPr lvl="0"/>
            <a:r>
              <a:rPr lang="tr-TR" sz="2400" dirty="0" smtClean="0">
                <a:latin typeface="Arial" pitchFamily="34" charset="0"/>
                <a:cs typeface="Arial" pitchFamily="34" charset="0"/>
              </a:rPr>
              <a:t>  Her türlü su ve enerji tasarrufunu sağlamak, her türlü israftan kaçınmak, </a:t>
            </a:r>
          </a:p>
          <a:p>
            <a:pPr lvl="0"/>
            <a:r>
              <a:rPr lang="tr-TR" sz="2400" dirty="0" smtClean="0">
                <a:latin typeface="Arial" pitchFamily="34" charset="0"/>
                <a:cs typeface="Arial" pitchFamily="34" charset="0"/>
              </a:rPr>
              <a:t>  Organik tarıma uygun projelerle kapama olarak küçük çiftçi işletmelerinden başlayarak ve onlarla sözleşme yaparak verilen primlere ve yapılan desteklerle çiftçileri bulundukları yerden hayata devam ettirmek, göçü ve yok olmalarını önlemek, fakat ürünlerinin kazançlı fiyatla para etmesini sağlamak, </a:t>
            </a:r>
          </a:p>
          <a:p>
            <a:r>
              <a:rPr lang="tr-TR" sz="2400" dirty="0" smtClean="0">
                <a:latin typeface="Arial" pitchFamily="34" charset="0"/>
                <a:cs typeface="Arial" pitchFamily="34" charset="0"/>
              </a:rPr>
              <a:t>  Organik tarım, bir yerde aynı zamanda da sözleşmeli tarım olduğu için, çiftçilerin yetiştirdikleri organik ürünler alınıp pazarlaması yapılarak pazarlama sorunu da çözülmüş olur. Bu şekilde üretici ile tüketici arasındaki mesafe kısaltılmış olur. Böylece de hem üretici emeğinin ve ürününün değer fiyatını almış, hem de tüketici taze ve kaliteli malı değer pahasına almış olur</a:t>
            </a:r>
            <a:endParaRPr lang="tr-TR" sz="2400" dirty="0">
              <a:latin typeface="Arial" pitchFamily="34" charset="0"/>
              <a:cs typeface="Arial" pitchFamily="34" charset="0"/>
            </a:endParaRPr>
          </a:p>
        </p:txBody>
      </p:sp>
    </p:spTree>
    <p:extLst>
      <p:ext uri="{BB962C8B-B14F-4D97-AF65-F5344CB8AC3E}">
        <p14:creationId xmlns:p14="http://schemas.microsoft.com/office/powerpoint/2010/main" val="9461506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642938"/>
            <a:ext cx="8229600" cy="5364162"/>
          </a:xfrm>
        </p:spPr>
        <p:txBody>
          <a:bodyPr>
            <a:noAutofit/>
          </a:bodyPr>
          <a:lstStyle/>
          <a:p>
            <a:pPr fontAlgn="t">
              <a:buFont typeface="Wingdings" pitchFamily="2" charset="2"/>
              <a:buChar char="Ø"/>
            </a:pPr>
            <a:r>
              <a:rPr lang="tr-TR" sz="2800" dirty="0" smtClean="0"/>
              <a:t>Organik tarımda toprak verimliliği daha iyi korunur.</a:t>
            </a:r>
          </a:p>
          <a:p>
            <a:pPr fontAlgn="t">
              <a:buFont typeface="Wingdings" pitchFamily="2" charset="2"/>
              <a:buChar char="Ø"/>
            </a:pPr>
            <a:r>
              <a:rPr lang="tr-TR" sz="2800" dirty="0" smtClean="0"/>
              <a:t> Organik ürün üretimi sınırlı, talep fazla olduğu için birim fiyatlar yüksek olur.</a:t>
            </a:r>
          </a:p>
          <a:p>
            <a:pPr fontAlgn="t">
              <a:buFont typeface="Wingdings" pitchFamily="2" charset="2"/>
              <a:buChar char="Ø"/>
            </a:pPr>
            <a:r>
              <a:rPr lang="tr-TR" sz="2800" dirty="0" smtClean="0"/>
              <a:t> Organik tarımda toprak ve su muhafazası daha iyi ve toprak erozyonu çok daha azdır.</a:t>
            </a:r>
          </a:p>
          <a:p>
            <a:pPr fontAlgn="t">
              <a:buFont typeface="Wingdings" pitchFamily="2" charset="2"/>
              <a:buChar char="Ø"/>
            </a:pPr>
            <a:r>
              <a:rPr lang="tr-TR" sz="2800" dirty="0" smtClean="0"/>
              <a:t> Organik tarımda, tarım yapılan ortam daha iyi korunur, biyolojik çeşitlilik ve zenginlikler çok daha iyi korunur.</a:t>
            </a:r>
          </a:p>
          <a:p>
            <a:pPr>
              <a:buFont typeface="Wingdings" pitchFamily="2" charset="2"/>
              <a:buChar char="Ø"/>
            </a:pPr>
            <a:r>
              <a:rPr lang="tr-TR" dirty="0" smtClean="0"/>
              <a:t>İşgücü kullanımı (masrafı) organik tarımda fazla olur.</a:t>
            </a:r>
            <a:endParaRPr lang="tr-TR" dirty="0"/>
          </a:p>
        </p:txBody>
      </p:sp>
    </p:spTree>
    <p:extLst>
      <p:ext uri="{BB962C8B-B14F-4D97-AF65-F5344CB8AC3E}">
        <p14:creationId xmlns:p14="http://schemas.microsoft.com/office/powerpoint/2010/main" val="6614177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çerik Yer Tutucusu" descr="Organik_Tarim.png"/>
          <p:cNvPicPr>
            <a:picLocks noGrp="1" noChangeAspect="1"/>
          </p:cNvPicPr>
          <p:nvPr>
            <p:ph idx="1"/>
          </p:nvPr>
        </p:nvPicPr>
        <p:blipFill>
          <a:blip r:embed="rId2" cstate="print"/>
          <a:stretch>
            <a:fillRect/>
          </a:stretch>
        </p:blipFill>
        <p:spPr>
          <a:xfrm>
            <a:off x="0" y="1524484"/>
            <a:ext cx="8643965" cy="4261970"/>
          </a:xfrm>
        </p:spPr>
      </p:pic>
      <p:sp>
        <p:nvSpPr>
          <p:cNvPr id="3" name="2 Başlık"/>
          <p:cNvSpPr>
            <a:spLocks noGrp="1"/>
          </p:cNvSpPr>
          <p:nvPr>
            <p:ph type="title"/>
          </p:nvPr>
        </p:nvSpPr>
        <p:spPr>
          <a:xfrm>
            <a:off x="500034" y="285728"/>
            <a:ext cx="8229600" cy="1143000"/>
          </a:xfrm>
        </p:spPr>
        <p:style>
          <a:lnRef idx="0">
            <a:schemeClr val="accent2"/>
          </a:lnRef>
          <a:fillRef idx="3">
            <a:schemeClr val="accent2"/>
          </a:fillRef>
          <a:effectRef idx="3">
            <a:schemeClr val="accent2"/>
          </a:effectRef>
          <a:fontRef idx="minor">
            <a:schemeClr val="lt1"/>
          </a:fontRef>
        </p:style>
        <p:txBody>
          <a:bodyPr/>
          <a:lstStyle/>
          <a:p>
            <a:r>
              <a:rPr lang="tr-TR" dirty="0" smtClean="0">
                <a:solidFill>
                  <a:schemeClr val="tx1">
                    <a:lumMod val="95000"/>
                    <a:lumOff val="5000"/>
                  </a:schemeClr>
                </a:solidFill>
              </a:rPr>
              <a:t>Özetle organik tarım</a:t>
            </a:r>
            <a:endParaRPr lang="tr-TR" dirty="0">
              <a:solidFill>
                <a:schemeClr val="tx1">
                  <a:lumMod val="95000"/>
                  <a:lumOff val="5000"/>
                </a:schemeClr>
              </a:solidFill>
            </a:endParaRPr>
          </a:p>
        </p:txBody>
      </p:sp>
    </p:spTree>
    <p:extLst>
      <p:ext uri="{BB962C8B-B14F-4D97-AF65-F5344CB8AC3E}">
        <p14:creationId xmlns:p14="http://schemas.microsoft.com/office/powerpoint/2010/main" val="6044838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r>
              <a:rPr lang="tr-TR" dirty="0" smtClean="0"/>
              <a:t>Organik tarım sistemlerinde, çiftçiler veya yetiştiriciler, haşerelerin ve hastalıkların yaygınlaşarak ürün kalitesine ve miktarına zarar vermeyecek şekilde denetimleri için gerekli önlemleri alırlar. İlke olarak zararlılarla ve hastalıklarla mücadele etmek gerekir ve bunun kendine özgü yöntemleri vardır. </a:t>
            </a:r>
            <a:endParaRPr lang="tr-TR" dirty="0"/>
          </a:p>
        </p:txBody>
      </p:sp>
      <p:sp>
        <p:nvSpPr>
          <p:cNvPr id="3" name="2 Başlık"/>
          <p:cNvSpPr>
            <a:spLocks noGrp="1"/>
          </p:cNvSpPr>
          <p:nvPr>
            <p:ph type="title"/>
          </p:nvPr>
        </p:nvSpPr>
        <p:spPr/>
        <p:txBody>
          <a:bodyPr>
            <a:normAutofit fontScale="90000"/>
          </a:bodyPr>
          <a:lstStyle/>
          <a:p>
            <a:r>
              <a:rPr lang="tr-TR" sz="3600" u="sng"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ial" pitchFamily="34" charset="0"/>
                <a:cs typeface="Arial" pitchFamily="34" charset="0"/>
              </a:rPr>
              <a:t>Organik Tarımın Temel Esasları </a:t>
            </a:r>
            <a:endParaRPr lang="tr-TR" sz="3600" u="sng"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ial" pitchFamily="34" charset="0"/>
              <a:cs typeface="Arial" pitchFamily="34" charset="0"/>
            </a:endParaRPr>
          </a:p>
        </p:txBody>
      </p:sp>
    </p:spTree>
    <p:extLst>
      <p:ext uri="{BB962C8B-B14F-4D97-AF65-F5344CB8AC3E}">
        <p14:creationId xmlns:p14="http://schemas.microsoft.com/office/powerpoint/2010/main" val="7513537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r>
              <a:rPr lang="tr-TR" dirty="0" smtClean="0"/>
              <a:t>Bitkisel üretimde sağlıklı ve dayanıklı bitkiler seçilir. Zararlılara karşı mücadelede yararlı olabilecek böceklerin çoğalmaları için uygun barınak ve beslenme ortamları hazırlanır. Zararlıların risk oluşturacak kritik düzeye ulaşması halinde doğal ve kullanımına izin verilen ilaçlar kullanılır. </a:t>
            </a:r>
            <a:r>
              <a:rPr lang="tr-TR" b="1" dirty="0" smtClean="0"/>
              <a:t>Bu son derece önemli temel bir esastır</a:t>
            </a:r>
            <a:endParaRPr lang="tr-TR" dirty="0"/>
          </a:p>
        </p:txBody>
      </p:sp>
    </p:spTree>
    <p:extLst>
      <p:ext uri="{BB962C8B-B14F-4D97-AF65-F5344CB8AC3E}">
        <p14:creationId xmlns:p14="http://schemas.microsoft.com/office/powerpoint/2010/main" val="429099941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_rels/theme3.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Döküm">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Kalabalık">
  <a:themeElements>
    <a:clrScheme name="Kalabalı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Kalabalık">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3.xml><?xml version="1.0" encoding="utf-8"?>
<a:theme xmlns:a="http://schemas.openxmlformats.org/drawingml/2006/main" name="1_Kalabalık">
  <a:themeElements>
    <a:clrScheme name="Kalabalı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Kalabalık">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Austin</Template>
  <TotalTime>168</TotalTime>
  <Words>586</Words>
  <Application>Microsoft Office PowerPoint</Application>
  <PresentationFormat>Ekran Gösterisi (4:3)</PresentationFormat>
  <Paragraphs>39</Paragraphs>
  <Slides>12</Slides>
  <Notes>1</Notes>
  <HiddenSlides>0</HiddenSlides>
  <MMClips>0</MMClips>
  <ScaleCrop>false</ScaleCrop>
  <HeadingPairs>
    <vt:vector size="6" baseType="variant">
      <vt:variant>
        <vt:lpstr>Kullanılan Yazı Tipleri</vt:lpstr>
      </vt:variant>
      <vt:variant>
        <vt:i4>9</vt:i4>
      </vt:variant>
      <vt:variant>
        <vt:lpstr>Tema</vt:lpstr>
      </vt:variant>
      <vt:variant>
        <vt:i4>3</vt:i4>
      </vt:variant>
      <vt:variant>
        <vt:lpstr>Slayt Başlıkları</vt:lpstr>
      </vt:variant>
      <vt:variant>
        <vt:i4>12</vt:i4>
      </vt:variant>
    </vt:vector>
  </HeadingPairs>
  <TitlesOfParts>
    <vt:vector size="24" baseType="lpstr">
      <vt:lpstr>Arial</vt:lpstr>
      <vt:lpstr>Arial Black</vt:lpstr>
      <vt:lpstr>Calibri</vt:lpstr>
      <vt:lpstr>Lucida Sans Unicode</vt:lpstr>
      <vt:lpstr>Rockwell</vt:lpstr>
      <vt:lpstr>Verdana</vt:lpstr>
      <vt:lpstr>Wingdings</vt:lpstr>
      <vt:lpstr>Wingdings 2</vt:lpstr>
      <vt:lpstr>Wingdings 3</vt:lpstr>
      <vt:lpstr>Austin</vt:lpstr>
      <vt:lpstr>Kalabalık</vt:lpstr>
      <vt:lpstr>1_Kalabalık</vt:lpstr>
      <vt:lpstr>PowerPoint Sunusu</vt:lpstr>
      <vt:lpstr>ORGANİK TARIM NEDİR?</vt:lpstr>
      <vt:lpstr>Organik tarımın en önemli tarafı</vt:lpstr>
      <vt:lpstr>Organik Tarımın Amaçları</vt:lpstr>
      <vt:lpstr>PowerPoint Sunusu</vt:lpstr>
      <vt:lpstr>PowerPoint Sunusu</vt:lpstr>
      <vt:lpstr>Özetle organik tarım</vt:lpstr>
      <vt:lpstr>Organik Tarımın Temel Esasları </vt:lpstr>
      <vt:lpstr>PowerPoint Sunusu</vt:lpstr>
      <vt:lpstr>Organik Tarımın Ekolojik Sürdürülebilirlik Esasları</vt:lpstr>
      <vt:lpstr>Organik Tarımın Sosyal Sürdürülebİlİrlİk Esasları</vt:lpstr>
      <vt:lpstr>Organik Tarımın Ekonomik Sürdürülebilirlik Esasları</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ORGANİK TARIMIN TARİHİ</dc:title>
  <dc:creator>melikeincetekin</dc:creator>
  <cp:lastModifiedBy>Dilek</cp:lastModifiedBy>
  <cp:revision>15</cp:revision>
  <dcterms:created xsi:type="dcterms:W3CDTF">2016-11-13T12:42:54Z</dcterms:created>
  <dcterms:modified xsi:type="dcterms:W3CDTF">2018-02-13T09:15:01Z</dcterms:modified>
</cp:coreProperties>
</file>