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5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2578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12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471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75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912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024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033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97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05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13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9</a:t>
            </a:r>
            <a:r>
              <a:rPr lang="tr-TR" dirty="0" smtClean="0"/>
              <a:t>: ER and EER to Relational Mapping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6. Mapping of Multivalued Attributes</a:t>
            </a:r>
          </a:p>
          <a:p>
            <a:pPr lvl="1"/>
            <a:r>
              <a:rPr lang="tr-TR" b="1" dirty="0" smtClean="0"/>
              <a:t>For each multivalued attribute</a:t>
            </a:r>
          </a:p>
          <a:p>
            <a:pPr lvl="2"/>
            <a:r>
              <a:rPr lang="tr-TR" b="1" dirty="0" smtClean="0"/>
              <a:t>Create a new relation R</a:t>
            </a:r>
          </a:p>
          <a:p>
            <a:pPr lvl="2"/>
            <a:r>
              <a:rPr lang="tr-TR" b="1" dirty="0" smtClean="0"/>
              <a:t>Primary key of R will be the combination of attribute itself and primary key of the owner of that multivalued attribute.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69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7. Mapping of N-ary Relationship Types</a:t>
            </a:r>
          </a:p>
          <a:p>
            <a:pPr lvl="1"/>
            <a:r>
              <a:rPr lang="tr-TR" b="1" dirty="0" smtClean="0"/>
              <a:t>For each n-ary relationship type R</a:t>
            </a:r>
          </a:p>
          <a:p>
            <a:pPr lvl="2"/>
            <a:r>
              <a:rPr lang="tr-TR" b="1" dirty="0" smtClean="0"/>
              <a:t>Create a new relation</a:t>
            </a:r>
          </a:p>
          <a:p>
            <a:pPr lvl="2"/>
            <a:r>
              <a:rPr lang="tr-TR" b="1" dirty="0" smtClean="0"/>
              <a:t>Include primary keys of all participating entity types as foreign keys</a:t>
            </a:r>
          </a:p>
          <a:p>
            <a:pPr lvl="2"/>
            <a:r>
              <a:rPr lang="tr-TR" b="1" dirty="0" smtClean="0"/>
              <a:t>Include simple attributes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8 (for EER). Mapping Specialization or Generalization</a:t>
            </a:r>
          </a:p>
          <a:p>
            <a:pPr lvl="1"/>
            <a:r>
              <a:rPr lang="tr-TR" b="1" dirty="0" smtClean="0"/>
              <a:t>8A: Multiple Relations-Superclass and subclasses</a:t>
            </a:r>
          </a:p>
          <a:p>
            <a:pPr lvl="1"/>
            <a:r>
              <a:rPr lang="tr-TR" b="1" dirty="0" smtClean="0"/>
              <a:t>8B: Multiple Relations-Subclass relations only</a:t>
            </a:r>
          </a:p>
          <a:p>
            <a:pPr lvl="1"/>
            <a:r>
              <a:rPr lang="tr-TR" b="1" dirty="0" smtClean="0"/>
              <a:t>8C: Single relation with one type attribute</a:t>
            </a:r>
          </a:p>
          <a:p>
            <a:pPr lvl="1"/>
            <a:r>
              <a:rPr lang="tr-TR" b="1" dirty="0" smtClean="0"/>
              <a:t>8D: Single relation with multiple type attributes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EER to Relations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39" y="1676400"/>
            <a:ext cx="752951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59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Mapping ER to Relations</a:t>
            </a:r>
          </a:p>
          <a:p>
            <a:r>
              <a:rPr lang="tr-TR" b="1" dirty="0" smtClean="0"/>
              <a:t>Mapping EER to Relations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A relational database schema is produced using conceptual schema ER or EER and seven plus one – eight steps algorithm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4600"/>
            <a:ext cx="5476452" cy="3605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1. Mapping Regular Entity Types</a:t>
            </a:r>
          </a:p>
          <a:p>
            <a:pPr lvl="1"/>
            <a:r>
              <a:rPr lang="tr-TR" b="1" dirty="0"/>
              <a:t>F</a:t>
            </a:r>
            <a:r>
              <a:rPr lang="tr-TR" b="1" dirty="0" smtClean="0"/>
              <a:t>or each entity type in ER schema, a relation R is created</a:t>
            </a:r>
          </a:p>
          <a:p>
            <a:pPr lvl="1"/>
            <a:r>
              <a:rPr lang="tr-TR" b="1" dirty="0" smtClean="0"/>
              <a:t>R includes all the simple attributes of given entity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4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2. Mapping Weak Entity Types</a:t>
            </a:r>
          </a:p>
          <a:p>
            <a:pPr lvl="1"/>
            <a:r>
              <a:rPr lang="tr-TR" b="1" dirty="0"/>
              <a:t>F</a:t>
            </a:r>
            <a:r>
              <a:rPr lang="tr-TR" b="1" dirty="0" smtClean="0"/>
              <a:t>or each weak entity type in ER schema, a relation R is created</a:t>
            </a:r>
          </a:p>
          <a:p>
            <a:pPr lvl="1"/>
            <a:r>
              <a:rPr lang="tr-TR" b="1" dirty="0" smtClean="0"/>
              <a:t>R includes all the simple attributes of given entity and primary key attribute of owner as foreign key attributes of R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6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24" y="1431925"/>
            <a:ext cx="7280076" cy="433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3. Mapping of Binary 1:1 Relationship Types</a:t>
            </a:r>
          </a:p>
          <a:p>
            <a:pPr lvl="1"/>
            <a:r>
              <a:rPr lang="tr-TR" b="1" dirty="0" smtClean="0"/>
              <a:t>In this step we have three approaches:</a:t>
            </a:r>
          </a:p>
          <a:p>
            <a:pPr lvl="2"/>
            <a:r>
              <a:rPr lang="tr-TR" b="1" dirty="0" smtClean="0"/>
              <a:t>Foreign key approach</a:t>
            </a:r>
          </a:p>
          <a:p>
            <a:pPr lvl="2"/>
            <a:r>
              <a:rPr lang="tr-TR" b="1" dirty="0" smtClean="0"/>
              <a:t>Merged relationship approach</a:t>
            </a:r>
          </a:p>
          <a:p>
            <a:pPr lvl="2"/>
            <a:r>
              <a:rPr lang="tr-TR" b="1" dirty="0" smtClean="0"/>
              <a:t>Relationship relation approach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4. Mapping of Binary 1:N Relationship Types</a:t>
            </a:r>
          </a:p>
          <a:p>
            <a:pPr lvl="1"/>
            <a:r>
              <a:rPr lang="tr-TR" b="1" dirty="0" smtClean="0"/>
              <a:t>For each binary 1:N relationship type</a:t>
            </a:r>
          </a:p>
          <a:p>
            <a:pPr lvl="2"/>
            <a:r>
              <a:rPr lang="tr-TR" b="1" dirty="0" smtClean="0"/>
              <a:t>We need to identf relation tha is at the N side of relation.</a:t>
            </a:r>
          </a:p>
          <a:p>
            <a:pPr lvl="2"/>
            <a:r>
              <a:rPr lang="tr-TR" b="1" dirty="0" smtClean="0"/>
              <a:t>Other entity’s primary key is included as foreign key.</a:t>
            </a:r>
          </a:p>
          <a:p>
            <a:pPr lvl="2"/>
            <a:r>
              <a:rPr lang="tr-TR" b="1" dirty="0" smtClean="0"/>
              <a:t>The simple attributes in 1:N relationship is included.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38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5. Mapping of Binary M:N Relationship Types</a:t>
            </a:r>
          </a:p>
          <a:p>
            <a:pPr lvl="1"/>
            <a:r>
              <a:rPr lang="tr-TR" b="1" dirty="0" smtClean="0"/>
              <a:t>For each M:N relationship:</a:t>
            </a:r>
          </a:p>
          <a:p>
            <a:pPr lvl="2"/>
            <a:r>
              <a:rPr lang="tr-TR" b="1" dirty="0" smtClean="0"/>
              <a:t>Create a new relation S</a:t>
            </a:r>
          </a:p>
          <a:p>
            <a:pPr lvl="2"/>
            <a:r>
              <a:rPr lang="tr-TR" b="1" dirty="0" smtClean="0"/>
              <a:t>The primary key attributes of the entities that participate in this relationship are included as foreign key attributes in S</a:t>
            </a:r>
          </a:p>
          <a:p>
            <a:pPr lvl="2"/>
            <a:r>
              <a:rPr lang="tr-TR" b="1" dirty="0" smtClean="0"/>
              <a:t>Include simple attributes  of M:N relationship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95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11918</TotalTime>
  <Words>412</Words>
  <Application>Microsoft Office PowerPoint</Application>
  <PresentationFormat>On-screen Show (4:3)</PresentationFormat>
  <Paragraphs>79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2</vt:lpstr>
      <vt:lpstr>Austin</vt:lpstr>
      <vt:lpstr>COM258</vt:lpstr>
      <vt:lpstr> Outline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EER to Relations</vt:lpstr>
      <vt:lpstr>Mapping EER to Relations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553</cp:revision>
  <dcterms:created xsi:type="dcterms:W3CDTF">2006-08-16T00:00:00Z</dcterms:created>
  <dcterms:modified xsi:type="dcterms:W3CDTF">2019-12-03T04:10:48Z</dcterms:modified>
</cp:coreProperties>
</file>