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0" r:id="rId1"/>
  </p:sldMasterIdLst>
  <p:notesMasterIdLst>
    <p:notesMasterId r:id="rId22"/>
  </p:notesMasterIdLst>
  <p:sldIdLst>
    <p:sldId id="256" r:id="rId2"/>
    <p:sldId id="287" r:id="rId3"/>
    <p:sldId id="288" r:id="rId4"/>
    <p:sldId id="289" r:id="rId5"/>
    <p:sldId id="290" r:id="rId6"/>
    <p:sldId id="298" r:id="rId7"/>
    <p:sldId id="291" r:id="rId8"/>
    <p:sldId id="292" r:id="rId9"/>
    <p:sldId id="293" r:id="rId10"/>
    <p:sldId id="315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299" r:id="rId19"/>
    <p:sldId id="300" r:id="rId20"/>
    <p:sldId id="301" r:id="rId21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D0F4FC"/>
    <a:srgbClr val="EAF5A9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5" autoAdjust="0"/>
    <p:restoredTop sz="94660"/>
  </p:normalViewPr>
  <p:slideViewPr>
    <p:cSldViewPr>
      <p:cViewPr varScale="1">
        <p:scale>
          <a:sx n="64" d="100"/>
          <a:sy n="64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noProof="0"/>
              <a:t>Click to edit Master text styles</a:t>
            </a:r>
          </a:p>
          <a:p>
            <a:pPr lvl="1"/>
            <a:r>
              <a:rPr lang="tr-TR" altLang="tr-TR" noProof="0"/>
              <a:t>Second level</a:t>
            </a:r>
          </a:p>
          <a:p>
            <a:pPr lvl="2"/>
            <a:r>
              <a:rPr lang="tr-TR" altLang="tr-TR" noProof="0"/>
              <a:t>Third level</a:t>
            </a:r>
          </a:p>
          <a:p>
            <a:pPr lvl="3"/>
            <a:r>
              <a:rPr lang="tr-TR" altLang="tr-TR" noProof="0"/>
              <a:t>Fourth level</a:t>
            </a:r>
          </a:p>
          <a:p>
            <a:pPr lvl="4"/>
            <a:r>
              <a:rPr lang="tr-TR" altLang="tr-TR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55715E9-9AAC-4240-9124-1452912ABB2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34716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C743C37D-CA8C-447A-90F7-2139B46E5A9D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62A29030-9E5B-4369-9F6B-3A826EEC2E84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C1BBE-6843-4C37-923F-D40DB161D1BC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953D9-AF8B-4D03-BD3A-8DEFCE1BEC9D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5F7CA-D717-46EA-B43E-934D262B9D3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94-E300-452B-9029-27A1A4E6B384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4A4D6764-8608-4E2F-B7D3-A3FBC0F6455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CAE034D-4B50-46F6-9CF9-5389597E0412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76D0AF28-3371-4353-9B96-7C1B147F32AE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CE4E0234-E68D-4A11-B5AB-2FB8B70F3A97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DA6CC-3B6B-46A7-8FC6-EBF77B0F973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D594F-A7C0-4A6D-A4A8-2E6188B3040D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D30FC-C902-4B6B-AC98-4D29CA4E883C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B191F-B9BB-4AB4-AAE3-FAFCDC94D6EF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D71E22E-D7B1-4ED6-996C-DA3B4165A654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FF23A62-3032-45A8-8460-7460C1159C43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F8794D-2A93-4242-87F6-49E09AB6883C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9D94D-EED4-4754-B83A-82122BBBC842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7B47ED22-F329-4DCF-8D99-4D726FD29960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F1595C44-298A-4AF2-98E8-B934F3591B4F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FA2A2D4D-2140-4E06-82A2-385221683BD0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7046A40-56F4-474B-B9D9-0A1F7875F449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211200-F9AD-4820-A479-F8AAFBC768E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9F4305-C54E-4B94-8F15-E954178B5D5C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476250"/>
            <a:ext cx="5183188" cy="14700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altLang="tr-TR" sz="3200" dirty="0">
                <a:solidFill>
                  <a:srgbClr val="0000FF"/>
                </a:solidFill>
              </a:rPr>
              <a:t>KİM232ENDÜSTRİYEL KİMYA II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2492375"/>
            <a:ext cx="4895850" cy="17526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tr-TR" altLang="tr-TR" sz="2800" b="1">
                <a:solidFill>
                  <a:srgbClr val="FF0000"/>
                </a:solidFill>
              </a:rPr>
              <a:t>Doç. Dr. Kamran POLAT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b="1">
                <a:solidFill>
                  <a:srgbClr val="FF0000"/>
                </a:solidFill>
              </a:rPr>
              <a:t>Ankara Üniversitesi Kimya Bölümü Organik Kimya Anabilim Dalı</a:t>
            </a:r>
          </a:p>
        </p:txBody>
      </p:sp>
      <p:pic>
        <p:nvPicPr>
          <p:cNvPr id="2054" name="Picture 5" descr="NightDyna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31686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4AE570-8C16-4422-BF52-60D9DDF878F0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3795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826BAA-CCC1-470D-B51C-442574630F68}" type="slidenum">
              <a:rPr lang="tr-TR" altLang="tr-TR" sz="1400"/>
              <a:pPr eaLnBrk="1" hangingPunct="1"/>
              <a:t>10</a:t>
            </a:fld>
            <a:endParaRPr lang="tr-TR" altLang="tr-TR" sz="1400"/>
          </a:p>
        </p:txBody>
      </p:sp>
      <p:pic>
        <p:nvPicPr>
          <p:cNvPr id="33796" name="Picture 4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129462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B0F107-FFB6-406F-838A-DAA4FA94FF61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4819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C38CE6-3391-400F-B6C2-1641825783F9}" type="slidenum">
              <a:rPr lang="tr-TR" altLang="tr-TR" sz="1400"/>
              <a:pPr eaLnBrk="1" hangingPunct="1"/>
              <a:t>11</a:t>
            </a:fld>
            <a:endParaRPr lang="tr-TR" altLang="tr-TR" sz="1400"/>
          </a:p>
        </p:txBody>
      </p:sp>
      <p:pic>
        <p:nvPicPr>
          <p:cNvPr id="34820" name="Picture 4" descr="tara00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6958012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CDEEA5-0964-4C7E-BB09-4D51D965A0D0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5843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F2F9FD-4B2A-48D9-904B-80BFD64D11C4}" type="slidenum">
              <a:rPr lang="tr-TR" altLang="tr-TR" sz="1400"/>
              <a:pPr eaLnBrk="1" hangingPunct="1"/>
              <a:t>12</a:t>
            </a:fld>
            <a:endParaRPr lang="tr-TR" altLang="tr-TR" sz="1400"/>
          </a:p>
        </p:txBody>
      </p:sp>
      <p:pic>
        <p:nvPicPr>
          <p:cNvPr id="35844" name="Picture 4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05802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2EF38D-4713-4725-874D-9F93AA2AC84F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6867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1BEE5D-2E50-4883-BECE-104334327FDF}" type="slidenum">
              <a:rPr lang="tr-TR" altLang="tr-TR" sz="1400"/>
              <a:pPr eaLnBrk="1" hangingPunct="1"/>
              <a:t>13</a:t>
            </a:fld>
            <a:endParaRPr lang="tr-TR" altLang="tr-TR" sz="1400"/>
          </a:p>
        </p:txBody>
      </p:sp>
      <p:pic>
        <p:nvPicPr>
          <p:cNvPr id="36868" name="Picture 4" descr="tara00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61987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B1851A-8C52-41CF-A624-3F96C45B9238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7891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A2CC17-7638-4FBB-9ED2-200549A96794}" type="slidenum">
              <a:rPr lang="tr-TR" altLang="tr-TR" sz="1400"/>
              <a:pPr eaLnBrk="1" hangingPunct="1"/>
              <a:t>14</a:t>
            </a:fld>
            <a:endParaRPr lang="tr-TR" altLang="tr-TR" sz="1400"/>
          </a:p>
        </p:txBody>
      </p:sp>
      <p:pic>
        <p:nvPicPr>
          <p:cNvPr id="37892" name="Picture 4" descr="tara00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8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AA3081-5BED-48D3-93CB-E195B619BDEF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1987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EC54A7-8E85-4B67-81EA-712DDFDAC481}" type="slidenum">
              <a:rPr lang="tr-TR" altLang="tr-TR" sz="1400"/>
              <a:pPr eaLnBrk="1" hangingPunct="1"/>
              <a:t>15</a:t>
            </a:fld>
            <a:endParaRPr lang="tr-TR" altLang="tr-TR" sz="1400"/>
          </a:p>
        </p:txBody>
      </p:sp>
      <p:pic>
        <p:nvPicPr>
          <p:cNvPr id="41988" name="Picture 4" descr="tara0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583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72745-6E18-415C-B0DA-79C6664085DE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3011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2FB61E-82EA-4722-B6EA-C7E34EE540DA}" type="slidenum">
              <a:rPr lang="tr-TR" altLang="tr-TR" sz="1400"/>
              <a:pPr eaLnBrk="1" hangingPunct="1"/>
              <a:t>16</a:t>
            </a:fld>
            <a:endParaRPr lang="tr-TR" altLang="tr-TR" sz="1400"/>
          </a:p>
        </p:txBody>
      </p:sp>
      <p:pic>
        <p:nvPicPr>
          <p:cNvPr id="43012" name="Picture 4" descr="tara008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958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98E5E2-EBF7-4637-9F10-C0A1F204514A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4035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381086-691F-4440-84D0-BB799379564C}" type="slidenum">
              <a:rPr lang="tr-TR" altLang="tr-TR" sz="1400"/>
              <a:pPr eaLnBrk="1" hangingPunct="1"/>
              <a:t>17</a:t>
            </a:fld>
            <a:endParaRPr lang="tr-TR" altLang="tr-TR" sz="1400"/>
          </a:p>
        </p:txBody>
      </p:sp>
      <p:pic>
        <p:nvPicPr>
          <p:cNvPr id="44036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684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CA2E85-D9C3-4DE6-B516-A826F0D865F5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5059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27805-56D5-4C17-99DA-9E64B1D3E898}" type="slidenum">
              <a:rPr lang="tr-TR" altLang="tr-TR" sz="1400"/>
              <a:pPr eaLnBrk="1" hangingPunct="1"/>
              <a:t>18</a:t>
            </a:fld>
            <a:endParaRPr lang="tr-TR" altLang="tr-TR" sz="1400"/>
          </a:p>
        </p:txBody>
      </p:sp>
      <p:pic>
        <p:nvPicPr>
          <p:cNvPr id="45060" name="Picture 4" descr="tara0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65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769364-1F98-42B1-AC74-FB74A5DF07A2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6083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D4EE00-8533-4065-AC4E-93441AA47E1D}" type="slidenum">
              <a:rPr lang="tr-TR" altLang="tr-TR" sz="1400"/>
              <a:pPr eaLnBrk="1" hangingPunct="1"/>
              <a:t>19</a:t>
            </a:fld>
            <a:endParaRPr lang="tr-TR" altLang="tr-TR" sz="1400"/>
          </a:p>
        </p:txBody>
      </p:sp>
      <p:pic>
        <p:nvPicPr>
          <p:cNvPr id="46084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98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5F46B3-C0E3-450E-BEC7-E9509DE32933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5603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A6A525-A7A2-4C88-BA02-DE4C138E45D5}" type="slidenum">
              <a:rPr lang="tr-TR" altLang="tr-TR" sz="1400"/>
              <a:pPr eaLnBrk="1" hangingPunct="1"/>
              <a:t>2</a:t>
            </a:fld>
            <a:endParaRPr lang="tr-TR" altLang="tr-TR" sz="1400"/>
          </a:p>
        </p:txBody>
      </p:sp>
      <p:pic>
        <p:nvPicPr>
          <p:cNvPr id="25604" name="Picture 5" descr="8A6D4ADC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0"/>
            <a:ext cx="67262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6A7341-AF4E-4CF7-83E2-C09635AE8DB5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47107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C26236-3270-4D79-B0FE-77217DA05836}" type="slidenum">
              <a:rPr lang="tr-TR" altLang="tr-TR" sz="1400"/>
              <a:pPr eaLnBrk="1" hangingPunct="1"/>
              <a:t>20</a:t>
            </a:fld>
            <a:endParaRPr lang="tr-TR" altLang="tr-TR" sz="1400"/>
          </a:p>
        </p:txBody>
      </p:sp>
      <p:pic>
        <p:nvPicPr>
          <p:cNvPr id="47108" name="Picture 5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200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B816B6-76F8-467B-BEC6-FFCBA8541CB3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6627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A63B0F-9008-4786-BE75-02B2968965ED}" type="slidenum">
              <a:rPr lang="tr-TR" altLang="tr-TR" sz="1400"/>
              <a:pPr eaLnBrk="1" hangingPunct="1"/>
              <a:t>3</a:t>
            </a:fld>
            <a:endParaRPr lang="tr-TR" altLang="tr-TR" sz="1400"/>
          </a:p>
        </p:txBody>
      </p:sp>
      <p:pic>
        <p:nvPicPr>
          <p:cNvPr id="26628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958013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9B7978-5AC3-4295-A1CA-3A2567C686C7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7651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B4F1CA-5BA0-44AD-8173-3F5C743A69A5}" type="slidenum">
              <a:rPr lang="tr-TR" altLang="tr-TR" sz="1400"/>
              <a:pPr eaLnBrk="1" hangingPunct="1"/>
              <a:t>4</a:t>
            </a:fld>
            <a:endParaRPr lang="tr-TR" altLang="tr-TR" sz="1400"/>
          </a:p>
        </p:txBody>
      </p:sp>
      <p:pic>
        <p:nvPicPr>
          <p:cNvPr id="27652" name="Picture 4" descr="tara0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821488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B3C674-C3B5-41EC-88C6-7863531A18C8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28675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124D83-4CFB-4822-829C-D230984D8B7F}" type="slidenum">
              <a:rPr lang="tr-TR" altLang="tr-TR" sz="1400"/>
              <a:pPr eaLnBrk="1" hangingPunct="1"/>
              <a:t>5</a:t>
            </a:fld>
            <a:endParaRPr lang="tr-TR" altLang="tr-TR" sz="1400"/>
          </a:p>
        </p:txBody>
      </p:sp>
      <p:pic>
        <p:nvPicPr>
          <p:cNvPr id="28676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856413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21388"/>
            <a:ext cx="8229600" cy="561975"/>
          </a:xfrm>
        </p:spPr>
        <p:txBody>
          <a:bodyPr>
            <a:normAutofit fontScale="90000"/>
          </a:bodyPr>
          <a:lstStyle/>
          <a:p>
            <a:pPr marL="1081088" indent="-1081088" algn="just" eaLnBrk="1" hangingPunct="1"/>
            <a:r>
              <a:rPr lang="tr-TR" altLang="tr-TR" sz="1800">
                <a:solidFill>
                  <a:srgbClr val="FF0000"/>
                </a:solidFill>
              </a:rPr>
              <a:t>Şekil 1.1</a:t>
            </a:r>
            <a:r>
              <a:rPr lang="tr-TR" altLang="tr-TR" sz="1800"/>
              <a:t>. </a:t>
            </a:r>
            <a:r>
              <a:rPr lang="tr-TR" altLang="tr-TR" sz="1800">
                <a:solidFill>
                  <a:srgbClr val="0000FF"/>
                </a:solidFill>
              </a:rPr>
              <a:t>Parfüm ve tat veren maddelerin üretilmesinde izlenen yolları gösteren  bir akım-diyagramı</a:t>
            </a:r>
          </a:p>
        </p:txBody>
      </p:sp>
      <p:sp>
        <p:nvSpPr>
          <p:cNvPr id="29698" name="Veri Yer Tutucusu 3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68F4B-B1C9-43F9-9C12-33B7AD54C66B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9699" name="Slayt Numarası Yer Tutucusu 5"/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830576-8A2A-4C9B-A871-FFA4B24D4D3A}" type="slidenum">
              <a:rPr lang="tr-TR" altLang="tr-TR" sz="1400"/>
              <a:pPr eaLnBrk="1" hangingPunct="1"/>
              <a:t>6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pic>
        <p:nvPicPr>
          <p:cNvPr id="29701" name="Picture 3" descr="1D7F30DB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b="2069"/>
          <a:stretch>
            <a:fillRect/>
          </a:stretch>
        </p:blipFill>
        <p:spPr bwMode="auto">
          <a:xfrm>
            <a:off x="325438" y="188913"/>
            <a:ext cx="8351837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628535-E36C-4EA2-8427-FE4DAE7BF2DB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0723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F46899-F357-4D7C-B2D3-27AC626FA630}" type="slidenum">
              <a:rPr lang="tr-TR" altLang="tr-TR" sz="1400"/>
              <a:pPr eaLnBrk="1" hangingPunct="1"/>
              <a:t>7</a:t>
            </a:fld>
            <a:endParaRPr lang="tr-TR" altLang="tr-TR" sz="1400"/>
          </a:p>
        </p:txBody>
      </p:sp>
      <p:pic>
        <p:nvPicPr>
          <p:cNvPr id="30724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05961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98A80B-FBFC-4C96-8D75-60ADF0245282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1747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6A4F69-C15B-4CDF-B1A3-DB5EE0E2576D}" type="slidenum">
              <a:rPr lang="tr-TR" altLang="tr-TR" sz="1400"/>
              <a:pPr eaLnBrk="1" hangingPunct="1"/>
              <a:t>8</a:t>
            </a:fld>
            <a:endParaRPr lang="tr-TR" altLang="tr-TR" sz="1400"/>
          </a:p>
        </p:txBody>
      </p:sp>
      <p:pic>
        <p:nvPicPr>
          <p:cNvPr id="31748" name="Picture 4" descr="tara01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213475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Veri Yer Tutucusu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F94042-A84C-4E78-A3B5-F3C3C7BCA53C}" type="datetime1">
              <a:rPr lang="tr-TR" altLang="tr-TR" sz="1400" smtClean="0"/>
              <a:t>17.10.2018</a:t>
            </a:fld>
            <a:endParaRPr lang="tr-TR" altLang="tr-TR" sz="140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tr-TR"/>
              <a:t>KİM232 END.KİM.II-DOÇ.DR.KAMRAN POLAT-ANKARA ÜNİV., FEN FAK., KİMYA BÖL.,</a:t>
            </a:r>
          </a:p>
        </p:txBody>
      </p:sp>
      <p:sp>
        <p:nvSpPr>
          <p:cNvPr id="32771" name="Slayt Numarası Yer Tutucus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F6A3CB-B783-4D4D-BA4D-1EB4D1A873CD}" type="slidenum">
              <a:rPr lang="tr-TR" altLang="tr-TR" sz="1400"/>
              <a:pPr eaLnBrk="1" hangingPunct="1"/>
              <a:t>9</a:t>
            </a:fld>
            <a:endParaRPr lang="tr-TR" altLang="tr-TR" sz="1400"/>
          </a:p>
        </p:txBody>
      </p:sp>
      <p:pic>
        <p:nvPicPr>
          <p:cNvPr id="32772" name="Picture 16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65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766</TotalTime>
  <Words>430</Words>
  <Application>Microsoft Office PowerPoint</Application>
  <PresentationFormat>Ekran Gösterisi (4:3)</PresentationFormat>
  <Paragraphs>61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5" baseType="lpstr">
      <vt:lpstr>Arial</vt:lpstr>
      <vt:lpstr>Century Schoolbook</vt:lpstr>
      <vt:lpstr>Wingdings</vt:lpstr>
      <vt:lpstr>Wingdings 2</vt:lpstr>
      <vt:lpstr>Cumba</vt:lpstr>
      <vt:lpstr>KİM232ENDÜSTRİYEL KİMYA II</vt:lpstr>
      <vt:lpstr>PowerPoint Sunusu</vt:lpstr>
      <vt:lpstr>PowerPoint Sunusu</vt:lpstr>
      <vt:lpstr>PowerPoint Sunusu</vt:lpstr>
      <vt:lpstr>PowerPoint Sunusu</vt:lpstr>
      <vt:lpstr>Şekil 1.1. Parfüm ve tat veren maddelerin üretilmesinde izlenen yolları gösteren  bir akım-diyagramı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Kamran POLAT</dc:creator>
  <cp:lastModifiedBy>Kamran Polat</cp:lastModifiedBy>
  <cp:revision>47</cp:revision>
  <dcterms:created xsi:type="dcterms:W3CDTF">2007-01-25T09:25:57Z</dcterms:created>
  <dcterms:modified xsi:type="dcterms:W3CDTF">2018-10-17T19:17:59Z</dcterms:modified>
</cp:coreProperties>
</file>