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832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63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17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189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37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06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416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662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84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852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54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624C8-12F6-4E64-B39C-CFAB5F008A94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DC1EE-D497-4437-A334-7BDCBD352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140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Ekoturizmin</a:t>
            </a:r>
            <a:r>
              <a:rPr lang="tr-TR" dirty="0" smtClean="0"/>
              <a:t> ortaya çıkma nedenleri</a:t>
            </a:r>
            <a:br>
              <a:rPr lang="tr-TR" dirty="0" smtClean="0"/>
            </a:br>
            <a:r>
              <a:rPr lang="tr-TR" dirty="0" smtClean="0"/>
              <a:t>(Devamı)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1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kaynakların tüketimi konusundaki çalışmaların hızlanması</a:t>
            </a:r>
          </a:p>
          <a:p>
            <a:r>
              <a:rPr lang="tr-TR" dirty="0" smtClean="0"/>
              <a:t>Turizm pazarını genişletme çalışmalarının yaygınlaşması</a:t>
            </a:r>
          </a:p>
          <a:p>
            <a:r>
              <a:rPr lang="tr-TR" dirty="0" smtClean="0"/>
              <a:t>Farklı turistik çekiciliklerin ortaya çıkarılması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9104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Turizme açmak için yeni yerlerin keşfedilmesi</a:t>
            </a:r>
          </a:p>
          <a:p>
            <a:r>
              <a:rPr lang="tr-TR" dirty="0" smtClean="0"/>
              <a:t>Ülke genelinde turistik faaliyetlerin geliştirilme isteği</a:t>
            </a:r>
          </a:p>
          <a:p>
            <a:r>
              <a:rPr lang="tr-TR" dirty="0" smtClean="0"/>
              <a:t>Uluslararası boyutta çevresel faaliyetlerin artması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9204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Çevre hakkında çıkarılan yasaların etkisi</a:t>
            </a:r>
          </a:p>
          <a:p>
            <a:r>
              <a:rPr lang="tr-TR" dirty="0" smtClean="0"/>
              <a:t>Turistlerin doğaya dönük ziyaret isteklerinin artması</a:t>
            </a:r>
          </a:p>
          <a:p>
            <a:r>
              <a:rPr lang="tr-TR" dirty="0" smtClean="0"/>
              <a:t>Ziyaretçilerin çevre konusunda farkındalığının artması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6055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Ekoturizmin</a:t>
            </a:r>
            <a:r>
              <a:rPr lang="tr-TR" dirty="0" smtClean="0"/>
              <a:t> prensipleri</a:t>
            </a:r>
          </a:p>
          <a:p>
            <a:r>
              <a:rPr lang="tr-TR" dirty="0" err="1" smtClean="0"/>
              <a:t>Ekoturizm</a:t>
            </a:r>
            <a:r>
              <a:rPr lang="tr-TR" dirty="0" smtClean="0"/>
              <a:t>, sürdürülebilirliği destekler</a:t>
            </a:r>
          </a:p>
          <a:p>
            <a:r>
              <a:rPr lang="tr-TR" dirty="0" err="1" smtClean="0"/>
              <a:t>Ekoturizm</a:t>
            </a:r>
            <a:r>
              <a:rPr lang="tr-TR" dirty="0" smtClean="0"/>
              <a:t> çevresel korumaya önem verir</a:t>
            </a:r>
          </a:p>
          <a:p>
            <a:r>
              <a:rPr lang="tr-TR" dirty="0" err="1" smtClean="0"/>
              <a:t>Ekoturizm</a:t>
            </a:r>
            <a:r>
              <a:rPr lang="tr-TR" dirty="0" smtClean="0"/>
              <a:t> yerel insanlara saygılıdır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3634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Ekoturistler</a:t>
            </a:r>
            <a:r>
              <a:rPr lang="tr-TR" dirty="0" smtClean="0"/>
              <a:t> koruma konusunda bilinçlidir</a:t>
            </a:r>
          </a:p>
          <a:p>
            <a:r>
              <a:rPr lang="tr-TR" dirty="0" smtClean="0"/>
              <a:t>Seyahatler sırasında psikolojik, sosyal etkileri en aza indirmek</a:t>
            </a:r>
          </a:p>
          <a:p>
            <a:r>
              <a:rPr lang="tr-TR" dirty="0" smtClean="0"/>
              <a:t>Yerel kültüre saygı oluşturmak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2255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Çevreye karşı duyarlılık yaratmak</a:t>
            </a:r>
          </a:p>
          <a:p>
            <a:r>
              <a:rPr lang="tr-TR" dirty="0" smtClean="0"/>
              <a:t>Yerel halk ve turistler için deneyim yaşatmak</a:t>
            </a:r>
          </a:p>
          <a:p>
            <a:r>
              <a:rPr lang="tr-TR" dirty="0" smtClean="0"/>
              <a:t>Mali fayda sağlamak</a:t>
            </a:r>
          </a:p>
          <a:p>
            <a:r>
              <a:rPr lang="tr-TR" dirty="0" smtClean="0"/>
              <a:t>Çevreye karşı olumlu farklı anlam oluşturmak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1634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Yerel halka ekonomik kazanç sağlamak</a:t>
            </a:r>
          </a:p>
          <a:p>
            <a:r>
              <a:rPr lang="tr-TR" dirty="0" smtClean="0"/>
              <a:t>Özel sektör için mali kazanç sağlamak</a:t>
            </a:r>
          </a:p>
          <a:p>
            <a:r>
              <a:rPr lang="tr-TR" dirty="0" smtClean="0"/>
              <a:t>Ziyaretçilere, ziyaret ettikleri bölgeler hakkında yorumlama katmak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893854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124</Words>
  <Application>Microsoft Office PowerPoint</Application>
  <PresentationFormat>Ekran Gösterisi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Ekoturizmin ortaya çıkma nedenleri (Devamı)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12</cp:revision>
  <dcterms:created xsi:type="dcterms:W3CDTF">2020-03-06T08:29:33Z</dcterms:created>
  <dcterms:modified xsi:type="dcterms:W3CDTF">2020-03-06T08:41:06Z</dcterms:modified>
</cp:coreProperties>
</file>