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20" r:id="rId3"/>
    <p:sldId id="321" r:id="rId4"/>
    <p:sldId id="322" r:id="rId5"/>
    <p:sldId id="323" r:id="rId6"/>
    <p:sldId id="324" r:id="rId7"/>
    <p:sldId id="310" r:id="rId8"/>
    <p:sldId id="311" r:id="rId9"/>
    <p:sldId id="314" r:id="rId10"/>
    <p:sldId id="31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289611"/>
            <a:ext cx="12192000" cy="1001781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</a:t>
            </a:r>
            <a:r>
              <a:rPr lang="tr-TR" dirty="0" smtClean="0"/>
              <a:t>tekrarı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3320"/>
            <a:ext cx="8076801" cy="439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3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9223"/>
            <a:ext cx="66675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97279" y="1845748"/>
            <a:ext cx="101766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Ortak bazlı, ortak </a:t>
            </a:r>
            <a:r>
              <a:rPr lang="tr-TR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emiterli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ortak </a:t>
            </a:r>
            <a:r>
              <a:rPr lang="tr-TR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kollektörlü</a:t>
            </a:r>
            <a:r>
              <a:rPr lang="tr-TR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devrelerin gerilim ve akım kazançlarını karşılaştırınız. </a:t>
            </a:r>
            <a:endParaRPr lang="tr-TR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3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5167"/>
            <a:ext cx="9833394" cy="175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0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5864"/>
            <a:ext cx="9886671" cy="378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9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82930"/>
            <a:ext cx="7794735" cy="417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2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6709"/>
            <a:ext cx="4578691" cy="437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508" y="1878981"/>
            <a:ext cx="7350220" cy="361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9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Dersin genel tekrarı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7850"/>
            <a:ext cx="7941799" cy="435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14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</TotalTime>
  <Words>26</Words>
  <Application>Microsoft Office PowerPoint</Application>
  <PresentationFormat>Geniş ekran</PresentationFormat>
  <Paragraphs>13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  Dersin genel tekrarı</vt:lpstr>
      <vt:lpstr>  Dersin genel tekrarı</vt:lpstr>
      <vt:lpstr>  Dersin genel tekrarı</vt:lpstr>
      <vt:lpstr>  Dersin genel tekrarı</vt:lpstr>
      <vt:lpstr>  Dersin genel tekrarı</vt:lpstr>
      <vt:lpstr>  Dersin genel tekrarı</vt:lpstr>
      <vt:lpstr>  Dersin genel tekrarı</vt:lpstr>
      <vt:lpstr>  Dersin genel tekrarı</vt:lpstr>
      <vt:lpstr>  Dersin genel tekrarı</vt:lpstr>
      <vt:lpstr>  Dersin genel tekrarı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142</cp:revision>
  <dcterms:created xsi:type="dcterms:W3CDTF">2017-11-13T19:25:20Z</dcterms:created>
  <dcterms:modified xsi:type="dcterms:W3CDTF">2020-01-24T16:45:58Z</dcterms:modified>
</cp:coreProperties>
</file>