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6" autoAdjust="0"/>
    <p:restoredTop sz="94660"/>
  </p:normalViewPr>
  <p:slideViewPr>
    <p:cSldViewPr snapToGrid="0">
      <p:cViewPr varScale="1">
        <p:scale>
          <a:sx n="47" d="100"/>
          <a:sy n="47" d="100"/>
        </p:scale>
        <p:origin x="-115" y="-269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097620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41983861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5990978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195978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447367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36839541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2068872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2632884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157025196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97606965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0354961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88B9EE-F9C9-4DBC-9E4A-15F8A40C5FE5}" type="datetimeFigureOut">
              <a:rPr lang="tr-TR" smtClean="0"/>
              <a:pPr/>
              <a:t>23.11.2017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5D34AD6-1918-4B80-82B1-657071761782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="" xmlns:p14="http://schemas.microsoft.com/office/powerpoint/2010/main" val="38291266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11121" y="1830702"/>
            <a:ext cx="9144000" cy="2387600"/>
          </a:xfrm>
        </p:spPr>
        <p:txBody>
          <a:bodyPr>
            <a:noAutofit/>
          </a:bodyPr>
          <a:lstStyle/>
          <a:p>
            <a:r>
              <a:rPr lang="tr-TR" b="1" smtClean="0"/>
              <a:t>ANAYASA YARGISI-I</a:t>
            </a:r>
            <a:endParaRPr lang="tr-TR" b="1" dirty="0"/>
          </a:p>
        </p:txBody>
      </p:sp>
    </p:spTree>
    <p:extLst>
      <p:ext uri="{BB962C8B-B14F-4D97-AF65-F5344CB8AC3E}">
        <p14:creationId xmlns="" xmlns:p14="http://schemas.microsoft.com/office/powerpoint/2010/main" val="249690147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799563" y="2696201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/>
            </a:r>
            <a:br>
              <a:rPr lang="tr-TR" dirty="0" smtClean="0"/>
            </a:br>
            <a:r>
              <a:rPr lang="tr-TR" dirty="0"/>
              <a:t/>
            </a:r>
            <a:br>
              <a:rPr lang="tr-TR" dirty="0"/>
            </a:br>
            <a:r>
              <a:rPr lang="tr-TR" sz="3900" dirty="0" smtClean="0"/>
              <a:t>1</a:t>
            </a:r>
            <a:r>
              <a:rPr lang="tr-TR" sz="3900" dirty="0"/>
              <a:t>. Anayasanın Üstünlüğü ve Anayasanın </a:t>
            </a:r>
            <a:r>
              <a:rPr lang="tr-TR" sz="3900" dirty="0" smtClean="0"/>
              <a:t>Korunması</a:t>
            </a:r>
            <a:br>
              <a:rPr lang="tr-TR" sz="3900" dirty="0" smtClean="0"/>
            </a:br>
            <a:r>
              <a:rPr lang="tr-TR" sz="3900" dirty="0"/>
              <a:t/>
            </a:r>
            <a:br>
              <a:rPr lang="tr-TR" sz="3900" dirty="0"/>
            </a:br>
            <a:r>
              <a:rPr lang="tr-TR" sz="3900" dirty="0"/>
              <a:t>2. Anayasa Yargısı Kavramı ve Tarihsel </a:t>
            </a:r>
            <a:r>
              <a:rPr lang="tr-TR" sz="3900" dirty="0" smtClean="0"/>
              <a:t>Gelişimi</a:t>
            </a:r>
            <a:br>
              <a:rPr lang="tr-TR" sz="3900" dirty="0" smtClean="0"/>
            </a:br>
            <a:r>
              <a:rPr lang="tr-TR" sz="3900" dirty="0"/>
              <a:t/>
            </a:r>
            <a:br>
              <a:rPr lang="tr-TR" sz="3900" dirty="0"/>
            </a:br>
            <a:r>
              <a:rPr lang="tr-TR" sz="3900" dirty="0" smtClean="0"/>
              <a:t>3. Anayasa Mahkemesi</a:t>
            </a:r>
            <a:br>
              <a:rPr lang="tr-TR" sz="3900" dirty="0" smtClean="0"/>
            </a:br>
            <a:r>
              <a:rPr lang="tr-TR" sz="3900" dirty="0"/>
              <a:t/>
            </a:r>
            <a:br>
              <a:rPr lang="tr-TR" sz="3900" dirty="0"/>
            </a:br>
            <a:endParaRPr lang="tr-TR" dirty="0"/>
          </a:p>
        </p:txBody>
      </p:sp>
    </p:spTree>
    <p:extLst>
      <p:ext uri="{BB962C8B-B14F-4D97-AF65-F5344CB8AC3E}">
        <p14:creationId xmlns="" xmlns:p14="http://schemas.microsoft.com/office/powerpoint/2010/main" val="33733722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348803" y="2670444"/>
            <a:ext cx="11744459" cy="1325563"/>
          </a:xfrm>
        </p:spPr>
        <p:txBody>
          <a:bodyPr>
            <a:noAutofit/>
          </a:bodyPr>
          <a:lstStyle/>
          <a:p>
            <a:r>
              <a:rPr lang="tr-TR" sz="3500" b="1" dirty="0" smtClean="0"/>
              <a:t>A. </a:t>
            </a:r>
            <a:r>
              <a:rPr lang="tr-TR" sz="3500" b="1" u="sng" dirty="0" smtClean="0"/>
              <a:t>Anayasa Mahkemesinin Statüsü, Kuruluşu ve Görevleri</a:t>
            </a:r>
            <a:br>
              <a:rPr lang="tr-TR" sz="3500" b="1" u="sng" dirty="0" smtClean="0"/>
            </a:b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 smtClean="0"/>
              <a:t>	1. Anayasa Mahkemesinin Statüsü</a:t>
            </a:r>
            <a:br>
              <a:rPr lang="tr-TR" sz="3500" dirty="0" smtClean="0"/>
            </a:br>
            <a:r>
              <a:rPr lang="tr-TR" sz="3500" dirty="0"/>
              <a:t>	2</a:t>
            </a:r>
            <a:r>
              <a:rPr lang="tr-TR" sz="3500" dirty="0" smtClean="0"/>
              <a:t>. </a:t>
            </a:r>
            <a:r>
              <a:rPr lang="tr-TR" sz="3500" dirty="0"/>
              <a:t>Anayasa </a:t>
            </a:r>
            <a:r>
              <a:rPr lang="tr-TR" sz="3500" dirty="0" smtClean="0"/>
              <a:t>Mahkemesinin</a:t>
            </a:r>
            <a:r>
              <a:rPr lang="tr-TR" sz="3500" dirty="0"/>
              <a:t> Kuruluşu </a:t>
            </a:r>
            <a:r>
              <a:rPr lang="tr-TR" sz="3500" dirty="0" smtClean="0"/>
              <a:t/>
            </a:r>
            <a:br>
              <a:rPr lang="tr-TR" sz="3500" dirty="0" smtClean="0"/>
            </a:br>
            <a:r>
              <a:rPr lang="tr-TR" sz="3500" dirty="0"/>
              <a:t>	3</a:t>
            </a:r>
            <a:r>
              <a:rPr lang="tr-TR" sz="3500" dirty="0" smtClean="0"/>
              <a:t>. </a:t>
            </a:r>
            <a:r>
              <a:rPr lang="tr-TR" sz="3500" dirty="0"/>
              <a:t>Anayasa Mahkemesinin</a:t>
            </a:r>
            <a:r>
              <a:rPr lang="tr-TR" sz="3500" dirty="0" smtClean="0"/>
              <a:t> Görevleri</a:t>
            </a:r>
            <a:br>
              <a:rPr lang="tr-TR" sz="3500" dirty="0" smtClean="0"/>
            </a:br>
            <a:r>
              <a:rPr lang="tr-TR" sz="3500" dirty="0"/>
              <a:t/>
            </a:r>
            <a:br>
              <a:rPr lang="tr-TR" sz="3500" dirty="0"/>
            </a:br>
            <a:endParaRPr lang="tr-TR" sz="3500" dirty="0"/>
          </a:p>
        </p:txBody>
      </p:sp>
    </p:spTree>
    <p:extLst>
      <p:ext uri="{BB962C8B-B14F-4D97-AF65-F5344CB8AC3E}">
        <p14:creationId xmlns="" xmlns:p14="http://schemas.microsoft.com/office/powerpoint/2010/main" val="25810881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36</TotalTime>
  <Words>11</Words>
  <Application>Microsoft Office PowerPoint</Application>
  <PresentationFormat>Özel</PresentationFormat>
  <Paragraphs>3</Paragraphs>
  <Slides>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3</vt:i4>
      </vt:variant>
    </vt:vector>
  </HeadingPairs>
  <TitlesOfParts>
    <vt:vector size="4" baseType="lpstr">
      <vt:lpstr>Office Teması</vt:lpstr>
      <vt:lpstr>ANAYASA YARGISI-I</vt:lpstr>
      <vt:lpstr>  1. Anayasanın Üstünlüğü ve Anayasanın Korunması  2. Anayasa Yargısı Kavramı ve Tarihsel Gelişimi  3. Anayasa Mahkemesi  </vt:lpstr>
      <vt:lpstr>A. Anayasa Mahkemesinin Statüsü, Kuruluşu ve Görevleri   1. Anayasa Mahkemesinin Statüsü  2. Anayasa Mahkemesinin Kuruluşu   3. Anayasa Mahkemesinin Görevleri 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KANUNLARIN ANAYASAYA UYGUNLUĞUNUN YARGISAL DENETİMİ</dc:title>
  <dc:creator>Deniz POLAT</dc:creator>
  <cp:lastModifiedBy>Ali Erdem Doğanoğlu</cp:lastModifiedBy>
  <cp:revision>6</cp:revision>
  <dcterms:created xsi:type="dcterms:W3CDTF">2017-11-20T11:29:03Z</dcterms:created>
  <dcterms:modified xsi:type="dcterms:W3CDTF">2017-11-23T12:54:15Z</dcterms:modified>
</cp:coreProperties>
</file>