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B9EE-F9C9-4DBC-9E4A-15F8A40C5FE5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4AD6-1918-4B80-82B1-65707176178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909762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B9EE-F9C9-4DBC-9E4A-15F8A40C5FE5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4AD6-1918-4B80-82B1-65707176178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198386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B9EE-F9C9-4DBC-9E4A-15F8A40C5FE5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4AD6-1918-4B80-82B1-65707176178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599097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B9EE-F9C9-4DBC-9E4A-15F8A40C5FE5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4AD6-1918-4B80-82B1-65707176178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95978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B9EE-F9C9-4DBC-9E4A-15F8A40C5FE5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4AD6-1918-4B80-82B1-65707176178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473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B9EE-F9C9-4DBC-9E4A-15F8A40C5FE5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4AD6-1918-4B80-82B1-65707176178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68395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B9EE-F9C9-4DBC-9E4A-15F8A40C5FE5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4AD6-1918-4B80-82B1-65707176178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6887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B9EE-F9C9-4DBC-9E4A-15F8A40C5FE5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4AD6-1918-4B80-82B1-65707176178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63288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B9EE-F9C9-4DBC-9E4A-15F8A40C5FE5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4AD6-1918-4B80-82B1-65707176178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70251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B9EE-F9C9-4DBC-9E4A-15F8A40C5FE5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4AD6-1918-4B80-82B1-65707176178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976069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B9EE-F9C9-4DBC-9E4A-15F8A40C5FE5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4AD6-1918-4B80-82B1-65707176178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035496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8B9EE-F9C9-4DBC-9E4A-15F8A40C5FE5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34AD6-1918-4B80-82B1-65707176178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29126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11121" y="1830702"/>
            <a:ext cx="9144000" cy="2387600"/>
          </a:xfrm>
        </p:spPr>
        <p:txBody>
          <a:bodyPr>
            <a:noAutofit/>
          </a:bodyPr>
          <a:lstStyle/>
          <a:p>
            <a:r>
              <a:rPr lang="tr-TR" b="1" smtClean="0"/>
              <a:t>ANAYASA YARGISI-I</a:t>
            </a:r>
            <a:endParaRPr lang="tr-TR" b="1" dirty="0"/>
          </a:p>
        </p:txBody>
      </p:sp>
    </p:spTree>
    <p:extLst>
      <p:ext uri="{BB962C8B-B14F-4D97-AF65-F5344CB8AC3E}">
        <p14:creationId xmlns="" xmlns:p14="http://schemas.microsoft.com/office/powerpoint/2010/main" val="2496901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99563" y="269620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3900" dirty="0" smtClean="0"/>
              <a:t>1</a:t>
            </a:r>
            <a:r>
              <a:rPr lang="tr-TR" sz="3900" dirty="0"/>
              <a:t>. Anayasanın Üstünlüğü ve Anayasanın </a:t>
            </a:r>
            <a:r>
              <a:rPr lang="tr-TR" sz="3900" dirty="0" smtClean="0"/>
              <a:t>Korunması</a:t>
            </a:r>
            <a:br>
              <a:rPr lang="tr-TR" sz="3900" dirty="0" smtClean="0"/>
            </a:br>
            <a:r>
              <a:rPr lang="tr-TR" sz="3900" dirty="0"/>
              <a:t/>
            </a:r>
            <a:br>
              <a:rPr lang="tr-TR" sz="3900" dirty="0"/>
            </a:br>
            <a:r>
              <a:rPr lang="tr-TR" sz="3900" dirty="0"/>
              <a:t>2. Anayasa Yargısı Kavramı ve Tarihsel </a:t>
            </a:r>
            <a:r>
              <a:rPr lang="tr-TR" sz="3900" dirty="0" smtClean="0"/>
              <a:t>Gelişimi</a:t>
            </a:r>
            <a:br>
              <a:rPr lang="tr-TR" sz="3900" dirty="0" smtClean="0"/>
            </a:br>
            <a:r>
              <a:rPr lang="tr-TR" sz="3900" dirty="0"/>
              <a:t/>
            </a:r>
            <a:br>
              <a:rPr lang="tr-TR" sz="3900" dirty="0"/>
            </a:br>
            <a:r>
              <a:rPr lang="tr-TR" sz="3900" dirty="0" smtClean="0"/>
              <a:t>3. Anayasa Mahkemesi</a:t>
            </a:r>
            <a:br>
              <a:rPr lang="tr-TR" sz="3900" dirty="0" smtClean="0"/>
            </a:br>
            <a:r>
              <a:rPr lang="tr-TR" sz="3900" dirty="0"/>
              <a:t/>
            </a:r>
            <a:br>
              <a:rPr lang="tr-TR" sz="3900" dirty="0"/>
            </a:b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373372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48803" y="2670444"/>
            <a:ext cx="11744459" cy="1325563"/>
          </a:xfrm>
        </p:spPr>
        <p:txBody>
          <a:bodyPr>
            <a:noAutofit/>
          </a:bodyPr>
          <a:lstStyle/>
          <a:p>
            <a:r>
              <a:rPr lang="tr-TR" sz="3500" b="1" dirty="0" smtClean="0"/>
              <a:t>A. </a:t>
            </a:r>
            <a:r>
              <a:rPr lang="tr-TR" sz="3500" b="1" u="sng" dirty="0" smtClean="0"/>
              <a:t>Anayasa Mahkemesinin Statüsü, Kuruluşu ve Görevleri</a:t>
            </a:r>
            <a:br>
              <a:rPr lang="tr-TR" sz="3500" b="1" u="sng" dirty="0" smtClean="0"/>
            </a:br>
            <a:r>
              <a:rPr lang="tr-TR" sz="3500" dirty="0" smtClean="0"/>
              <a:t/>
            </a:r>
            <a:br>
              <a:rPr lang="tr-TR" sz="3500" dirty="0" smtClean="0"/>
            </a:br>
            <a:r>
              <a:rPr lang="tr-TR" sz="3500" dirty="0" smtClean="0"/>
              <a:t>	1. Anayasa Mahkemesinin Statüsü</a:t>
            </a:r>
            <a:br>
              <a:rPr lang="tr-TR" sz="3500" dirty="0" smtClean="0"/>
            </a:br>
            <a:r>
              <a:rPr lang="tr-TR" sz="3500" dirty="0"/>
              <a:t>	2</a:t>
            </a:r>
            <a:r>
              <a:rPr lang="tr-TR" sz="3500" dirty="0" smtClean="0"/>
              <a:t>. </a:t>
            </a:r>
            <a:r>
              <a:rPr lang="tr-TR" sz="3500" dirty="0"/>
              <a:t>Anayasa </a:t>
            </a:r>
            <a:r>
              <a:rPr lang="tr-TR" sz="3500" dirty="0" smtClean="0"/>
              <a:t>Mahkemesinin</a:t>
            </a:r>
            <a:r>
              <a:rPr lang="tr-TR" sz="3500" dirty="0"/>
              <a:t> Kuruluşu </a:t>
            </a:r>
            <a:r>
              <a:rPr lang="tr-TR" sz="3500" dirty="0" smtClean="0"/>
              <a:t/>
            </a:r>
            <a:br>
              <a:rPr lang="tr-TR" sz="3500" dirty="0" smtClean="0"/>
            </a:br>
            <a:r>
              <a:rPr lang="tr-TR" sz="3500" dirty="0"/>
              <a:t>	3</a:t>
            </a:r>
            <a:r>
              <a:rPr lang="tr-TR" sz="3500" dirty="0" smtClean="0"/>
              <a:t>. </a:t>
            </a:r>
            <a:r>
              <a:rPr lang="tr-TR" sz="3500" dirty="0"/>
              <a:t>Anayasa Mahkemesinin</a:t>
            </a:r>
            <a:r>
              <a:rPr lang="tr-TR" sz="3500" dirty="0" smtClean="0"/>
              <a:t> Görevleri</a:t>
            </a:r>
            <a:br>
              <a:rPr lang="tr-TR" sz="3500" dirty="0" smtClean="0"/>
            </a:br>
            <a:r>
              <a:rPr lang="tr-TR" sz="3500" dirty="0"/>
              <a:t/>
            </a:r>
            <a:br>
              <a:rPr lang="tr-TR" sz="3500" dirty="0"/>
            </a:br>
            <a:endParaRPr lang="tr-TR" sz="3500" dirty="0"/>
          </a:p>
        </p:txBody>
      </p:sp>
    </p:spTree>
    <p:extLst>
      <p:ext uri="{BB962C8B-B14F-4D97-AF65-F5344CB8AC3E}">
        <p14:creationId xmlns="" xmlns:p14="http://schemas.microsoft.com/office/powerpoint/2010/main" val="258108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</Words>
  <Application>Microsoft Office PowerPoint</Application>
  <PresentationFormat>Özel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Office Teması</vt:lpstr>
      <vt:lpstr>ANAYASA YARGISI-I</vt:lpstr>
      <vt:lpstr>  1. Anayasanın Üstünlüğü ve Anayasanın Korunması  2. Anayasa Yargısı Kavramı ve Tarihsel Gelişimi  3. Anayasa Mahkemesi  </vt:lpstr>
      <vt:lpstr>A. Anayasa Mahkemesinin Statüsü, Kuruluşu ve Görevleri   1. Anayasa Mahkemesinin Statüsü  2. Anayasa Mahkemesinin Kuruluşu   3. Anayasa Mahkemesinin Görevleri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KANUNLARIN ANAYASAYA UYGUNLUĞUNUN YARGISAL DENETİMİ</dc:title>
  <dc:creator>Deniz POLAT</dc:creator>
  <cp:lastModifiedBy>Ali Erdem Doğanoğlu</cp:lastModifiedBy>
  <cp:revision>6</cp:revision>
  <dcterms:created xsi:type="dcterms:W3CDTF">2017-11-20T11:29:03Z</dcterms:created>
  <dcterms:modified xsi:type="dcterms:W3CDTF">2017-11-23T12:54:15Z</dcterms:modified>
</cp:coreProperties>
</file>