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3" r:id="rId6"/>
    <p:sldId id="272" r:id="rId7"/>
    <p:sldId id="271"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222" y="9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5.04.2018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5.04.2018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5.04.2018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ARIZA ANALİZİ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a:t>
            </a:r>
            <a:r>
              <a:rPr lang="tr-TR" dirty="0" smtClean="0"/>
              <a:t>206 Arızalı </a:t>
            </a:r>
            <a:r>
              <a:rPr lang="tr-TR" dirty="0"/>
              <a:t>birimi veya elemanı bulma dikkat edilmesi </a:t>
            </a:r>
            <a:r>
              <a:rPr lang="tr-TR" dirty="0" smtClean="0"/>
              <a:t>gerekenler</a:t>
            </a:r>
          </a:p>
          <a:p>
            <a:r>
              <a:rPr lang="tr-TR" dirty="0" smtClean="0"/>
              <a:t> </a:t>
            </a:r>
            <a:r>
              <a:rPr lang="tr-TR" dirty="0" err="1" smtClean="0"/>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Arıza Bulma Metotları</a:t>
            </a:r>
            <a:endParaRPr lang="tr-TR" dirty="0"/>
          </a:p>
        </p:txBody>
      </p:sp>
      <p:sp>
        <p:nvSpPr>
          <p:cNvPr id="3" name="İçerik Yer Tutucusu 2"/>
          <p:cNvSpPr>
            <a:spLocks noGrp="1"/>
          </p:cNvSpPr>
          <p:nvPr>
            <p:ph idx="1"/>
          </p:nvPr>
        </p:nvSpPr>
        <p:spPr/>
        <p:txBody>
          <a:bodyPr>
            <a:normAutofit fontScale="62500" lnSpcReduction="20000"/>
          </a:bodyPr>
          <a:lstStyle/>
          <a:p>
            <a:pPr marL="0" indent="0" algn="just">
              <a:buNone/>
            </a:pPr>
            <a:r>
              <a:rPr lang="tr-TR" sz="3600" dirty="0"/>
              <a:t>Arızalı bir elektronik devrenin veya sistemin arızasını giderme işlemi birçok yoldan</a:t>
            </a:r>
          </a:p>
          <a:p>
            <a:pPr marL="0" indent="0" algn="just">
              <a:buNone/>
            </a:pPr>
            <a:r>
              <a:rPr lang="tr-TR" sz="3600" dirty="0"/>
              <a:t>yapılabilir. Arıza bulmada ilk adım arızalı devrenin veya sistemin verdiği belirtileri teşhis</a:t>
            </a:r>
          </a:p>
          <a:p>
            <a:pPr marL="0" indent="0" algn="just">
              <a:buNone/>
            </a:pPr>
            <a:r>
              <a:rPr lang="tr-TR" sz="3600" dirty="0"/>
              <a:t>etmektir. Belirtileri teşhis etmek, can alıcı bir basamak olabilir.</a:t>
            </a:r>
          </a:p>
          <a:p>
            <a:pPr marL="0" indent="0" algn="just">
              <a:buNone/>
            </a:pPr>
            <a:r>
              <a:rPr lang="tr-TR" sz="3600" dirty="0"/>
              <a:t>Bazı durumlarda özel bir belirti, arızalı bölgeyi işaret edebilir ve problemin nereden</a:t>
            </a:r>
          </a:p>
          <a:p>
            <a:pPr marL="0" indent="0" algn="just">
              <a:buNone/>
            </a:pPr>
            <a:r>
              <a:rPr lang="tr-TR" sz="3600" dirty="0"/>
              <a:t>başladığı hakkında fikir verebilir.</a:t>
            </a:r>
          </a:p>
          <a:p>
            <a:pPr marL="0" indent="0" algn="just">
              <a:buNone/>
            </a:pPr>
            <a:r>
              <a:rPr lang="tr-TR" sz="3600" dirty="0"/>
              <a:t>Hata analizi, arıza gidermenin bir alanıdır. Hata analizini en iyi açıklamanın yolu şu</a:t>
            </a:r>
          </a:p>
          <a:p>
            <a:pPr marL="0" indent="0" algn="just">
              <a:buNone/>
            </a:pPr>
            <a:r>
              <a:rPr lang="tr-TR" sz="3600" dirty="0"/>
              <a:t>soruyu sormaktır. </a:t>
            </a:r>
            <a:endParaRPr lang="tr-TR" sz="3600" dirty="0"/>
          </a:p>
        </p:txBody>
      </p:sp>
    </p:spTree>
    <p:extLst>
      <p:ext uri="{BB962C8B-B14F-4D97-AF65-F5344CB8AC3E}">
        <p14:creationId xmlns:p14="http://schemas.microsoft.com/office/powerpoint/2010/main" val="1319020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Çıkış Değerine Göre Arıza Bulma</a:t>
            </a:r>
            <a:endParaRPr lang="tr-TR" dirty="0"/>
          </a:p>
        </p:txBody>
      </p:sp>
      <p:sp>
        <p:nvSpPr>
          <p:cNvPr id="3" name="İçerik Yer Tutucusu 2"/>
          <p:cNvSpPr>
            <a:spLocks noGrp="1"/>
          </p:cNvSpPr>
          <p:nvPr>
            <p:ph idx="1"/>
          </p:nvPr>
        </p:nvSpPr>
        <p:spPr/>
        <p:txBody>
          <a:bodyPr>
            <a:normAutofit/>
          </a:bodyPr>
          <a:lstStyle/>
          <a:p>
            <a:pPr marL="0" indent="0" algn="just">
              <a:buNone/>
            </a:pPr>
            <a:r>
              <a:rPr lang="tr-TR" sz="2400" dirty="0"/>
              <a:t>Arızalı elektronik devreyi veya sistemi, çıkış geriliminin hiç olmaması veya hatalı</a:t>
            </a:r>
          </a:p>
          <a:p>
            <a:pPr marL="0" indent="0" algn="just">
              <a:buNone/>
            </a:pPr>
            <a:r>
              <a:rPr lang="tr-TR" sz="2400" dirty="0"/>
              <a:t>olması şeklinde tanımlayabiliriz. Örneğin Şekil 1.1’de tek blok hâlinde DC güç kaynağının</a:t>
            </a:r>
          </a:p>
          <a:p>
            <a:pPr marL="0" indent="0" algn="just">
              <a:buNone/>
            </a:pPr>
            <a:r>
              <a:rPr lang="tr-TR" sz="2400" dirty="0"/>
              <a:t>giriş gerilimi ve çıkış gerilimi normal çalışır hâlde gösterilmektedir. Şekil 1.2’de arızalı DC</a:t>
            </a:r>
          </a:p>
          <a:p>
            <a:pPr marL="0" indent="0" algn="just">
              <a:buNone/>
            </a:pPr>
            <a:r>
              <a:rPr lang="tr-TR" sz="2400" dirty="0"/>
              <a:t>güç kaynağında ise giriş geriliminin normal olduğu fakat çıkış geriliminin olmadığı</a:t>
            </a:r>
          </a:p>
          <a:p>
            <a:pPr marL="0" indent="0" algn="just">
              <a:buNone/>
            </a:pPr>
            <a:r>
              <a:rPr lang="tr-TR" sz="2400" dirty="0"/>
              <a:t>gösterilmektedir.</a:t>
            </a:r>
            <a:endParaRPr lang="tr-TR" sz="2400" dirty="0"/>
          </a:p>
        </p:txBody>
      </p:sp>
    </p:spTree>
    <p:extLst>
      <p:ext uri="{BB962C8B-B14F-4D97-AF65-F5344CB8AC3E}">
        <p14:creationId xmlns:p14="http://schemas.microsoft.com/office/powerpoint/2010/main" val="377318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7280" y="88299"/>
            <a:ext cx="10058400" cy="1450757"/>
          </a:xfrm>
        </p:spPr>
        <p:txBody>
          <a:bodyPr/>
          <a:lstStyle/>
          <a:p>
            <a:r>
              <a:rPr lang="tr-TR" dirty="0"/>
              <a:t>Çıkış Değerine Göre Arıza Bulma</a:t>
            </a:r>
            <a:endParaRPr lang="tr-TR" dirty="0"/>
          </a:p>
        </p:txBody>
      </p:sp>
      <p:pic>
        <p:nvPicPr>
          <p:cNvPr id="4" name="İçerik Yer Tutucusu 3"/>
          <p:cNvPicPr>
            <a:picLocks noGrp="1" noChangeAspect="1"/>
          </p:cNvPicPr>
          <p:nvPr>
            <p:ph idx="1"/>
          </p:nvPr>
        </p:nvPicPr>
        <p:blipFill>
          <a:blip r:embed="rId2"/>
          <a:stretch>
            <a:fillRect/>
          </a:stretch>
        </p:blipFill>
        <p:spPr>
          <a:xfrm>
            <a:off x="1480950" y="1844604"/>
            <a:ext cx="5493927" cy="1636875"/>
          </a:xfrm>
          <a:prstGeom prst="rect">
            <a:avLst/>
          </a:prstGeom>
        </p:spPr>
      </p:pic>
      <p:sp>
        <p:nvSpPr>
          <p:cNvPr id="5" name="Dikdörtgen 4"/>
          <p:cNvSpPr/>
          <p:nvPr/>
        </p:nvSpPr>
        <p:spPr>
          <a:xfrm>
            <a:off x="1097280" y="3463861"/>
            <a:ext cx="4614055" cy="646331"/>
          </a:xfrm>
          <a:prstGeom prst="rect">
            <a:avLst/>
          </a:prstGeom>
        </p:spPr>
        <p:txBody>
          <a:bodyPr wrap="square">
            <a:spAutoFit/>
          </a:bodyPr>
          <a:lstStyle/>
          <a:p>
            <a:r>
              <a:rPr lang="tr-TR" dirty="0"/>
              <a:t>Şekil 1.1: DC Güç kaynağının normal giriş ve çıkış gerilimlerinin </a:t>
            </a:r>
            <a:r>
              <a:rPr lang="tr-TR" dirty="0" err="1"/>
              <a:t>osilaskop</a:t>
            </a:r>
            <a:r>
              <a:rPr lang="tr-TR" dirty="0"/>
              <a:t> görüntüsü </a:t>
            </a:r>
          </a:p>
        </p:txBody>
      </p:sp>
      <p:pic>
        <p:nvPicPr>
          <p:cNvPr id="6" name="Resim 5"/>
          <p:cNvPicPr>
            <a:picLocks noChangeAspect="1"/>
          </p:cNvPicPr>
          <p:nvPr/>
        </p:nvPicPr>
        <p:blipFill>
          <a:blip r:embed="rId3"/>
          <a:stretch>
            <a:fillRect/>
          </a:stretch>
        </p:blipFill>
        <p:spPr>
          <a:xfrm>
            <a:off x="6601523" y="1844604"/>
            <a:ext cx="5493927" cy="1636875"/>
          </a:xfrm>
          <a:prstGeom prst="rect">
            <a:avLst/>
          </a:prstGeom>
        </p:spPr>
      </p:pic>
      <p:sp>
        <p:nvSpPr>
          <p:cNvPr id="7" name="Dikdörtgen 6"/>
          <p:cNvSpPr/>
          <p:nvPr/>
        </p:nvSpPr>
        <p:spPr>
          <a:xfrm>
            <a:off x="5711335" y="3463861"/>
            <a:ext cx="6096000" cy="923330"/>
          </a:xfrm>
          <a:prstGeom prst="rect">
            <a:avLst/>
          </a:prstGeom>
        </p:spPr>
        <p:txBody>
          <a:bodyPr>
            <a:spAutoFit/>
          </a:bodyPr>
          <a:lstStyle/>
          <a:p>
            <a:r>
              <a:rPr lang="tr-TR" dirty="0"/>
              <a:t>Şekil 1.2: DC Güç kaynağının normal giriş ve arızalı çıkış gerilimlerinin </a:t>
            </a:r>
            <a:r>
              <a:rPr lang="tr-TR" dirty="0" err="1"/>
              <a:t>osilaskop</a:t>
            </a:r>
            <a:r>
              <a:rPr lang="tr-TR" dirty="0"/>
              <a:t> görüntüsü </a:t>
            </a:r>
          </a:p>
          <a:p>
            <a:r>
              <a:rPr lang="tr-TR" dirty="0"/>
              <a:t> </a:t>
            </a:r>
          </a:p>
        </p:txBody>
      </p:sp>
    </p:spTree>
    <p:extLst>
      <p:ext uri="{BB962C8B-B14F-4D97-AF65-F5344CB8AC3E}">
        <p14:creationId xmlns:p14="http://schemas.microsoft.com/office/powerpoint/2010/main" val="376977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r>
              <a:rPr lang="tr-TR" dirty="0"/>
              <a:t>Blok Diyagram ile Arıza Tespiti </a:t>
            </a:r>
            <a:endParaRPr lang="tr-TR" dirty="0"/>
          </a:p>
        </p:txBody>
      </p:sp>
      <p:sp>
        <p:nvSpPr>
          <p:cNvPr id="3" name="İçerik Yer Tutucusu 2"/>
          <p:cNvSpPr>
            <a:spLocks noGrp="1"/>
          </p:cNvSpPr>
          <p:nvPr>
            <p:ph idx="1"/>
          </p:nvPr>
        </p:nvSpPr>
        <p:spPr>
          <a:xfrm>
            <a:off x="837282" y="1845734"/>
            <a:ext cx="10318398" cy="4023360"/>
          </a:xfrm>
        </p:spPr>
        <p:txBody>
          <a:bodyPr>
            <a:normAutofit/>
          </a:bodyPr>
          <a:lstStyle/>
          <a:p>
            <a:pPr algn="just"/>
            <a:r>
              <a:rPr lang="tr-TR" sz="2400" dirty="0"/>
              <a:t>Blok diyagramlar, sistemi daha küçük parçalara ayırarak devrenin tamamını anlamak (dizayn etmek) için kullanılır. Her blok özel bir fonksiyonu yerine getirir ve blok diyagram blokların birbirine nasıl bağlandığını gösterir. Blok içinde kullanılan elemanlar gösterilmez, sadece girişler ve çıkışlar gösterilir. Bu bakış açısı, </a:t>
            </a:r>
            <a:r>
              <a:rPr lang="tr-TR" sz="2400" dirty="0" smtClean="0"/>
              <a:t>sistem </a:t>
            </a:r>
            <a:r>
              <a:rPr lang="tr-TR" sz="2400" dirty="0"/>
              <a:t>yaklaşımı olarak adlandırılır. </a:t>
            </a:r>
            <a:endParaRPr lang="tr-TR" sz="2400" dirty="0" smtClean="0"/>
          </a:p>
          <a:p>
            <a:pPr algn="just"/>
            <a:r>
              <a:rPr lang="tr-TR" sz="2400" dirty="0"/>
              <a:t>Arızayı tespit etmek için de blok diyagramlar oldukça kullanışlıdır. Blok diyagram kullanarak arızayı lokalize edip sinyalin nerede kesildiğini rahatlıkla bulabiliriz. Güç kaynağı (veya batarya) bağlantısı, genelde blok diyagram üzerinde gösterilmez.  </a:t>
            </a:r>
          </a:p>
          <a:p>
            <a:pPr algn="just"/>
            <a:r>
              <a:rPr lang="tr-TR" sz="2400" dirty="0"/>
              <a:t> </a:t>
            </a:r>
          </a:p>
          <a:p>
            <a:pPr algn="just"/>
            <a:endParaRPr lang="tr-TR" sz="2400" dirty="0" smtClean="0"/>
          </a:p>
        </p:txBody>
      </p:sp>
    </p:spTree>
    <p:extLst>
      <p:ext uri="{BB962C8B-B14F-4D97-AF65-F5344CB8AC3E}">
        <p14:creationId xmlns:p14="http://schemas.microsoft.com/office/powerpoint/2010/main" val="421622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a:t>Güç Kaynaklarında Blok Diyagram ile Arıza Tespiti </a:t>
            </a:r>
            <a:r>
              <a:rPr lang="tr-TR" b="1" dirty="0"/>
              <a:t/>
            </a:r>
            <a:br>
              <a:rPr lang="tr-TR" b="1" dirty="0"/>
            </a:br>
            <a:endParaRPr lang="tr-TR" dirty="0"/>
          </a:p>
        </p:txBody>
      </p:sp>
      <p:pic>
        <p:nvPicPr>
          <p:cNvPr id="6" name="İçerik Yer Tutucusu 5"/>
          <p:cNvPicPr>
            <a:picLocks noGrp="1" noChangeAspect="1"/>
          </p:cNvPicPr>
          <p:nvPr>
            <p:ph idx="1"/>
          </p:nvPr>
        </p:nvPicPr>
        <p:blipFill>
          <a:blip r:embed="rId2"/>
          <a:stretch>
            <a:fillRect/>
          </a:stretch>
        </p:blipFill>
        <p:spPr>
          <a:xfrm>
            <a:off x="1493133" y="1929641"/>
            <a:ext cx="9016679" cy="3128495"/>
          </a:xfrm>
          <a:prstGeom prst="rect">
            <a:avLst/>
          </a:prstGeom>
        </p:spPr>
      </p:pic>
      <p:sp>
        <p:nvSpPr>
          <p:cNvPr id="7" name="Dikdörtgen 6"/>
          <p:cNvSpPr/>
          <p:nvPr/>
        </p:nvSpPr>
        <p:spPr>
          <a:xfrm>
            <a:off x="3851626" y="5058136"/>
            <a:ext cx="4549707" cy="369332"/>
          </a:xfrm>
          <a:prstGeom prst="rect">
            <a:avLst/>
          </a:prstGeom>
        </p:spPr>
        <p:txBody>
          <a:bodyPr wrap="none">
            <a:spAutoFit/>
          </a:bodyPr>
          <a:lstStyle/>
          <a:p>
            <a:r>
              <a:rPr lang="tr-TR" dirty="0" err="1"/>
              <a:t>Regüleli</a:t>
            </a:r>
            <a:r>
              <a:rPr lang="tr-TR" dirty="0"/>
              <a:t> güç kaynağı sisteminin blok diyagramı </a:t>
            </a:r>
          </a:p>
        </p:txBody>
      </p:sp>
    </p:spTree>
    <p:extLst>
      <p:ext uri="{BB962C8B-B14F-4D97-AF65-F5344CB8AC3E}">
        <p14:creationId xmlns:p14="http://schemas.microsoft.com/office/powerpoint/2010/main" val="13727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Güç Kaynaklarında Blok Diyagram ile Arıza Tespiti </a:t>
            </a:r>
            <a:endParaRPr lang="tr-TR" dirty="0"/>
          </a:p>
        </p:txBody>
      </p:sp>
      <p:sp>
        <p:nvSpPr>
          <p:cNvPr id="6" name="İçerik Yer Tutucusu 5"/>
          <p:cNvSpPr>
            <a:spLocks noGrp="1"/>
          </p:cNvSpPr>
          <p:nvPr>
            <p:ph idx="1"/>
          </p:nvPr>
        </p:nvSpPr>
        <p:spPr/>
        <p:txBody>
          <a:bodyPr/>
          <a:lstStyle/>
          <a:p>
            <a:pPr marL="0" indent="0">
              <a:buNone/>
            </a:pPr>
            <a:r>
              <a:rPr lang="tr-TR" dirty="0" smtClean="0"/>
              <a:t> </a:t>
            </a:r>
            <a:r>
              <a:rPr lang="tr-TR" sz="2800" dirty="0" smtClean="0"/>
              <a:t>1)Transformatör</a:t>
            </a:r>
            <a:r>
              <a:rPr lang="tr-TR" sz="2800" dirty="0"/>
              <a:t>, 220V AC şebeke gerilimini daha düşük AC gerilime indirir. </a:t>
            </a:r>
          </a:p>
          <a:p>
            <a:r>
              <a:rPr lang="tr-TR" sz="2800" dirty="0" smtClean="0"/>
              <a:t>2)Doğrultmaç</a:t>
            </a:r>
            <a:r>
              <a:rPr lang="tr-TR" sz="2800" dirty="0"/>
              <a:t>, AC gerilimi DC gerilime çevirir fakat DC çıkış değişiklik gösterir. </a:t>
            </a:r>
          </a:p>
          <a:p>
            <a:r>
              <a:rPr lang="tr-TR" sz="2800" dirty="0" smtClean="0"/>
              <a:t>3)Filtre</a:t>
            </a:r>
            <a:r>
              <a:rPr lang="tr-TR" sz="2800" dirty="0"/>
              <a:t>, büyük değişmeleri düzelterek küçük salınımlara (dalgacıklara) dönüştürür.</a:t>
            </a:r>
          </a:p>
          <a:p>
            <a:r>
              <a:rPr lang="tr-TR" sz="2800" dirty="0" smtClean="0"/>
              <a:t>4)</a:t>
            </a:r>
            <a:r>
              <a:rPr lang="tr-TR" sz="2800" dirty="0" err="1" smtClean="0"/>
              <a:t>Regüle</a:t>
            </a:r>
            <a:r>
              <a:rPr lang="tr-TR" sz="2800" dirty="0"/>
              <a:t>, DC çıkışı sabit bir gerilime ayarlayarak salınımları ortadan kaldırır. </a:t>
            </a:r>
          </a:p>
        </p:txBody>
      </p:sp>
    </p:spTree>
    <p:extLst>
      <p:ext uri="{BB962C8B-B14F-4D97-AF65-F5344CB8AC3E}">
        <p14:creationId xmlns:p14="http://schemas.microsoft.com/office/powerpoint/2010/main" val="359747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endParaRPr lang="tr-TR" dirty="0"/>
          </a:p>
          <a:p>
            <a:endParaRPr lang="tr-TR" dirty="0"/>
          </a:p>
          <a:p>
            <a:r>
              <a:rPr lang="tr-TR" dirty="0"/>
              <a:t>file:///C:/Users/Hasan%20Kaya/Desktop/Ar%C4%B1za%20Analiz%20Y%C3%B6ntemleri%20Ve%20Ar%C4%B1za%20Giderme.pdf</a:t>
            </a:r>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1533</TotalTime>
  <Words>367</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Geçmişe bakış</vt:lpstr>
      <vt:lpstr>ARIZA ANALİZİ</vt:lpstr>
      <vt:lpstr>Arıza Bulma Metotları</vt:lpstr>
      <vt:lpstr>Çıkış Değerine Göre Arıza Bulma</vt:lpstr>
      <vt:lpstr>Çıkış Değerine Göre Arıza Bulma</vt:lpstr>
      <vt:lpstr> Blok Diyagram ile Arıza Tespiti </vt:lpstr>
      <vt:lpstr>Güç Kaynaklarında Blok Diyagram ile Arıza Tespiti  </vt:lpstr>
      <vt:lpstr>Güç Kaynaklarında Blok Diyagram ile Arıza Tespiti </vt:lpstr>
      <vt:lpstr>KAYNAKLAR</vt:lpstr>
      <vt:lpstr>DİNLEDİĞİNİZ İÇİN 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Hasan Kaya</cp:lastModifiedBy>
  <cp:revision>89</cp:revision>
  <dcterms:created xsi:type="dcterms:W3CDTF">2017-11-14T11:12:27Z</dcterms:created>
  <dcterms:modified xsi:type="dcterms:W3CDTF">2018-04-05T19:17:54Z</dcterms:modified>
</cp:coreProperties>
</file>