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6" r:id="rId2"/>
    <p:sldId id="327" r:id="rId3"/>
    <p:sldId id="394" r:id="rId4"/>
    <p:sldId id="395" r:id="rId5"/>
    <p:sldId id="328" r:id="rId6"/>
    <p:sldId id="320" r:id="rId7"/>
    <p:sldId id="321" r:id="rId8"/>
    <p:sldId id="257" r:id="rId9"/>
    <p:sldId id="258" r:id="rId10"/>
    <p:sldId id="259" r:id="rId11"/>
    <p:sldId id="281" r:id="rId12"/>
    <p:sldId id="282" r:id="rId13"/>
    <p:sldId id="368" r:id="rId14"/>
    <p:sldId id="301" r:id="rId15"/>
    <p:sldId id="302" r:id="rId16"/>
    <p:sldId id="303" r:id="rId17"/>
    <p:sldId id="306" r:id="rId1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0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015A3-B910-42EF-AA87-04E97B8EDAB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E7ACF-28F5-4C45-B2F4-0FDF9AD01F3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0AB4C-D4DC-4293-90A3-5DAA2CFF89E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25BE0-AFD2-4EA0-A7B4-FD38BB3BAD1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6990-FCEB-4A07-8D2A-0085EC0ED10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E01F9-0673-4B1F-8E0F-382A915D0DA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20446-43BE-4CB7-BAB3-86E766D3294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1E915-B607-4A1B-81E6-3C9E4617083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96E62-9117-40BE-AAD4-FDDA7C17EE1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875A5-9683-4262-9AF6-81E0403FC9E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432BE-1028-4F23-9EE8-1607657C68D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268058-6005-413C-9B6B-612AC23491B5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76842" y="1992313"/>
            <a:ext cx="562205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b="1" smtClean="0">
                <a:solidFill>
                  <a:schemeClr val="accent2"/>
                </a:solidFill>
              </a:rPr>
              <a:t>ENGLISH FOR BUSINESS LIFE</a:t>
            </a:r>
          </a:p>
          <a:p>
            <a:pPr algn="ctr"/>
            <a:endParaRPr lang="tr-TR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tr-TR" b="1" dirty="0" err="1" smtClean="0">
                <a:solidFill>
                  <a:schemeClr val="accent2"/>
                </a:solidFill>
                <a:latin typeface="Arial" charset="0"/>
              </a:rPr>
              <a:t>Lecture</a:t>
            </a:r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 5</a:t>
            </a:r>
            <a:endParaRPr lang="tr-TR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endParaRPr lang="tr-TR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endParaRPr lang="tr-TR" b="1" dirty="0">
              <a:solidFill>
                <a:schemeClr val="accent2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accent2"/>
                </a:solidFill>
              </a:rPr>
              <a:t>Congress</a:t>
            </a:r>
            <a:r>
              <a:rPr lang="tr-TR" b="1" dirty="0" smtClean="0">
                <a:solidFill>
                  <a:schemeClr val="accent2"/>
                </a:solidFill>
              </a:rPr>
              <a:t>, </a:t>
            </a:r>
            <a:r>
              <a:rPr lang="tr-TR" b="1" dirty="0" err="1" smtClean="0">
                <a:solidFill>
                  <a:schemeClr val="accent2"/>
                </a:solidFill>
              </a:rPr>
              <a:t>symposiums</a:t>
            </a:r>
            <a:r>
              <a:rPr lang="tr-TR" b="1" dirty="0" smtClean="0">
                <a:solidFill>
                  <a:schemeClr val="accent2"/>
                </a:solidFill>
              </a:rPr>
              <a:t>, </a:t>
            </a:r>
            <a:r>
              <a:rPr lang="tr-TR" b="1" dirty="0" err="1" smtClean="0">
                <a:solidFill>
                  <a:schemeClr val="accent2"/>
                </a:solidFill>
              </a:rPr>
              <a:t>conferences</a:t>
            </a:r>
            <a:r>
              <a:rPr lang="tr-TR" b="1" dirty="0" smtClean="0">
                <a:solidFill>
                  <a:schemeClr val="accent2"/>
                </a:solidFill>
              </a:rPr>
              <a:t>, </a:t>
            </a:r>
            <a:r>
              <a:rPr lang="tr-TR" b="1" dirty="0" err="1" smtClean="0">
                <a:solidFill>
                  <a:schemeClr val="accent2"/>
                </a:solidFill>
              </a:rPr>
              <a:t>workshops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13535" t="15157" r="12962" b="4861"/>
          <a:stretch>
            <a:fillRect/>
          </a:stretch>
        </p:blipFill>
        <p:spPr bwMode="auto">
          <a:xfrm>
            <a:off x="611188" y="150813"/>
            <a:ext cx="7705725" cy="670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 l="18839" t="17111" r="20988" b="25905"/>
          <a:stretch>
            <a:fillRect/>
          </a:stretch>
        </p:blipFill>
        <p:spPr bwMode="auto">
          <a:xfrm>
            <a:off x="34925" y="115888"/>
            <a:ext cx="8929688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 l="19049" t="17604" r="21999" b="15300"/>
          <a:stretch>
            <a:fillRect/>
          </a:stretch>
        </p:blipFill>
        <p:spPr bwMode="auto">
          <a:xfrm>
            <a:off x="468313" y="260350"/>
            <a:ext cx="6840537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 cstate="print"/>
          <a:srcRect l="21539" t="39804" r="36269" b="36148"/>
          <a:stretch>
            <a:fillRect/>
          </a:stretch>
        </p:blipFill>
        <p:spPr bwMode="auto">
          <a:xfrm>
            <a:off x="0" y="700088"/>
            <a:ext cx="91440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 l="18016" t="14180" r="20053" b="4062"/>
          <a:stretch>
            <a:fillRect/>
          </a:stretch>
        </p:blipFill>
        <p:spPr bwMode="auto">
          <a:xfrm>
            <a:off x="971550" y="115888"/>
            <a:ext cx="6408738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 l="18097" t="12656" r="20247" b="4515"/>
          <a:stretch>
            <a:fillRect/>
          </a:stretch>
        </p:blipFill>
        <p:spPr bwMode="auto">
          <a:xfrm>
            <a:off x="1025525" y="215900"/>
            <a:ext cx="6138863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 l="19049" t="14307" r="21106" b="5408"/>
          <a:stretch>
            <a:fillRect/>
          </a:stretch>
        </p:blipFill>
        <p:spPr bwMode="auto">
          <a:xfrm>
            <a:off x="930275" y="287338"/>
            <a:ext cx="59467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 l="17900" t="13939" r="19263" b="4971"/>
          <a:stretch>
            <a:fillRect/>
          </a:stretch>
        </p:blipFill>
        <p:spPr bwMode="auto">
          <a:xfrm>
            <a:off x="1060450" y="144463"/>
            <a:ext cx="6319838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764704"/>
            <a:ext cx="8229600" cy="5184775"/>
          </a:xfrm>
          <a:solidFill>
            <a:schemeClr val="accent1"/>
          </a:solidFill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tr-TR" b="1" dirty="0" err="1"/>
              <a:t>Conferences</a:t>
            </a:r>
            <a:r>
              <a:rPr lang="tr-TR" b="1" dirty="0"/>
              <a:t>, </a:t>
            </a:r>
            <a:r>
              <a:rPr lang="tr-TR" b="1" dirty="0" err="1"/>
              <a:t>Meetings</a:t>
            </a:r>
            <a:r>
              <a:rPr lang="tr-TR" b="1" dirty="0"/>
              <a:t>, </a:t>
            </a:r>
            <a:r>
              <a:rPr lang="tr-TR" b="1" dirty="0" err="1"/>
              <a:t>Symposiums</a:t>
            </a:r>
            <a:r>
              <a:rPr lang="tr-TR" b="1" dirty="0"/>
              <a:t>,</a:t>
            </a:r>
          </a:p>
          <a:p>
            <a:pPr algn="ctr">
              <a:lnSpc>
                <a:spcPct val="90000"/>
              </a:lnSpc>
            </a:pPr>
            <a:r>
              <a:rPr lang="tr-TR" b="1" dirty="0" err="1"/>
              <a:t>Workshops</a:t>
            </a:r>
            <a:r>
              <a:rPr lang="tr-TR" b="1" dirty="0"/>
              <a:t>,</a:t>
            </a:r>
          </a:p>
          <a:p>
            <a:pPr>
              <a:lnSpc>
                <a:spcPct val="90000"/>
              </a:lnSpc>
            </a:pPr>
            <a:endParaRPr lang="tr-TR" sz="2000" b="1" dirty="0"/>
          </a:p>
          <a:p>
            <a:pPr>
              <a:lnSpc>
                <a:spcPct val="90000"/>
              </a:lnSpc>
            </a:pPr>
            <a:r>
              <a:rPr lang="tr-TR" sz="2000" b="1" dirty="0" err="1">
                <a:solidFill>
                  <a:srgbClr val="FF3300"/>
                </a:solidFill>
              </a:rPr>
              <a:t>What</a:t>
            </a:r>
            <a:r>
              <a:rPr lang="tr-TR" sz="2000" b="1" dirty="0">
                <a:solidFill>
                  <a:srgbClr val="FF3300"/>
                </a:solidFill>
              </a:rPr>
              <a:t> do </a:t>
            </a:r>
            <a:r>
              <a:rPr lang="tr-TR" sz="2000" b="1" dirty="0" err="1">
                <a:solidFill>
                  <a:srgbClr val="FF3300"/>
                </a:solidFill>
              </a:rPr>
              <a:t>you</a:t>
            </a:r>
            <a:r>
              <a:rPr lang="tr-TR" sz="2000" b="1" dirty="0">
                <a:solidFill>
                  <a:srgbClr val="FF3300"/>
                </a:solidFill>
              </a:rPr>
              <a:t> </a:t>
            </a:r>
            <a:r>
              <a:rPr lang="tr-TR" sz="2000" b="1" dirty="0" err="1">
                <a:solidFill>
                  <a:srgbClr val="FF3300"/>
                </a:solidFill>
              </a:rPr>
              <a:t>expect</a:t>
            </a:r>
            <a:r>
              <a:rPr lang="tr-TR" sz="2000" b="1" dirty="0">
                <a:solidFill>
                  <a:srgbClr val="FF3300"/>
                </a:solidFill>
              </a:rPr>
              <a:t> </a:t>
            </a:r>
            <a:r>
              <a:rPr lang="tr-TR" sz="2000" b="1" dirty="0" err="1">
                <a:solidFill>
                  <a:srgbClr val="FF3300"/>
                </a:solidFill>
              </a:rPr>
              <a:t>when</a:t>
            </a:r>
            <a:r>
              <a:rPr lang="tr-TR" sz="2000" b="1" dirty="0">
                <a:solidFill>
                  <a:srgbClr val="FF3300"/>
                </a:solidFill>
              </a:rPr>
              <a:t> </a:t>
            </a:r>
            <a:r>
              <a:rPr lang="tr-TR" sz="2000" b="1" dirty="0" err="1">
                <a:solidFill>
                  <a:srgbClr val="FF3300"/>
                </a:solidFill>
              </a:rPr>
              <a:t>attending</a:t>
            </a:r>
            <a:r>
              <a:rPr lang="tr-TR" sz="2000" b="1" dirty="0">
                <a:solidFill>
                  <a:srgbClr val="FF3300"/>
                </a:solidFill>
              </a:rPr>
              <a:t> </a:t>
            </a:r>
            <a:r>
              <a:rPr lang="tr-TR" sz="2000" b="1" dirty="0" err="1">
                <a:solidFill>
                  <a:srgbClr val="FF3300"/>
                </a:solidFill>
              </a:rPr>
              <a:t>international</a:t>
            </a:r>
            <a:r>
              <a:rPr lang="tr-TR" sz="2000" b="1" dirty="0">
                <a:solidFill>
                  <a:srgbClr val="FF3300"/>
                </a:solidFill>
              </a:rPr>
              <a:t> </a:t>
            </a:r>
            <a:r>
              <a:rPr lang="tr-TR" sz="2000" b="1" dirty="0" err="1">
                <a:solidFill>
                  <a:srgbClr val="FF3300"/>
                </a:solidFill>
              </a:rPr>
              <a:t>or</a:t>
            </a:r>
            <a:r>
              <a:rPr lang="tr-TR" sz="2000" b="1" dirty="0">
                <a:solidFill>
                  <a:srgbClr val="FF3300"/>
                </a:solidFill>
              </a:rPr>
              <a:t> </a:t>
            </a:r>
            <a:r>
              <a:rPr lang="tr-TR" sz="2000" b="1" dirty="0" err="1">
                <a:solidFill>
                  <a:srgbClr val="FF3300"/>
                </a:solidFill>
              </a:rPr>
              <a:t>national</a:t>
            </a:r>
            <a:r>
              <a:rPr lang="tr-TR" sz="2000" b="1" dirty="0">
                <a:solidFill>
                  <a:srgbClr val="FF3300"/>
                </a:solidFill>
              </a:rPr>
              <a:t> </a:t>
            </a:r>
            <a:r>
              <a:rPr lang="tr-TR" sz="2000" b="1" dirty="0" err="1">
                <a:solidFill>
                  <a:srgbClr val="FF3300"/>
                </a:solidFill>
              </a:rPr>
              <a:t>meetings</a:t>
            </a:r>
            <a:r>
              <a:rPr lang="tr-TR" sz="2000" b="1" dirty="0">
                <a:solidFill>
                  <a:srgbClr val="FF3300"/>
                </a:solidFill>
              </a:rPr>
              <a:t>, </a:t>
            </a:r>
            <a:r>
              <a:rPr lang="tr-TR" sz="2000" b="1" dirty="0" err="1">
                <a:solidFill>
                  <a:srgbClr val="FF3300"/>
                </a:solidFill>
              </a:rPr>
              <a:t>symposiums</a:t>
            </a:r>
            <a:r>
              <a:rPr lang="tr-TR" sz="2000" b="1" dirty="0">
                <a:solidFill>
                  <a:srgbClr val="FF3300"/>
                </a:solidFill>
              </a:rPr>
              <a:t>, </a:t>
            </a:r>
            <a:r>
              <a:rPr lang="tr-TR" sz="2000" b="1" dirty="0" err="1">
                <a:solidFill>
                  <a:srgbClr val="FF3300"/>
                </a:solidFill>
              </a:rPr>
              <a:t>conferences</a:t>
            </a:r>
            <a:r>
              <a:rPr lang="tr-TR" sz="2000" b="1" dirty="0">
                <a:solidFill>
                  <a:srgbClr val="FF3300"/>
                </a:solidFill>
              </a:rPr>
              <a:t>, </a:t>
            </a:r>
            <a:r>
              <a:rPr lang="tr-TR" sz="2000" b="1" dirty="0" err="1">
                <a:solidFill>
                  <a:srgbClr val="FF3300"/>
                </a:solidFill>
              </a:rPr>
              <a:t>workshops</a:t>
            </a:r>
            <a:r>
              <a:rPr lang="tr-TR" sz="2000" b="1" dirty="0">
                <a:solidFill>
                  <a:srgbClr val="FF3300"/>
                </a:solidFill>
              </a:rPr>
              <a:t> </a:t>
            </a:r>
            <a:r>
              <a:rPr lang="tr-TR" sz="2000" b="1" dirty="0" err="1">
                <a:solidFill>
                  <a:srgbClr val="FF3300"/>
                </a:solidFill>
              </a:rPr>
              <a:t>etc</a:t>
            </a:r>
            <a:r>
              <a:rPr lang="tr-TR" sz="2000" b="1" dirty="0">
                <a:solidFill>
                  <a:srgbClr val="FF3300"/>
                </a:solidFill>
              </a:rPr>
              <a:t> in </a:t>
            </a:r>
            <a:r>
              <a:rPr lang="tr-TR" sz="2000" b="1" dirty="0" err="1">
                <a:solidFill>
                  <a:srgbClr val="FF3300"/>
                </a:solidFill>
              </a:rPr>
              <a:t>the</a:t>
            </a:r>
            <a:r>
              <a:rPr lang="tr-TR" sz="2000" b="1" dirty="0">
                <a:solidFill>
                  <a:srgbClr val="FF3300"/>
                </a:solidFill>
              </a:rPr>
              <a:t> </a:t>
            </a:r>
            <a:r>
              <a:rPr lang="tr-TR" sz="2000" b="1" dirty="0" err="1">
                <a:solidFill>
                  <a:srgbClr val="FF3300"/>
                </a:solidFill>
              </a:rPr>
              <a:t>field</a:t>
            </a:r>
            <a:r>
              <a:rPr lang="tr-TR" sz="2000" b="1" dirty="0">
                <a:solidFill>
                  <a:srgbClr val="FF3300"/>
                </a:solidFill>
              </a:rPr>
              <a:t> of </a:t>
            </a:r>
            <a:r>
              <a:rPr lang="tr-TR" sz="2000" b="1" dirty="0" err="1">
                <a:solidFill>
                  <a:srgbClr val="FF3300"/>
                </a:solidFill>
              </a:rPr>
              <a:t>geosciences</a:t>
            </a:r>
            <a:r>
              <a:rPr lang="tr-TR" sz="2000" b="1" dirty="0">
                <a:solidFill>
                  <a:srgbClr val="FF3300"/>
                </a:solidFill>
              </a:rPr>
              <a:t>?</a:t>
            </a:r>
          </a:p>
          <a:p>
            <a:pPr>
              <a:lnSpc>
                <a:spcPct val="90000"/>
              </a:lnSpc>
            </a:pPr>
            <a:r>
              <a:rPr lang="tr-TR" sz="2000" b="1" dirty="0"/>
              <a:t>a) </a:t>
            </a:r>
            <a:r>
              <a:rPr lang="tr-TR" sz="2000" b="1" dirty="0" err="1"/>
              <a:t>while</a:t>
            </a:r>
            <a:r>
              <a:rPr lang="tr-TR" sz="2000" b="1" dirty="0"/>
              <a:t> </a:t>
            </a:r>
            <a:r>
              <a:rPr lang="tr-TR" sz="2000" b="1" dirty="0" err="1"/>
              <a:t>you</a:t>
            </a:r>
            <a:r>
              <a:rPr lang="tr-TR" sz="2000" b="1" dirty="0"/>
              <a:t> </a:t>
            </a:r>
            <a:r>
              <a:rPr lang="tr-TR" sz="2000" b="1" dirty="0" err="1"/>
              <a:t>are</a:t>
            </a:r>
            <a:r>
              <a:rPr lang="tr-TR" sz="2000" b="1" dirty="0"/>
              <a:t> </a:t>
            </a:r>
            <a:r>
              <a:rPr lang="tr-TR" sz="2000" b="1" dirty="0" err="1"/>
              <a:t>studying</a:t>
            </a:r>
            <a:r>
              <a:rPr lang="tr-TR" sz="2000" b="1" dirty="0"/>
              <a:t>; </a:t>
            </a:r>
            <a:r>
              <a:rPr lang="tr-TR" sz="2000" b="1" dirty="0" err="1"/>
              <a:t>undergraduate</a:t>
            </a:r>
            <a:r>
              <a:rPr lang="tr-TR" sz="2000" b="1" dirty="0"/>
              <a:t>, </a:t>
            </a:r>
            <a:r>
              <a:rPr lang="tr-TR" sz="2000" b="1" dirty="0" err="1"/>
              <a:t>graduate</a:t>
            </a:r>
            <a:r>
              <a:rPr lang="tr-TR" sz="2000" b="1" dirty="0"/>
              <a:t>, </a:t>
            </a:r>
            <a:r>
              <a:rPr lang="tr-TR" sz="2000" b="1" dirty="0" err="1"/>
              <a:t>Ms</a:t>
            </a:r>
            <a:r>
              <a:rPr lang="tr-TR" sz="2000" b="1" dirty="0"/>
              <a:t>,</a:t>
            </a:r>
            <a:r>
              <a:rPr lang="tr-TR" sz="2000" b="1" dirty="0" err="1"/>
              <a:t>PhD</a:t>
            </a:r>
            <a:endParaRPr lang="tr-TR" sz="2000" b="1" dirty="0"/>
          </a:p>
          <a:p>
            <a:pPr>
              <a:lnSpc>
                <a:spcPct val="90000"/>
              </a:lnSpc>
            </a:pPr>
            <a:r>
              <a:rPr lang="tr-TR" sz="2000" b="1" dirty="0"/>
              <a:t>b) </a:t>
            </a:r>
            <a:r>
              <a:rPr lang="tr-TR" sz="2000" b="1" dirty="0" err="1"/>
              <a:t>while</a:t>
            </a:r>
            <a:r>
              <a:rPr lang="tr-TR" sz="2000" b="1" dirty="0"/>
              <a:t> </a:t>
            </a:r>
            <a:r>
              <a:rPr lang="tr-TR" sz="2000" b="1" dirty="0" err="1"/>
              <a:t>you</a:t>
            </a:r>
            <a:r>
              <a:rPr lang="tr-TR" sz="2000" b="1" dirty="0"/>
              <a:t> </a:t>
            </a:r>
            <a:r>
              <a:rPr lang="tr-TR" sz="2000" b="1" dirty="0" err="1"/>
              <a:t>have</a:t>
            </a:r>
            <a:r>
              <a:rPr lang="tr-TR" sz="2000" b="1" dirty="0"/>
              <a:t> </a:t>
            </a:r>
            <a:r>
              <a:rPr lang="tr-TR" sz="2000" b="1" dirty="0" err="1"/>
              <a:t>already</a:t>
            </a:r>
            <a:r>
              <a:rPr lang="tr-TR" sz="2000" b="1" dirty="0"/>
              <a:t> a </a:t>
            </a:r>
            <a:r>
              <a:rPr lang="tr-TR" sz="2000" b="1" dirty="0" err="1"/>
              <a:t>job</a:t>
            </a:r>
            <a:r>
              <a:rPr lang="tr-TR" sz="2000" b="1" dirty="0"/>
              <a:t> </a:t>
            </a:r>
            <a:r>
              <a:rPr lang="tr-TR" sz="2000" b="1" dirty="0" err="1"/>
              <a:t>or</a:t>
            </a:r>
            <a:r>
              <a:rPr lang="tr-TR" sz="2000" b="1" dirty="0"/>
              <a:t> </a:t>
            </a:r>
            <a:r>
              <a:rPr lang="tr-TR" sz="2000" b="1" dirty="0" err="1"/>
              <a:t>looking</a:t>
            </a:r>
            <a:r>
              <a:rPr lang="tr-TR" sz="2000" b="1" dirty="0"/>
              <a:t> </a:t>
            </a:r>
            <a:r>
              <a:rPr lang="tr-TR" sz="2000" b="1" dirty="0" err="1"/>
              <a:t>for</a:t>
            </a:r>
            <a:r>
              <a:rPr lang="tr-TR" sz="2000" b="1" dirty="0"/>
              <a:t> </a:t>
            </a:r>
            <a:r>
              <a:rPr lang="tr-TR" sz="2000" b="1" dirty="0" err="1"/>
              <a:t>another</a:t>
            </a:r>
            <a:r>
              <a:rPr lang="tr-TR" sz="2000" b="1" dirty="0"/>
              <a:t> </a:t>
            </a:r>
            <a:r>
              <a:rPr lang="tr-TR" sz="2000" b="1" dirty="0" err="1"/>
              <a:t>job</a:t>
            </a:r>
            <a:endParaRPr lang="tr-TR" sz="2000" b="1" dirty="0"/>
          </a:p>
          <a:p>
            <a:pPr>
              <a:lnSpc>
                <a:spcPct val="90000"/>
              </a:lnSpc>
            </a:pPr>
            <a:endParaRPr lang="tr-TR" sz="2000" b="1" dirty="0"/>
          </a:p>
          <a:p>
            <a:pPr>
              <a:lnSpc>
                <a:spcPct val="90000"/>
              </a:lnSpc>
            </a:pPr>
            <a:r>
              <a:rPr lang="tr-TR" sz="2000" b="1" dirty="0"/>
              <a:t>-New </a:t>
            </a:r>
            <a:r>
              <a:rPr lang="tr-TR" sz="2000" b="1" dirty="0" err="1"/>
              <a:t>books</a:t>
            </a:r>
            <a:r>
              <a:rPr lang="tr-TR" sz="2000" b="1" dirty="0"/>
              <a:t>, </a:t>
            </a:r>
            <a:r>
              <a:rPr lang="tr-TR" sz="2000" b="1" dirty="0" err="1"/>
              <a:t>journals</a:t>
            </a:r>
            <a:r>
              <a:rPr lang="tr-TR" sz="2000" b="1" dirty="0"/>
              <a:t>, </a:t>
            </a:r>
            <a:r>
              <a:rPr lang="tr-TR" sz="2000" b="1" dirty="0" err="1"/>
              <a:t>equipments</a:t>
            </a:r>
            <a:r>
              <a:rPr lang="tr-TR" sz="2000" b="1" dirty="0"/>
              <a:t>, </a:t>
            </a:r>
            <a:r>
              <a:rPr lang="tr-TR" sz="2000" b="1" dirty="0" err="1"/>
              <a:t>methods</a:t>
            </a:r>
            <a:r>
              <a:rPr lang="tr-TR" sz="2000" b="1" dirty="0"/>
              <a:t> </a:t>
            </a:r>
            <a:r>
              <a:rPr lang="tr-TR" sz="2000" b="1" dirty="0" err="1"/>
              <a:t>are</a:t>
            </a:r>
            <a:r>
              <a:rPr lang="tr-TR" sz="2000" b="1" dirty="0"/>
              <a:t> </a:t>
            </a:r>
            <a:r>
              <a:rPr lang="tr-TR" sz="2000" b="1" dirty="0" err="1"/>
              <a:t>displayed</a:t>
            </a:r>
            <a:r>
              <a:rPr lang="tr-TR" sz="2000" b="1" dirty="0"/>
              <a:t>,</a:t>
            </a:r>
          </a:p>
          <a:p>
            <a:pPr>
              <a:lnSpc>
                <a:spcPct val="90000"/>
              </a:lnSpc>
            </a:pPr>
            <a:r>
              <a:rPr lang="tr-TR" sz="2000" b="1" dirty="0"/>
              <a:t>-</a:t>
            </a:r>
            <a:r>
              <a:rPr lang="tr-TR" sz="2000" b="1" dirty="0" err="1"/>
              <a:t>To</a:t>
            </a:r>
            <a:r>
              <a:rPr lang="tr-TR" sz="2000" b="1" dirty="0"/>
              <a:t> </a:t>
            </a:r>
            <a:r>
              <a:rPr lang="tr-TR" sz="2000" b="1" dirty="0" err="1"/>
              <a:t>meet</a:t>
            </a:r>
            <a:r>
              <a:rPr lang="tr-TR" sz="2000" b="1" dirty="0"/>
              <a:t> </a:t>
            </a:r>
            <a:r>
              <a:rPr lang="tr-TR" sz="2000" b="1" dirty="0" err="1"/>
              <a:t>people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 </a:t>
            </a:r>
            <a:r>
              <a:rPr lang="tr-TR" sz="2000" b="1" dirty="0" err="1"/>
              <a:t>discuss</a:t>
            </a:r>
            <a:r>
              <a:rPr lang="tr-TR" sz="2000" b="1" dirty="0"/>
              <a:t> </a:t>
            </a:r>
            <a:r>
              <a:rPr lang="tr-TR" sz="2000" b="1" dirty="0" err="1"/>
              <a:t>your</a:t>
            </a:r>
            <a:r>
              <a:rPr lang="tr-TR" sz="2000" b="1" dirty="0"/>
              <a:t> </a:t>
            </a:r>
            <a:r>
              <a:rPr lang="tr-TR" sz="2000" b="1" dirty="0" err="1"/>
              <a:t>technical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scientific</a:t>
            </a:r>
            <a:r>
              <a:rPr lang="tr-TR" sz="2000" b="1" dirty="0"/>
              <a:t> </a:t>
            </a:r>
            <a:r>
              <a:rPr lang="tr-TR" sz="2000" b="1" dirty="0" err="1"/>
              <a:t>needs</a:t>
            </a:r>
            <a:r>
              <a:rPr lang="tr-TR" sz="2000" b="1" dirty="0"/>
              <a:t>, </a:t>
            </a:r>
            <a:r>
              <a:rPr lang="tr-TR" sz="2000" b="1" dirty="0" err="1"/>
              <a:t>problems</a:t>
            </a:r>
            <a:r>
              <a:rPr lang="tr-TR" sz="2000" b="1" dirty="0"/>
              <a:t>?</a:t>
            </a:r>
          </a:p>
          <a:p>
            <a:pPr>
              <a:lnSpc>
                <a:spcPct val="90000"/>
              </a:lnSpc>
            </a:pPr>
            <a:r>
              <a:rPr lang="tr-TR" sz="2000" b="1" dirty="0" err="1"/>
              <a:t>To</a:t>
            </a:r>
            <a:r>
              <a:rPr lang="tr-TR" sz="2000" b="1" dirty="0"/>
              <a:t> </a:t>
            </a:r>
            <a:r>
              <a:rPr lang="tr-TR" sz="2000" b="1" dirty="0" err="1"/>
              <a:t>search</a:t>
            </a:r>
            <a:r>
              <a:rPr lang="tr-TR" sz="2000" b="1" dirty="0"/>
              <a:t> </a:t>
            </a:r>
            <a:r>
              <a:rPr lang="tr-TR" sz="2000" b="1" dirty="0" err="1"/>
              <a:t>for</a:t>
            </a:r>
            <a:r>
              <a:rPr lang="tr-TR" sz="2000" b="1" dirty="0"/>
              <a:t> </a:t>
            </a:r>
            <a:r>
              <a:rPr lang="tr-TR" sz="2000" b="1" dirty="0" err="1"/>
              <a:t>job</a:t>
            </a:r>
            <a:r>
              <a:rPr lang="tr-TR" sz="2000" b="1" dirty="0"/>
              <a:t>,</a:t>
            </a:r>
          </a:p>
          <a:p>
            <a:pPr>
              <a:lnSpc>
                <a:spcPct val="90000"/>
              </a:lnSpc>
            </a:pPr>
            <a:r>
              <a:rPr lang="tr-TR" sz="2000" b="1" dirty="0"/>
              <a:t>?? </a:t>
            </a:r>
            <a:r>
              <a:rPr lang="tr-TR" sz="2000" b="1" dirty="0" err="1"/>
              <a:t>What</a:t>
            </a:r>
            <a:r>
              <a:rPr lang="tr-TR" sz="2000" b="1" dirty="0"/>
              <a:t> else?</a:t>
            </a:r>
            <a:endParaRPr lang="en-US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 l="1270" t="6683" r="3125" b="3125"/>
          <a:stretch>
            <a:fillRect/>
          </a:stretch>
        </p:blipFill>
        <p:spPr bwMode="auto">
          <a:xfrm>
            <a:off x="179388" y="188913"/>
            <a:ext cx="878522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/>
          <a:srcRect l="7178" t="24414" r="9392" b="8659"/>
          <a:stretch>
            <a:fillRect/>
          </a:stretch>
        </p:blipFill>
        <p:spPr bwMode="auto">
          <a:xfrm>
            <a:off x="0" y="0"/>
            <a:ext cx="91440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 t="9636" r="1270" b="16536"/>
          <a:stretch>
            <a:fillRect/>
          </a:stretch>
        </p:blipFill>
        <p:spPr bwMode="auto">
          <a:xfrm>
            <a:off x="127000" y="881063"/>
            <a:ext cx="890905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79388" y="6064250"/>
            <a:ext cx="8785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1600"/>
              <a:t>Key Note and Medal Lectures, Great Debates, Short Courses, Townhall Meetings, Splinter Meetings etc.</a:t>
            </a:r>
            <a:endParaRPr lang="en-US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 t="14624" r="28409" b="5988"/>
          <a:stretch>
            <a:fillRect/>
          </a:stretch>
        </p:blipFill>
        <p:spPr bwMode="auto">
          <a:xfrm>
            <a:off x="900113" y="55563"/>
            <a:ext cx="753745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 l="24991" t="17909" r="22743" b="5180"/>
          <a:stretch>
            <a:fillRect/>
          </a:stretch>
        </p:blipFill>
        <p:spPr bwMode="auto">
          <a:xfrm>
            <a:off x="1409700" y="0"/>
            <a:ext cx="5826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2318" t="15398" r="26091" b="7614"/>
          <a:stretch>
            <a:fillRect/>
          </a:stretch>
        </p:blipFill>
        <p:spPr bwMode="auto">
          <a:xfrm>
            <a:off x="1187450" y="44450"/>
            <a:ext cx="684053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12805" t="15285" r="27034" b="10599"/>
          <a:stretch>
            <a:fillRect/>
          </a:stretch>
        </p:blipFill>
        <p:spPr bwMode="auto">
          <a:xfrm>
            <a:off x="900113" y="71438"/>
            <a:ext cx="6767512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123</Words>
  <Application>Microsoft Office PowerPoint</Application>
  <PresentationFormat>Ekran Gösterisi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Varsayılan Tasarım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ankara1</cp:lastModifiedBy>
  <cp:revision>54</cp:revision>
  <dcterms:created xsi:type="dcterms:W3CDTF">2009-05-18T05:37:53Z</dcterms:created>
  <dcterms:modified xsi:type="dcterms:W3CDTF">2018-02-28T11:05:32Z</dcterms:modified>
</cp:coreProperties>
</file>