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9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0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38" autoAdjust="0"/>
    <p:restoredTop sz="94660"/>
  </p:normalViewPr>
  <p:slideViewPr>
    <p:cSldViewPr snapToGrid="0">
      <p:cViewPr>
        <p:scale>
          <a:sx n="73" d="100"/>
          <a:sy n="73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07027-7EAE-49C1-92BD-69C2921B750A}" type="doc">
      <dgm:prSet loTypeId="urn:microsoft.com/office/officeart/2005/8/layout/arrow6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de-DE"/>
        </a:p>
      </dgm:t>
    </dgm:pt>
    <dgm:pt modelId="{3D7753C3-CE5F-4961-8869-B39B8AB3BEEB}">
      <dgm:prSet phldrT="[Text]"/>
      <dgm:spPr/>
      <dgm:t>
        <a:bodyPr/>
        <a:lstStyle/>
        <a:p>
          <a:r>
            <a:rPr lang="de-DE" b="1" dirty="0" err="1" smtClean="0"/>
            <a:t>Herakle</a:t>
          </a:r>
          <a:r>
            <a:rPr lang="tr-TR" b="1" dirty="0" smtClean="0"/>
            <a:t>itos</a:t>
          </a:r>
          <a:endParaRPr lang="de-DE" b="1" dirty="0"/>
        </a:p>
      </dgm:t>
    </dgm:pt>
    <dgm:pt modelId="{051604D1-DA7A-4B34-8850-E6F01E0D5E33}" type="parTrans" cxnId="{FB3C3167-BC1F-4FF3-A532-C70B35F5E089}">
      <dgm:prSet/>
      <dgm:spPr/>
      <dgm:t>
        <a:bodyPr/>
        <a:lstStyle/>
        <a:p>
          <a:endParaRPr lang="de-DE"/>
        </a:p>
      </dgm:t>
    </dgm:pt>
    <dgm:pt modelId="{D3B3F571-D138-4222-B26B-5AD937601BF1}" type="sibTrans" cxnId="{FB3C3167-BC1F-4FF3-A532-C70B35F5E089}">
      <dgm:prSet/>
      <dgm:spPr/>
      <dgm:t>
        <a:bodyPr/>
        <a:lstStyle/>
        <a:p>
          <a:endParaRPr lang="de-DE"/>
        </a:p>
      </dgm:t>
    </dgm:pt>
    <dgm:pt modelId="{6C6509EF-C97D-4B27-9A34-98A5570503C7}">
      <dgm:prSet phldrT="[Text]"/>
      <dgm:spPr/>
      <dgm:t>
        <a:bodyPr/>
        <a:lstStyle/>
        <a:p>
          <a:r>
            <a:rPr lang="tr-TR" b="0" dirty="0" smtClean="0"/>
            <a:t>«Değişmeyen tek şey değişimdir»</a:t>
          </a:r>
          <a:endParaRPr lang="de-DE" b="0" dirty="0"/>
        </a:p>
      </dgm:t>
    </dgm:pt>
    <dgm:pt modelId="{3051BDA2-4DC9-4385-8B48-D0A80275A01F}" type="parTrans" cxnId="{252254A8-14FA-40DB-B844-FE0D9668FCC3}">
      <dgm:prSet/>
      <dgm:spPr/>
      <dgm:t>
        <a:bodyPr/>
        <a:lstStyle/>
        <a:p>
          <a:endParaRPr lang="de-DE"/>
        </a:p>
      </dgm:t>
    </dgm:pt>
    <dgm:pt modelId="{43058D92-B0E6-48CA-94A4-BF1FC7B8A176}" type="sibTrans" cxnId="{252254A8-14FA-40DB-B844-FE0D9668FCC3}">
      <dgm:prSet/>
      <dgm:spPr/>
      <dgm:t>
        <a:bodyPr/>
        <a:lstStyle/>
        <a:p>
          <a:endParaRPr lang="de-DE"/>
        </a:p>
      </dgm:t>
    </dgm:pt>
    <dgm:pt modelId="{EA87C190-90A7-4FEF-B93F-DA86473F670B}" type="pres">
      <dgm:prSet presAssocID="{10107027-7EAE-49C1-92BD-69C2921B750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937951F-DC00-4551-8217-D34849694108}" type="pres">
      <dgm:prSet presAssocID="{10107027-7EAE-49C1-92BD-69C2921B750A}" presName="ribbon" presStyleLbl="node1" presStyleIdx="0" presStyleCnt="1"/>
      <dgm:spPr/>
    </dgm:pt>
    <dgm:pt modelId="{0C394B34-E9F2-4BAE-A308-CDDA8A95F4BF}" type="pres">
      <dgm:prSet presAssocID="{10107027-7EAE-49C1-92BD-69C2921B750A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8FBB1A6-7B77-4BB1-A2A2-7689F1B88AF1}" type="pres">
      <dgm:prSet presAssocID="{10107027-7EAE-49C1-92BD-69C2921B750A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52254A8-14FA-40DB-B844-FE0D9668FCC3}" srcId="{10107027-7EAE-49C1-92BD-69C2921B750A}" destId="{6C6509EF-C97D-4B27-9A34-98A5570503C7}" srcOrd="1" destOrd="0" parTransId="{3051BDA2-4DC9-4385-8B48-D0A80275A01F}" sibTransId="{43058D92-B0E6-48CA-94A4-BF1FC7B8A176}"/>
    <dgm:cxn modelId="{58732521-9A28-4A3D-A879-E87A5F119C6A}" type="presOf" srcId="{6C6509EF-C97D-4B27-9A34-98A5570503C7}" destId="{08FBB1A6-7B77-4BB1-A2A2-7689F1B88AF1}" srcOrd="0" destOrd="0" presId="urn:microsoft.com/office/officeart/2005/8/layout/arrow6"/>
    <dgm:cxn modelId="{CBF7B79C-02CA-42F8-8BC6-57D30F42CE58}" type="presOf" srcId="{3D7753C3-CE5F-4961-8869-B39B8AB3BEEB}" destId="{0C394B34-E9F2-4BAE-A308-CDDA8A95F4BF}" srcOrd="0" destOrd="0" presId="urn:microsoft.com/office/officeart/2005/8/layout/arrow6"/>
    <dgm:cxn modelId="{D4AFC949-9FB5-4D1C-9BF0-5050322AE19F}" type="presOf" srcId="{10107027-7EAE-49C1-92BD-69C2921B750A}" destId="{EA87C190-90A7-4FEF-B93F-DA86473F670B}" srcOrd="0" destOrd="0" presId="urn:microsoft.com/office/officeart/2005/8/layout/arrow6"/>
    <dgm:cxn modelId="{FB3C3167-BC1F-4FF3-A532-C70B35F5E089}" srcId="{10107027-7EAE-49C1-92BD-69C2921B750A}" destId="{3D7753C3-CE5F-4961-8869-B39B8AB3BEEB}" srcOrd="0" destOrd="0" parTransId="{051604D1-DA7A-4B34-8850-E6F01E0D5E33}" sibTransId="{D3B3F571-D138-4222-B26B-5AD937601BF1}"/>
    <dgm:cxn modelId="{063F4E6D-D4D0-4BCA-81BE-28C15AC2BF62}" type="presParOf" srcId="{EA87C190-90A7-4FEF-B93F-DA86473F670B}" destId="{3937951F-DC00-4551-8217-D34849694108}" srcOrd="0" destOrd="0" presId="urn:microsoft.com/office/officeart/2005/8/layout/arrow6"/>
    <dgm:cxn modelId="{2C193569-7C0E-42CD-9536-0C3CF101DAC9}" type="presParOf" srcId="{EA87C190-90A7-4FEF-B93F-DA86473F670B}" destId="{0C394B34-E9F2-4BAE-A308-CDDA8A95F4BF}" srcOrd="1" destOrd="0" presId="urn:microsoft.com/office/officeart/2005/8/layout/arrow6"/>
    <dgm:cxn modelId="{6AB012FC-E2C1-40F9-B4CD-59E4514174E1}" type="presParOf" srcId="{EA87C190-90A7-4FEF-B93F-DA86473F670B}" destId="{08FBB1A6-7B77-4BB1-A2A2-7689F1B88AF1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534255-4FE6-4932-9D0D-9F1A67420935}" type="doc">
      <dgm:prSet loTypeId="urn:microsoft.com/office/officeart/2005/8/layout/arrow4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de-DE"/>
        </a:p>
      </dgm:t>
    </dgm:pt>
    <dgm:pt modelId="{392002B9-5C45-4FFD-97C0-3D3AF5DCBA6E}">
      <dgm:prSet phldrT="[Text]" custT="1"/>
      <dgm:spPr/>
      <dgm:t>
        <a:bodyPr/>
        <a:lstStyle/>
        <a:p>
          <a:pPr algn="ctr"/>
          <a:r>
            <a:rPr lang="tr-TR" sz="4800" dirty="0" smtClean="0"/>
            <a:t>Radikal dinî bireycilik</a:t>
          </a:r>
          <a:endParaRPr lang="de-DE" sz="4800" dirty="0"/>
        </a:p>
      </dgm:t>
    </dgm:pt>
    <dgm:pt modelId="{7D3C0FE0-E2F8-41F2-A648-D5B07E218188}" type="parTrans" cxnId="{DA751161-F629-41C5-A25F-40F9A5AF3E4A}">
      <dgm:prSet/>
      <dgm:spPr/>
      <dgm:t>
        <a:bodyPr/>
        <a:lstStyle/>
        <a:p>
          <a:endParaRPr lang="de-DE"/>
        </a:p>
      </dgm:t>
    </dgm:pt>
    <dgm:pt modelId="{D3DD6FFF-AEC6-4FB8-9302-74D398686E1C}" type="sibTrans" cxnId="{DA751161-F629-41C5-A25F-40F9A5AF3E4A}">
      <dgm:prSet/>
      <dgm:spPr/>
      <dgm:t>
        <a:bodyPr/>
        <a:lstStyle/>
        <a:p>
          <a:endParaRPr lang="de-DE"/>
        </a:p>
      </dgm:t>
    </dgm:pt>
    <dgm:pt modelId="{AED3354F-AFBE-4968-8CCC-CE4041C70CEB}">
      <dgm:prSet phldrT="[Text]" custT="1"/>
      <dgm:spPr/>
      <dgm:t>
        <a:bodyPr/>
        <a:lstStyle/>
        <a:p>
          <a:pPr algn="ctr"/>
          <a:r>
            <a:rPr lang="tr-TR" sz="4800" dirty="0" smtClean="0"/>
            <a:t>Cemaatsel dini bireycilik</a:t>
          </a:r>
          <a:endParaRPr lang="de-DE" sz="4800" dirty="0"/>
        </a:p>
      </dgm:t>
    </dgm:pt>
    <dgm:pt modelId="{8B95BB5B-68AE-40A5-990C-D9453986FA74}" type="parTrans" cxnId="{E16D31C0-8B44-4384-83EB-FF400E3DF147}">
      <dgm:prSet/>
      <dgm:spPr/>
      <dgm:t>
        <a:bodyPr/>
        <a:lstStyle/>
        <a:p>
          <a:endParaRPr lang="de-DE"/>
        </a:p>
      </dgm:t>
    </dgm:pt>
    <dgm:pt modelId="{E10D77FF-2695-44F5-98C7-F0DCFB7AF517}" type="sibTrans" cxnId="{E16D31C0-8B44-4384-83EB-FF400E3DF147}">
      <dgm:prSet/>
      <dgm:spPr/>
      <dgm:t>
        <a:bodyPr/>
        <a:lstStyle/>
        <a:p>
          <a:endParaRPr lang="de-DE"/>
        </a:p>
      </dgm:t>
    </dgm:pt>
    <dgm:pt modelId="{D312594D-48D3-489E-B020-55AE98BF50FA}" type="pres">
      <dgm:prSet presAssocID="{35534255-4FE6-4932-9D0D-9F1A6742093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E706525-FBE3-4476-84A2-6040B391745A}" type="pres">
      <dgm:prSet presAssocID="{392002B9-5C45-4FFD-97C0-3D3AF5DCBA6E}" presName="upArrow" presStyleLbl="node1" presStyleIdx="0" presStyleCnt="2"/>
      <dgm:spPr/>
    </dgm:pt>
    <dgm:pt modelId="{CD2669B2-C1E3-4047-9F0C-A4313E5D6AC9}" type="pres">
      <dgm:prSet presAssocID="{392002B9-5C45-4FFD-97C0-3D3AF5DCBA6E}" presName="upArrowText" presStyleLbl="revTx" presStyleIdx="0" presStyleCnt="2" custScaleX="12158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7858B57-F089-4FA3-8024-09FDA7D00DA9}" type="pres">
      <dgm:prSet presAssocID="{AED3354F-AFBE-4968-8CCC-CE4041C70CEB}" presName="downArrow" presStyleLbl="node1" presStyleIdx="1" presStyleCnt="2"/>
      <dgm:spPr/>
    </dgm:pt>
    <dgm:pt modelId="{4EF52C67-1B50-4FBC-8575-EFA74BB85C25}" type="pres">
      <dgm:prSet presAssocID="{AED3354F-AFBE-4968-8CCC-CE4041C70CEB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68A9D1F-9F02-4572-B427-30EE0B605096}" type="presOf" srcId="{392002B9-5C45-4FFD-97C0-3D3AF5DCBA6E}" destId="{CD2669B2-C1E3-4047-9F0C-A4313E5D6AC9}" srcOrd="0" destOrd="0" presId="urn:microsoft.com/office/officeart/2005/8/layout/arrow4"/>
    <dgm:cxn modelId="{4DECBED9-F777-45A0-B13E-2392EE19E624}" type="presOf" srcId="{35534255-4FE6-4932-9D0D-9F1A67420935}" destId="{D312594D-48D3-489E-B020-55AE98BF50FA}" srcOrd="0" destOrd="0" presId="urn:microsoft.com/office/officeart/2005/8/layout/arrow4"/>
    <dgm:cxn modelId="{DA751161-F629-41C5-A25F-40F9A5AF3E4A}" srcId="{35534255-4FE6-4932-9D0D-9F1A67420935}" destId="{392002B9-5C45-4FFD-97C0-3D3AF5DCBA6E}" srcOrd="0" destOrd="0" parTransId="{7D3C0FE0-E2F8-41F2-A648-D5B07E218188}" sibTransId="{D3DD6FFF-AEC6-4FB8-9302-74D398686E1C}"/>
    <dgm:cxn modelId="{07A07AC9-4BC7-49E0-866B-F530A72E9A8F}" type="presOf" srcId="{AED3354F-AFBE-4968-8CCC-CE4041C70CEB}" destId="{4EF52C67-1B50-4FBC-8575-EFA74BB85C25}" srcOrd="0" destOrd="0" presId="urn:microsoft.com/office/officeart/2005/8/layout/arrow4"/>
    <dgm:cxn modelId="{E16D31C0-8B44-4384-83EB-FF400E3DF147}" srcId="{35534255-4FE6-4932-9D0D-9F1A67420935}" destId="{AED3354F-AFBE-4968-8CCC-CE4041C70CEB}" srcOrd="1" destOrd="0" parTransId="{8B95BB5B-68AE-40A5-990C-D9453986FA74}" sibTransId="{E10D77FF-2695-44F5-98C7-F0DCFB7AF517}"/>
    <dgm:cxn modelId="{6409C4D9-1C06-4498-A2A4-C36D35CB3301}" type="presParOf" srcId="{D312594D-48D3-489E-B020-55AE98BF50FA}" destId="{CE706525-FBE3-4476-84A2-6040B391745A}" srcOrd="0" destOrd="0" presId="urn:microsoft.com/office/officeart/2005/8/layout/arrow4"/>
    <dgm:cxn modelId="{353FF84D-794A-4A9C-9B78-624BE3B77B41}" type="presParOf" srcId="{D312594D-48D3-489E-B020-55AE98BF50FA}" destId="{CD2669B2-C1E3-4047-9F0C-A4313E5D6AC9}" srcOrd="1" destOrd="0" presId="urn:microsoft.com/office/officeart/2005/8/layout/arrow4"/>
    <dgm:cxn modelId="{237DEA44-1B33-4A5C-BE58-528968CCE2FB}" type="presParOf" srcId="{D312594D-48D3-489E-B020-55AE98BF50FA}" destId="{27858B57-F089-4FA3-8024-09FDA7D00DA9}" srcOrd="2" destOrd="0" presId="urn:microsoft.com/office/officeart/2005/8/layout/arrow4"/>
    <dgm:cxn modelId="{F29FE05A-E0A7-4EB5-BD19-3EA67E500CB5}" type="presParOf" srcId="{D312594D-48D3-489E-B020-55AE98BF50FA}" destId="{4EF52C67-1B50-4FBC-8575-EFA74BB85C2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02BFCD-F5D0-479B-9A6C-248D5A1BA50E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E5F8BFBE-8A4B-4F23-A4F1-3CE20BBDE1D5}">
      <dgm:prSet phldrT="[Text]"/>
      <dgm:spPr/>
      <dgm:t>
        <a:bodyPr/>
        <a:lstStyle/>
        <a:p>
          <a:r>
            <a:rPr lang="tr-TR" dirty="0" smtClean="0"/>
            <a:t>Sheilaism Örneği</a:t>
          </a:r>
          <a:endParaRPr lang="de-DE" dirty="0"/>
        </a:p>
      </dgm:t>
    </dgm:pt>
    <dgm:pt modelId="{F86ED2FC-FC98-4A02-B946-149DEF5FFF24}" type="parTrans" cxnId="{8FFA14CB-78BF-43E4-8FED-F8C3184299B2}">
      <dgm:prSet/>
      <dgm:spPr/>
      <dgm:t>
        <a:bodyPr/>
        <a:lstStyle/>
        <a:p>
          <a:endParaRPr lang="de-DE"/>
        </a:p>
      </dgm:t>
    </dgm:pt>
    <dgm:pt modelId="{B604451F-73D2-474F-A94D-E51DFA1589EE}" type="sibTrans" cxnId="{8FFA14CB-78BF-43E4-8FED-F8C3184299B2}">
      <dgm:prSet/>
      <dgm:spPr/>
      <dgm:t>
        <a:bodyPr/>
        <a:lstStyle/>
        <a:p>
          <a:endParaRPr lang="de-DE"/>
        </a:p>
      </dgm:t>
    </dgm:pt>
    <dgm:pt modelId="{9B65B19F-3124-477A-8496-BE11B711323A}">
      <dgm:prSet phldrT="[Text]"/>
      <dgm:spPr/>
      <dgm:t>
        <a:bodyPr/>
        <a:lstStyle/>
        <a:p>
          <a:r>
            <a:rPr lang="tr-TR" dirty="0" smtClean="0"/>
            <a:t>Maneviyat</a:t>
          </a:r>
        </a:p>
        <a:p>
          <a:r>
            <a:rPr lang="tr-TR" dirty="0" smtClean="0"/>
            <a:t>Örneği</a:t>
          </a:r>
          <a:endParaRPr lang="de-DE" dirty="0"/>
        </a:p>
      </dgm:t>
    </dgm:pt>
    <dgm:pt modelId="{411A8FC5-04D2-4409-817B-86EF63B7AAAC}" type="parTrans" cxnId="{56713613-E8B0-4C95-89F1-57C24E0B00B6}">
      <dgm:prSet/>
      <dgm:spPr/>
      <dgm:t>
        <a:bodyPr/>
        <a:lstStyle/>
        <a:p>
          <a:endParaRPr lang="de-DE"/>
        </a:p>
      </dgm:t>
    </dgm:pt>
    <dgm:pt modelId="{28D22033-6FA3-4AC0-B977-2F4F5AB6ADC1}" type="sibTrans" cxnId="{56713613-E8B0-4C95-89F1-57C24E0B00B6}">
      <dgm:prSet/>
      <dgm:spPr/>
      <dgm:t>
        <a:bodyPr/>
        <a:lstStyle/>
        <a:p>
          <a:endParaRPr lang="de-DE"/>
        </a:p>
      </dgm:t>
    </dgm:pt>
    <dgm:pt modelId="{714109AD-FD73-4B25-AB12-24D97F682DE1}" type="pres">
      <dgm:prSet presAssocID="{D702BFCD-F5D0-479B-9A6C-248D5A1BA50E}" presName="CompostProcess" presStyleCnt="0">
        <dgm:presLayoutVars>
          <dgm:dir/>
          <dgm:resizeHandles val="exact"/>
        </dgm:presLayoutVars>
      </dgm:prSet>
      <dgm:spPr/>
    </dgm:pt>
    <dgm:pt modelId="{69501047-AE1A-4AFD-A97A-549EFB3B2461}" type="pres">
      <dgm:prSet presAssocID="{D702BFCD-F5D0-479B-9A6C-248D5A1BA50E}" presName="arrow" presStyleLbl="bgShp" presStyleIdx="0" presStyleCnt="1"/>
      <dgm:spPr/>
    </dgm:pt>
    <dgm:pt modelId="{F0750FB0-E52A-4343-8517-FB87D38D6C69}" type="pres">
      <dgm:prSet presAssocID="{D702BFCD-F5D0-479B-9A6C-248D5A1BA50E}" presName="linearProcess" presStyleCnt="0"/>
      <dgm:spPr/>
    </dgm:pt>
    <dgm:pt modelId="{BCEB6A2C-1751-4E72-BA9C-B24986BE182C}" type="pres">
      <dgm:prSet presAssocID="{E5F8BFBE-8A4B-4F23-A4F1-3CE20BBDE1D5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9EBEB00-A912-4C9D-8EFF-656B22FB9C2E}" type="pres">
      <dgm:prSet presAssocID="{B604451F-73D2-474F-A94D-E51DFA1589EE}" presName="sibTrans" presStyleCnt="0"/>
      <dgm:spPr/>
    </dgm:pt>
    <dgm:pt modelId="{66E13FB2-7F53-40A4-B9D0-72F82DB8B3CC}" type="pres">
      <dgm:prSet presAssocID="{9B65B19F-3124-477A-8496-BE11B711323A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A366405-FC97-459A-95A1-0D631FF393CA}" type="presOf" srcId="{9B65B19F-3124-477A-8496-BE11B711323A}" destId="{66E13FB2-7F53-40A4-B9D0-72F82DB8B3CC}" srcOrd="0" destOrd="0" presId="urn:microsoft.com/office/officeart/2005/8/layout/hProcess9"/>
    <dgm:cxn modelId="{C9B93E4D-42E6-4DB8-9856-C5D09FDF0682}" type="presOf" srcId="{D702BFCD-F5D0-479B-9A6C-248D5A1BA50E}" destId="{714109AD-FD73-4B25-AB12-24D97F682DE1}" srcOrd="0" destOrd="0" presId="urn:microsoft.com/office/officeart/2005/8/layout/hProcess9"/>
    <dgm:cxn modelId="{56713613-E8B0-4C95-89F1-57C24E0B00B6}" srcId="{D702BFCD-F5D0-479B-9A6C-248D5A1BA50E}" destId="{9B65B19F-3124-477A-8496-BE11B711323A}" srcOrd="1" destOrd="0" parTransId="{411A8FC5-04D2-4409-817B-86EF63B7AAAC}" sibTransId="{28D22033-6FA3-4AC0-B977-2F4F5AB6ADC1}"/>
    <dgm:cxn modelId="{8FFA14CB-78BF-43E4-8FED-F8C3184299B2}" srcId="{D702BFCD-F5D0-479B-9A6C-248D5A1BA50E}" destId="{E5F8BFBE-8A4B-4F23-A4F1-3CE20BBDE1D5}" srcOrd="0" destOrd="0" parTransId="{F86ED2FC-FC98-4A02-B946-149DEF5FFF24}" sibTransId="{B604451F-73D2-474F-A94D-E51DFA1589EE}"/>
    <dgm:cxn modelId="{48885D57-9296-42BA-B218-892C88A963A8}" type="presOf" srcId="{E5F8BFBE-8A4B-4F23-A4F1-3CE20BBDE1D5}" destId="{BCEB6A2C-1751-4E72-BA9C-B24986BE182C}" srcOrd="0" destOrd="0" presId="urn:microsoft.com/office/officeart/2005/8/layout/hProcess9"/>
    <dgm:cxn modelId="{F3B46A71-0206-40AA-BB20-7B40DF9E5814}" type="presParOf" srcId="{714109AD-FD73-4B25-AB12-24D97F682DE1}" destId="{69501047-AE1A-4AFD-A97A-549EFB3B2461}" srcOrd="0" destOrd="0" presId="urn:microsoft.com/office/officeart/2005/8/layout/hProcess9"/>
    <dgm:cxn modelId="{2D2403CC-5EDF-4623-B0B1-3C912715CE53}" type="presParOf" srcId="{714109AD-FD73-4B25-AB12-24D97F682DE1}" destId="{F0750FB0-E52A-4343-8517-FB87D38D6C69}" srcOrd="1" destOrd="0" presId="urn:microsoft.com/office/officeart/2005/8/layout/hProcess9"/>
    <dgm:cxn modelId="{27FD5DC4-8A88-486E-B811-4E48F19517C5}" type="presParOf" srcId="{F0750FB0-E52A-4343-8517-FB87D38D6C69}" destId="{BCEB6A2C-1751-4E72-BA9C-B24986BE182C}" srcOrd="0" destOrd="0" presId="urn:microsoft.com/office/officeart/2005/8/layout/hProcess9"/>
    <dgm:cxn modelId="{3E2D9EAA-6DF2-434E-9F74-AC322B329133}" type="presParOf" srcId="{F0750FB0-E52A-4343-8517-FB87D38D6C69}" destId="{69EBEB00-A912-4C9D-8EFF-656B22FB9C2E}" srcOrd="1" destOrd="0" presId="urn:microsoft.com/office/officeart/2005/8/layout/hProcess9"/>
    <dgm:cxn modelId="{5EF7312F-3599-4381-A01B-CE03F85CC779}" type="presParOf" srcId="{F0750FB0-E52A-4343-8517-FB87D38D6C69}" destId="{66E13FB2-7F53-40A4-B9D0-72F82DB8B3C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CB7BA44-A373-4950-AC68-2573E418FEB8}" type="doc">
      <dgm:prSet loTypeId="urn:microsoft.com/office/officeart/2005/8/layout/gear1" loCatId="process" qsTypeId="urn:microsoft.com/office/officeart/2005/8/quickstyle/simple1" qsCatId="simple" csTypeId="urn:microsoft.com/office/officeart/2005/8/colors/colorful5" csCatId="colorful" phldr="1"/>
      <dgm:spPr/>
    </dgm:pt>
    <dgm:pt modelId="{DAF9D175-8823-4FF1-B6EB-7CF1411A512A}">
      <dgm:prSet phldrT="[Text]" custT="1"/>
      <dgm:spPr/>
      <dgm:t>
        <a:bodyPr/>
        <a:lstStyle/>
        <a:p>
          <a:r>
            <a:rPr lang="tr-TR" sz="2800" dirty="0" smtClean="0"/>
            <a:t>Sheilaism</a:t>
          </a:r>
        </a:p>
        <a:p>
          <a:r>
            <a:rPr lang="tr-TR" sz="2000" dirty="0" smtClean="0"/>
            <a:t>«Kendi çapında mütevazı bir ses»</a:t>
          </a:r>
          <a:endParaRPr lang="de-DE" sz="2000" dirty="0"/>
        </a:p>
      </dgm:t>
    </dgm:pt>
    <dgm:pt modelId="{73181DF3-55E9-4639-B703-4B8D69B16B4E}" type="parTrans" cxnId="{8F9C6517-3F00-4EB2-B2BF-7503D9B68FD6}">
      <dgm:prSet/>
      <dgm:spPr/>
      <dgm:t>
        <a:bodyPr/>
        <a:lstStyle/>
        <a:p>
          <a:endParaRPr lang="de-DE"/>
        </a:p>
      </dgm:t>
    </dgm:pt>
    <dgm:pt modelId="{16330E98-DFE1-422D-9052-E7FEF7412227}" type="sibTrans" cxnId="{8F9C6517-3F00-4EB2-B2BF-7503D9B68FD6}">
      <dgm:prSet/>
      <dgm:spPr/>
      <dgm:t>
        <a:bodyPr/>
        <a:lstStyle/>
        <a:p>
          <a:endParaRPr lang="de-DE"/>
        </a:p>
      </dgm:t>
    </dgm:pt>
    <dgm:pt modelId="{17B75C86-BA2B-49ED-A31C-C6E7B496396D}">
      <dgm:prSet phldrT="[Text]"/>
      <dgm:spPr/>
      <dgm:t>
        <a:bodyPr/>
        <a:lstStyle/>
        <a:p>
          <a:r>
            <a:rPr lang="tr-TR" dirty="0" smtClean="0"/>
            <a:t>Kendince bir dindarlık</a:t>
          </a:r>
          <a:endParaRPr lang="de-DE" dirty="0"/>
        </a:p>
      </dgm:t>
    </dgm:pt>
    <dgm:pt modelId="{DD424BAA-D041-4FC7-9C3E-13BD2593708B}" type="parTrans" cxnId="{AB515D55-AD01-4661-BC16-97891EAF4EED}">
      <dgm:prSet/>
      <dgm:spPr/>
      <dgm:t>
        <a:bodyPr/>
        <a:lstStyle/>
        <a:p>
          <a:endParaRPr lang="de-DE"/>
        </a:p>
      </dgm:t>
    </dgm:pt>
    <dgm:pt modelId="{3E3D2441-283A-49BB-8EE0-49836EB360AA}" type="sibTrans" cxnId="{AB515D55-AD01-4661-BC16-97891EAF4EED}">
      <dgm:prSet/>
      <dgm:spPr/>
      <dgm:t>
        <a:bodyPr/>
        <a:lstStyle/>
        <a:p>
          <a:endParaRPr lang="de-DE"/>
        </a:p>
      </dgm:t>
    </dgm:pt>
    <dgm:pt modelId="{FFCF00BA-73C0-436F-866B-045B98D63594}">
      <dgm:prSet phldrT="[Text]"/>
      <dgm:spPr/>
      <dgm:t>
        <a:bodyPr/>
        <a:lstStyle/>
        <a:p>
          <a:r>
            <a:rPr lang="tr-TR" dirty="0" smtClean="0"/>
            <a:t>Dindarım</a:t>
          </a:r>
          <a:r>
            <a:rPr lang="tr-TR" baseline="0" dirty="0" smtClean="0"/>
            <a:t> &amp; Cemaate ihtiyacım yok</a:t>
          </a:r>
          <a:endParaRPr lang="de-DE" dirty="0"/>
        </a:p>
      </dgm:t>
    </dgm:pt>
    <dgm:pt modelId="{F4AE0D13-E6D1-424B-83FA-2F0553A7AE7C}" type="parTrans" cxnId="{ED6EA1C8-7031-4472-8AAE-6DA3DFEB07FC}">
      <dgm:prSet/>
      <dgm:spPr/>
      <dgm:t>
        <a:bodyPr/>
        <a:lstStyle/>
        <a:p>
          <a:endParaRPr lang="de-DE"/>
        </a:p>
      </dgm:t>
    </dgm:pt>
    <dgm:pt modelId="{641C4EE1-53A1-479F-9798-432FB79FAF5B}" type="sibTrans" cxnId="{ED6EA1C8-7031-4472-8AAE-6DA3DFEB07FC}">
      <dgm:prSet/>
      <dgm:spPr/>
      <dgm:t>
        <a:bodyPr/>
        <a:lstStyle/>
        <a:p>
          <a:endParaRPr lang="de-DE"/>
        </a:p>
      </dgm:t>
    </dgm:pt>
    <dgm:pt modelId="{A79DBE46-28F2-4094-A26B-0670745EE776}" type="pres">
      <dgm:prSet presAssocID="{BCB7BA44-A373-4950-AC68-2573E418FEB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3549C00-DA00-449F-BA39-ED33BFFCFC51}" type="pres">
      <dgm:prSet presAssocID="{DAF9D175-8823-4FF1-B6EB-7CF1411A512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DB299C-CF5D-4827-AFB9-D2D6FD36192E}" type="pres">
      <dgm:prSet presAssocID="{DAF9D175-8823-4FF1-B6EB-7CF1411A512A}" presName="gear1srcNode" presStyleLbl="node1" presStyleIdx="0" presStyleCnt="3"/>
      <dgm:spPr/>
      <dgm:t>
        <a:bodyPr/>
        <a:lstStyle/>
        <a:p>
          <a:endParaRPr lang="tr-TR"/>
        </a:p>
      </dgm:t>
    </dgm:pt>
    <dgm:pt modelId="{567A2238-4473-43AC-B162-D2994E75A01A}" type="pres">
      <dgm:prSet presAssocID="{DAF9D175-8823-4FF1-B6EB-7CF1411A512A}" presName="gear1dstNode" presStyleLbl="node1" presStyleIdx="0" presStyleCnt="3"/>
      <dgm:spPr/>
      <dgm:t>
        <a:bodyPr/>
        <a:lstStyle/>
        <a:p>
          <a:endParaRPr lang="tr-TR"/>
        </a:p>
      </dgm:t>
    </dgm:pt>
    <dgm:pt modelId="{4635A660-362C-4516-B3A9-4507D2459A41}" type="pres">
      <dgm:prSet presAssocID="{17B75C86-BA2B-49ED-A31C-C6E7B496396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A31000-C336-4422-8F7B-7B8BA57DDA3F}" type="pres">
      <dgm:prSet presAssocID="{17B75C86-BA2B-49ED-A31C-C6E7B496396D}" presName="gear2srcNode" presStyleLbl="node1" presStyleIdx="1" presStyleCnt="3"/>
      <dgm:spPr/>
      <dgm:t>
        <a:bodyPr/>
        <a:lstStyle/>
        <a:p>
          <a:endParaRPr lang="tr-TR"/>
        </a:p>
      </dgm:t>
    </dgm:pt>
    <dgm:pt modelId="{59385A5E-6BDF-4E21-B3C7-80FD464CDE8E}" type="pres">
      <dgm:prSet presAssocID="{17B75C86-BA2B-49ED-A31C-C6E7B496396D}" presName="gear2dstNode" presStyleLbl="node1" presStyleIdx="1" presStyleCnt="3"/>
      <dgm:spPr/>
      <dgm:t>
        <a:bodyPr/>
        <a:lstStyle/>
        <a:p>
          <a:endParaRPr lang="tr-TR"/>
        </a:p>
      </dgm:t>
    </dgm:pt>
    <dgm:pt modelId="{9F92927B-A6A8-4E04-A3B1-749A42602FD6}" type="pres">
      <dgm:prSet presAssocID="{FFCF00BA-73C0-436F-866B-045B98D63594}" presName="gear3" presStyleLbl="node1" presStyleIdx="2" presStyleCnt="3" custScaleX="111219" custScaleY="105808"/>
      <dgm:spPr/>
      <dgm:t>
        <a:bodyPr/>
        <a:lstStyle/>
        <a:p>
          <a:endParaRPr lang="de-DE"/>
        </a:p>
      </dgm:t>
    </dgm:pt>
    <dgm:pt modelId="{4951C5C1-08E9-45DB-BD42-62A299C050F8}" type="pres">
      <dgm:prSet presAssocID="{FFCF00BA-73C0-436F-866B-045B98D6359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FA58B-DF91-4B50-B056-EC8AB519190F}" type="pres">
      <dgm:prSet presAssocID="{FFCF00BA-73C0-436F-866B-045B98D63594}" presName="gear3srcNode" presStyleLbl="node1" presStyleIdx="2" presStyleCnt="3"/>
      <dgm:spPr/>
      <dgm:t>
        <a:bodyPr/>
        <a:lstStyle/>
        <a:p>
          <a:endParaRPr lang="tr-TR"/>
        </a:p>
      </dgm:t>
    </dgm:pt>
    <dgm:pt modelId="{313C6065-B579-48A9-B40D-B5B7C3ED40FB}" type="pres">
      <dgm:prSet presAssocID="{FFCF00BA-73C0-436F-866B-045B98D63594}" presName="gear3dstNode" presStyleLbl="node1" presStyleIdx="2" presStyleCnt="3"/>
      <dgm:spPr/>
      <dgm:t>
        <a:bodyPr/>
        <a:lstStyle/>
        <a:p>
          <a:endParaRPr lang="tr-TR"/>
        </a:p>
      </dgm:t>
    </dgm:pt>
    <dgm:pt modelId="{FCE846D0-83EA-48D7-8D5F-47438F243156}" type="pres">
      <dgm:prSet presAssocID="{16330E98-DFE1-422D-9052-E7FEF7412227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4B06F18A-C826-406A-B77D-49A086640A4B}" type="pres">
      <dgm:prSet presAssocID="{3E3D2441-283A-49BB-8EE0-49836EB360AA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07EB5AC9-5DB6-4283-96A4-45A8221DE045}" type="pres">
      <dgm:prSet presAssocID="{641C4EE1-53A1-479F-9798-432FB79FAF5B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BB4C6540-C510-4438-8C4E-A59D786471CA}" type="presOf" srcId="{17B75C86-BA2B-49ED-A31C-C6E7B496396D}" destId="{4635A660-362C-4516-B3A9-4507D2459A41}" srcOrd="0" destOrd="0" presId="urn:microsoft.com/office/officeart/2005/8/layout/gear1"/>
    <dgm:cxn modelId="{42380160-F813-43AE-B22C-12BC835FB11B}" type="presOf" srcId="{16330E98-DFE1-422D-9052-E7FEF7412227}" destId="{FCE846D0-83EA-48D7-8D5F-47438F243156}" srcOrd="0" destOrd="0" presId="urn:microsoft.com/office/officeart/2005/8/layout/gear1"/>
    <dgm:cxn modelId="{CE3FC9D6-94A2-46AA-A431-89E37EC41E39}" type="presOf" srcId="{FFCF00BA-73C0-436F-866B-045B98D63594}" destId="{4951C5C1-08E9-45DB-BD42-62A299C050F8}" srcOrd="1" destOrd="0" presId="urn:microsoft.com/office/officeart/2005/8/layout/gear1"/>
    <dgm:cxn modelId="{B2A5A672-F0A8-4C5C-AE96-484AF0F97D7A}" type="presOf" srcId="{BCB7BA44-A373-4950-AC68-2573E418FEB8}" destId="{A79DBE46-28F2-4094-A26B-0670745EE776}" srcOrd="0" destOrd="0" presId="urn:microsoft.com/office/officeart/2005/8/layout/gear1"/>
    <dgm:cxn modelId="{8D07E716-78B4-4309-B4C3-F6C5648C2AFD}" type="presOf" srcId="{DAF9D175-8823-4FF1-B6EB-7CF1411A512A}" destId="{D3549C00-DA00-449F-BA39-ED33BFFCFC51}" srcOrd="0" destOrd="0" presId="urn:microsoft.com/office/officeart/2005/8/layout/gear1"/>
    <dgm:cxn modelId="{ED6EA1C8-7031-4472-8AAE-6DA3DFEB07FC}" srcId="{BCB7BA44-A373-4950-AC68-2573E418FEB8}" destId="{FFCF00BA-73C0-436F-866B-045B98D63594}" srcOrd="2" destOrd="0" parTransId="{F4AE0D13-E6D1-424B-83FA-2F0553A7AE7C}" sibTransId="{641C4EE1-53A1-479F-9798-432FB79FAF5B}"/>
    <dgm:cxn modelId="{AB515D55-AD01-4661-BC16-97891EAF4EED}" srcId="{BCB7BA44-A373-4950-AC68-2573E418FEB8}" destId="{17B75C86-BA2B-49ED-A31C-C6E7B496396D}" srcOrd="1" destOrd="0" parTransId="{DD424BAA-D041-4FC7-9C3E-13BD2593708B}" sibTransId="{3E3D2441-283A-49BB-8EE0-49836EB360AA}"/>
    <dgm:cxn modelId="{49279DF3-8278-420D-8B82-7D4190936C8D}" type="presOf" srcId="{17B75C86-BA2B-49ED-A31C-C6E7B496396D}" destId="{59385A5E-6BDF-4E21-B3C7-80FD464CDE8E}" srcOrd="2" destOrd="0" presId="urn:microsoft.com/office/officeart/2005/8/layout/gear1"/>
    <dgm:cxn modelId="{EC026477-4EE8-488F-B2DE-691053A4CC05}" type="presOf" srcId="{17B75C86-BA2B-49ED-A31C-C6E7B496396D}" destId="{54A31000-C336-4422-8F7B-7B8BA57DDA3F}" srcOrd="1" destOrd="0" presId="urn:microsoft.com/office/officeart/2005/8/layout/gear1"/>
    <dgm:cxn modelId="{BBF7079D-A662-45CD-B983-1BB73CB827F9}" type="presOf" srcId="{FFCF00BA-73C0-436F-866B-045B98D63594}" destId="{B5EFA58B-DF91-4B50-B056-EC8AB519190F}" srcOrd="2" destOrd="0" presId="urn:microsoft.com/office/officeart/2005/8/layout/gear1"/>
    <dgm:cxn modelId="{126A2CAF-A808-46DD-B8F0-F6ABBFB4C13B}" type="presOf" srcId="{3E3D2441-283A-49BB-8EE0-49836EB360AA}" destId="{4B06F18A-C826-406A-B77D-49A086640A4B}" srcOrd="0" destOrd="0" presId="urn:microsoft.com/office/officeart/2005/8/layout/gear1"/>
    <dgm:cxn modelId="{76A38CA7-F711-4F84-92FA-ADB56E558D90}" type="presOf" srcId="{DAF9D175-8823-4FF1-B6EB-7CF1411A512A}" destId="{567A2238-4473-43AC-B162-D2994E75A01A}" srcOrd="2" destOrd="0" presId="urn:microsoft.com/office/officeart/2005/8/layout/gear1"/>
    <dgm:cxn modelId="{5C981A4F-33D5-4BA9-BB88-A686F072A0EB}" type="presOf" srcId="{DAF9D175-8823-4FF1-B6EB-7CF1411A512A}" destId="{52DB299C-CF5D-4827-AFB9-D2D6FD36192E}" srcOrd="1" destOrd="0" presId="urn:microsoft.com/office/officeart/2005/8/layout/gear1"/>
    <dgm:cxn modelId="{79F359F7-1066-4D4F-A624-454DC8596136}" type="presOf" srcId="{641C4EE1-53A1-479F-9798-432FB79FAF5B}" destId="{07EB5AC9-5DB6-4283-96A4-45A8221DE045}" srcOrd="0" destOrd="0" presId="urn:microsoft.com/office/officeart/2005/8/layout/gear1"/>
    <dgm:cxn modelId="{8F9C6517-3F00-4EB2-B2BF-7503D9B68FD6}" srcId="{BCB7BA44-A373-4950-AC68-2573E418FEB8}" destId="{DAF9D175-8823-4FF1-B6EB-7CF1411A512A}" srcOrd="0" destOrd="0" parTransId="{73181DF3-55E9-4639-B703-4B8D69B16B4E}" sibTransId="{16330E98-DFE1-422D-9052-E7FEF7412227}"/>
    <dgm:cxn modelId="{CB0C7C88-E04F-4FFC-AF03-E2391CF8A55F}" type="presOf" srcId="{FFCF00BA-73C0-436F-866B-045B98D63594}" destId="{313C6065-B579-48A9-B40D-B5B7C3ED40FB}" srcOrd="3" destOrd="0" presId="urn:microsoft.com/office/officeart/2005/8/layout/gear1"/>
    <dgm:cxn modelId="{739CD6F8-C06A-46B6-AE40-2A84770F47CF}" type="presOf" srcId="{FFCF00BA-73C0-436F-866B-045B98D63594}" destId="{9F92927B-A6A8-4E04-A3B1-749A42602FD6}" srcOrd="0" destOrd="0" presId="urn:microsoft.com/office/officeart/2005/8/layout/gear1"/>
    <dgm:cxn modelId="{D4ADBFC8-F124-49AB-9B54-BE9513FBE26B}" type="presParOf" srcId="{A79DBE46-28F2-4094-A26B-0670745EE776}" destId="{D3549C00-DA00-449F-BA39-ED33BFFCFC51}" srcOrd="0" destOrd="0" presId="urn:microsoft.com/office/officeart/2005/8/layout/gear1"/>
    <dgm:cxn modelId="{715616CD-3AC6-4F1E-9098-8B3349E609FA}" type="presParOf" srcId="{A79DBE46-28F2-4094-A26B-0670745EE776}" destId="{52DB299C-CF5D-4827-AFB9-D2D6FD36192E}" srcOrd="1" destOrd="0" presId="urn:microsoft.com/office/officeart/2005/8/layout/gear1"/>
    <dgm:cxn modelId="{634FA325-5B66-481E-BF70-4DAF03F4E5CF}" type="presParOf" srcId="{A79DBE46-28F2-4094-A26B-0670745EE776}" destId="{567A2238-4473-43AC-B162-D2994E75A01A}" srcOrd="2" destOrd="0" presId="urn:microsoft.com/office/officeart/2005/8/layout/gear1"/>
    <dgm:cxn modelId="{364B165E-CE53-4CAC-A6EA-689BB3E4BB7C}" type="presParOf" srcId="{A79DBE46-28F2-4094-A26B-0670745EE776}" destId="{4635A660-362C-4516-B3A9-4507D2459A41}" srcOrd="3" destOrd="0" presId="urn:microsoft.com/office/officeart/2005/8/layout/gear1"/>
    <dgm:cxn modelId="{E15B9AF7-7ED0-4080-9C3C-A5D25B37FD23}" type="presParOf" srcId="{A79DBE46-28F2-4094-A26B-0670745EE776}" destId="{54A31000-C336-4422-8F7B-7B8BA57DDA3F}" srcOrd="4" destOrd="0" presId="urn:microsoft.com/office/officeart/2005/8/layout/gear1"/>
    <dgm:cxn modelId="{7ED03911-A38C-4847-8498-1AC66E6957D5}" type="presParOf" srcId="{A79DBE46-28F2-4094-A26B-0670745EE776}" destId="{59385A5E-6BDF-4E21-B3C7-80FD464CDE8E}" srcOrd="5" destOrd="0" presId="urn:microsoft.com/office/officeart/2005/8/layout/gear1"/>
    <dgm:cxn modelId="{55A65B70-6702-4520-86C8-ACE428C01DBE}" type="presParOf" srcId="{A79DBE46-28F2-4094-A26B-0670745EE776}" destId="{9F92927B-A6A8-4E04-A3B1-749A42602FD6}" srcOrd="6" destOrd="0" presId="urn:microsoft.com/office/officeart/2005/8/layout/gear1"/>
    <dgm:cxn modelId="{90865B89-EBCA-4814-A117-6654583EB24E}" type="presParOf" srcId="{A79DBE46-28F2-4094-A26B-0670745EE776}" destId="{4951C5C1-08E9-45DB-BD42-62A299C050F8}" srcOrd="7" destOrd="0" presId="urn:microsoft.com/office/officeart/2005/8/layout/gear1"/>
    <dgm:cxn modelId="{A66D6CCF-8B8C-4EC9-9EE7-7F2A5436F398}" type="presParOf" srcId="{A79DBE46-28F2-4094-A26B-0670745EE776}" destId="{B5EFA58B-DF91-4B50-B056-EC8AB519190F}" srcOrd="8" destOrd="0" presId="urn:microsoft.com/office/officeart/2005/8/layout/gear1"/>
    <dgm:cxn modelId="{C4E9A709-54CC-4A3A-9B67-EB4EFBAEB5F9}" type="presParOf" srcId="{A79DBE46-28F2-4094-A26B-0670745EE776}" destId="{313C6065-B579-48A9-B40D-B5B7C3ED40FB}" srcOrd="9" destOrd="0" presId="urn:microsoft.com/office/officeart/2005/8/layout/gear1"/>
    <dgm:cxn modelId="{FD20A1DD-82D9-4F5D-8497-D84BD888BFA0}" type="presParOf" srcId="{A79DBE46-28F2-4094-A26B-0670745EE776}" destId="{FCE846D0-83EA-48D7-8D5F-47438F243156}" srcOrd="10" destOrd="0" presId="urn:microsoft.com/office/officeart/2005/8/layout/gear1"/>
    <dgm:cxn modelId="{E375F4F3-2FDD-4644-80AA-E84730FDCC15}" type="presParOf" srcId="{A79DBE46-28F2-4094-A26B-0670745EE776}" destId="{4B06F18A-C826-406A-B77D-49A086640A4B}" srcOrd="11" destOrd="0" presId="urn:microsoft.com/office/officeart/2005/8/layout/gear1"/>
    <dgm:cxn modelId="{E8C59DB0-A296-405C-9D3B-DCF00410ED9F}" type="presParOf" srcId="{A79DBE46-28F2-4094-A26B-0670745EE776}" destId="{07EB5AC9-5DB6-4283-96A4-45A8221DE04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CB7BA44-A373-4950-AC68-2573E418FEB8}" type="doc">
      <dgm:prSet loTypeId="urn:microsoft.com/office/officeart/2005/8/layout/gear1" loCatId="process" qsTypeId="urn:microsoft.com/office/officeart/2005/8/quickstyle/simple1" qsCatId="simple" csTypeId="urn:microsoft.com/office/officeart/2005/8/colors/colorful5" csCatId="colorful" phldr="1"/>
      <dgm:spPr/>
    </dgm:pt>
    <dgm:pt modelId="{DAF9D175-8823-4FF1-B6EB-7CF1411A512A}">
      <dgm:prSet phldrT="[Text]" custT="1"/>
      <dgm:spPr/>
      <dgm:t>
        <a:bodyPr/>
        <a:lstStyle/>
        <a:p>
          <a:r>
            <a:rPr lang="tr-TR" sz="2800" dirty="0" smtClean="0"/>
            <a:t>Maneviyat </a:t>
          </a:r>
        </a:p>
        <a:p>
          <a:r>
            <a:rPr lang="tr-TR" sz="2800" i="1" dirty="0" smtClean="0"/>
            <a:t>spirituality</a:t>
          </a:r>
          <a:endParaRPr lang="de-DE" sz="2000" i="1" dirty="0"/>
        </a:p>
      </dgm:t>
    </dgm:pt>
    <dgm:pt modelId="{73181DF3-55E9-4639-B703-4B8D69B16B4E}" type="parTrans" cxnId="{8F9C6517-3F00-4EB2-B2BF-7503D9B68FD6}">
      <dgm:prSet/>
      <dgm:spPr/>
      <dgm:t>
        <a:bodyPr/>
        <a:lstStyle/>
        <a:p>
          <a:endParaRPr lang="de-DE"/>
        </a:p>
      </dgm:t>
    </dgm:pt>
    <dgm:pt modelId="{16330E98-DFE1-422D-9052-E7FEF7412227}" type="sibTrans" cxnId="{8F9C6517-3F00-4EB2-B2BF-7503D9B68FD6}">
      <dgm:prSet/>
      <dgm:spPr/>
      <dgm:t>
        <a:bodyPr/>
        <a:lstStyle/>
        <a:p>
          <a:endParaRPr lang="de-DE"/>
        </a:p>
      </dgm:t>
    </dgm:pt>
    <dgm:pt modelId="{17B75C86-BA2B-49ED-A31C-C6E7B496396D}">
      <dgm:prSet phldrT="[Text]"/>
      <dgm:spPr/>
      <dgm:t>
        <a:bodyPr/>
        <a:lstStyle/>
        <a:p>
          <a:r>
            <a:rPr lang="tr-TR" dirty="0" smtClean="0"/>
            <a:t>Din x Maneviyat</a:t>
          </a:r>
          <a:endParaRPr lang="de-DE" dirty="0"/>
        </a:p>
      </dgm:t>
    </dgm:pt>
    <dgm:pt modelId="{DD424BAA-D041-4FC7-9C3E-13BD2593708B}" type="parTrans" cxnId="{AB515D55-AD01-4661-BC16-97891EAF4EED}">
      <dgm:prSet/>
      <dgm:spPr/>
      <dgm:t>
        <a:bodyPr/>
        <a:lstStyle/>
        <a:p>
          <a:endParaRPr lang="de-DE"/>
        </a:p>
      </dgm:t>
    </dgm:pt>
    <dgm:pt modelId="{3E3D2441-283A-49BB-8EE0-49836EB360AA}" type="sibTrans" cxnId="{AB515D55-AD01-4661-BC16-97891EAF4EED}">
      <dgm:prSet/>
      <dgm:spPr/>
      <dgm:t>
        <a:bodyPr/>
        <a:lstStyle/>
        <a:p>
          <a:endParaRPr lang="de-DE"/>
        </a:p>
      </dgm:t>
    </dgm:pt>
    <dgm:pt modelId="{FFCF00BA-73C0-436F-866B-045B98D63594}">
      <dgm:prSet phldrT="[Text]"/>
      <dgm:spPr/>
      <dgm:t>
        <a:bodyPr/>
        <a:lstStyle/>
        <a:p>
          <a:r>
            <a:rPr lang="tr-TR" dirty="0" smtClean="0"/>
            <a:t>Dindar olmasamda maneviyatım güçlü</a:t>
          </a:r>
          <a:endParaRPr lang="de-DE" dirty="0"/>
        </a:p>
      </dgm:t>
    </dgm:pt>
    <dgm:pt modelId="{F4AE0D13-E6D1-424B-83FA-2F0553A7AE7C}" type="parTrans" cxnId="{ED6EA1C8-7031-4472-8AAE-6DA3DFEB07FC}">
      <dgm:prSet/>
      <dgm:spPr/>
      <dgm:t>
        <a:bodyPr/>
        <a:lstStyle/>
        <a:p>
          <a:endParaRPr lang="de-DE"/>
        </a:p>
      </dgm:t>
    </dgm:pt>
    <dgm:pt modelId="{641C4EE1-53A1-479F-9798-432FB79FAF5B}" type="sibTrans" cxnId="{ED6EA1C8-7031-4472-8AAE-6DA3DFEB07FC}">
      <dgm:prSet/>
      <dgm:spPr/>
      <dgm:t>
        <a:bodyPr/>
        <a:lstStyle/>
        <a:p>
          <a:endParaRPr lang="de-DE"/>
        </a:p>
      </dgm:t>
    </dgm:pt>
    <dgm:pt modelId="{A79DBE46-28F2-4094-A26B-0670745EE776}" type="pres">
      <dgm:prSet presAssocID="{BCB7BA44-A373-4950-AC68-2573E418FEB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3549C00-DA00-449F-BA39-ED33BFFCFC51}" type="pres">
      <dgm:prSet presAssocID="{DAF9D175-8823-4FF1-B6EB-7CF1411A512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DB299C-CF5D-4827-AFB9-D2D6FD36192E}" type="pres">
      <dgm:prSet presAssocID="{DAF9D175-8823-4FF1-B6EB-7CF1411A512A}" presName="gear1srcNode" presStyleLbl="node1" presStyleIdx="0" presStyleCnt="3"/>
      <dgm:spPr/>
      <dgm:t>
        <a:bodyPr/>
        <a:lstStyle/>
        <a:p>
          <a:endParaRPr lang="tr-TR"/>
        </a:p>
      </dgm:t>
    </dgm:pt>
    <dgm:pt modelId="{567A2238-4473-43AC-B162-D2994E75A01A}" type="pres">
      <dgm:prSet presAssocID="{DAF9D175-8823-4FF1-B6EB-7CF1411A512A}" presName="gear1dstNode" presStyleLbl="node1" presStyleIdx="0" presStyleCnt="3"/>
      <dgm:spPr/>
      <dgm:t>
        <a:bodyPr/>
        <a:lstStyle/>
        <a:p>
          <a:endParaRPr lang="tr-TR"/>
        </a:p>
      </dgm:t>
    </dgm:pt>
    <dgm:pt modelId="{4635A660-362C-4516-B3A9-4507D2459A41}" type="pres">
      <dgm:prSet presAssocID="{17B75C86-BA2B-49ED-A31C-C6E7B496396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A31000-C336-4422-8F7B-7B8BA57DDA3F}" type="pres">
      <dgm:prSet presAssocID="{17B75C86-BA2B-49ED-A31C-C6E7B496396D}" presName="gear2srcNode" presStyleLbl="node1" presStyleIdx="1" presStyleCnt="3"/>
      <dgm:spPr/>
      <dgm:t>
        <a:bodyPr/>
        <a:lstStyle/>
        <a:p>
          <a:endParaRPr lang="tr-TR"/>
        </a:p>
      </dgm:t>
    </dgm:pt>
    <dgm:pt modelId="{59385A5E-6BDF-4E21-B3C7-80FD464CDE8E}" type="pres">
      <dgm:prSet presAssocID="{17B75C86-BA2B-49ED-A31C-C6E7B496396D}" presName="gear2dstNode" presStyleLbl="node1" presStyleIdx="1" presStyleCnt="3"/>
      <dgm:spPr/>
      <dgm:t>
        <a:bodyPr/>
        <a:lstStyle/>
        <a:p>
          <a:endParaRPr lang="tr-TR"/>
        </a:p>
      </dgm:t>
    </dgm:pt>
    <dgm:pt modelId="{9F92927B-A6A8-4E04-A3B1-749A42602FD6}" type="pres">
      <dgm:prSet presAssocID="{FFCF00BA-73C0-436F-866B-045B98D63594}" presName="gear3" presStyleLbl="node1" presStyleIdx="2" presStyleCnt="3" custScaleX="111219" custScaleY="105808"/>
      <dgm:spPr/>
      <dgm:t>
        <a:bodyPr/>
        <a:lstStyle/>
        <a:p>
          <a:endParaRPr lang="de-DE"/>
        </a:p>
      </dgm:t>
    </dgm:pt>
    <dgm:pt modelId="{4951C5C1-08E9-45DB-BD42-62A299C050F8}" type="pres">
      <dgm:prSet presAssocID="{FFCF00BA-73C0-436F-866B-045B98D6359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EFA58B-DF91-4B50-B056-EC8AB519190F}" type="pres">
      <dgm:prSet presAssocID="{FFCF00BA-73C0-436F-866B-045B98D63594}" presName="gear3srcNode" presStyleLbl="node1" presStyleIdx="2" presStyleCnt="3"/>
      <dgm:spPr/>
      <dgm:t>
        <a:bodyPr/>
        <a:lstStyle/>
        <a:p>
          <a:endParaRPr lang="tr-TR"/>
        </a:p>
      </dgm:t>
    </dgm:pt>
    <dgm:pt modelId="{313C6065-B579-48A9-B40D-B5B7C3ED40FB}" type="pres">
      <dgm:prSet presAssocID="{FFCF00BA-73C0-436F-866B-045B98D63594}" presName="gear3dstNode" presStyleLbl="node1" presStyleIdx="2" presStyleCnt="3"/>
      <dgm:spPr/>
      <dgm:t>
        <a:bodyPr/>
        <a:lstStyle/>
        <a:p>
          <a:endParaRPr lang="tr-TR"/>
        </a:p>
      </dgm:t>
    </dgm:pt>
    <dgm:pt modelId="{FCE846D0-83EA-48D7-8D5F-47438F243156}" type="pres">
      <dgm:prSet presAssocID="{16330E98-DFE1-422D-9052-E7FEF7412227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4B06F18A-C826-406A-B77D-49A086640A4B}" type="pres">
      <dgm:prSet presAssocID="{3E3D2441-283A-49BB-8EE0-49836EB360AA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07EB5AC9-5DB6-4283-96A4-45A8221DE045}" type="pres">
      <dgm:prSet presAssocID="{641C4EE1-53A1-479F-9798-432FB79FAF5B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BB4C6540-C510-4438-8C4E-A59D786471CA}" type="presOf" srcId="{17B75C86-BA2B-49ED-A31C-C6E7B496396D}" destId="{4635A660-362C-4516-B3A9-4507D2459A41}" srcOrd="0" destOrd="0" presId="urn:microsoft.com/office/officeart/2005/8/layout/gear1"/>
    <dgm:cxn modelId="{42380160-F813-43AE-B22C-12BC835FB11B}" type="presOf" srcId="{16330E98-DFE1-422D-9052-E7FEF7412227}" destId="{FCE846D0-83EA-48D7-8D5F-47438F243156}" srcOrd="0" destOrd="0" presId="urn:microsoft.com/office/officeart/2005/8/layout/gear1"/>
    <dgm:cxn modelId="{CE3FC9D6-94A2-46AA-A431-89E37EC41E39}" type="presOf" srcId="{FFCF00BA-73C0-436F-866B-045B98D63594}" destId="{4951C5C1-08E9-45DB-BD42-62A299C050F8}" srcOrd="1" destOrd="0" presId="urn:microsoft.com/office/officeart/2005/8/layout/gear1"/>
    <dgm:cxn modelId="{B2A5A672-F0A8-4C5C-AE96-484AF0F97D7A}" type="presOf" srcId="{BCB7BA44-A373-4950-AC68-2573E418FEB8}" destId="{A79DBE46-28F2-4094-A26B-0670745EE776}" srcOrd="0" destOrd="0" presId="urn:microsoft.com/office/officeart/2005/8/layout/gear1"/>
    <dgm:cxn modelId="{8D07E716-78B4-4309-B4C3-F6C5648C2AFD}" type="presOf" srcId="{DAF9D175-8823-4FF1-B6EB-7CF1411A512A}" destId="{D3549C00-DA00-449F-BA39-ED33BFFCFC51}" srcOrd="0" destOrd="0" presId="urn:microsoft.com/office/officeart/2005/8/layout/gear1"/>
    <dgm:cxn modelId="{ED6EA1C8-7031-4472-8AAE-6DA3DFEB07FC}" srcId="{BCB7BA44-A373-4950-AC68-2573E418FEB8}" destId="{FFCF00BA-73C0-436F-866B-045B98D63594}" srcOrd="2" destOrd="0" parTransId="{F4AE0D13-E6D1-424B-83FA-2F0553A7AE7C}" sibTransId="{641C4EE1-53A1-479F-9798-432FB79FAF5B}"/>
    <dgm:cxn modelId="{AB515D55-AD01-4661-BC16-97891EAF4EED}" srcId="{BCB7BA44-A373-4950-AC68-2573E418FEB8}" destId="{17B75C86-BA2B-49ED-A31C-C6E7B496396D}" srcOrd="1" destOrd="0" parTransId="{DD424BAA-D041-4FC7-9C3E-13BD2593708B}" sibTransId="{3E3D2441-283A-49BB-8EE0-49836EB360AA}"/>
    <dgm:cxn modelId="{49279DF3-8278-420D-8B82-7D4190936C8D}" type="presOf" srcId="{17B75C86-BA2B-49ED-A31C-C6E7B496396D}" destId="{59385A5E-6BDF-4E21-B3C7-80FD464CDE8E}" srcOrd="2" destOrd="0" presId="urn:microsoft.com/office/officeart/2005/8/layout/gear1"/>
    <dgm:cxn modelId="{EC026477-4EE8-488F-B2DE-691053A4CC05}" type="presOf" srcId="{17B75C86-BA2B-49ED-A31C-C6E7B496396D}" destId="{54A31000-C336-4422-8F7B-7B8BA57DDA3F}" srcOrd="1" destOrd="0" presId="urn:microsoft.com/office/officeart/2005/8/layout/gear1"/>
    <dgm:cxn modelId="{BBF7079D-A662-45CD-B983-1BB73CB827F9}" type="presOf" srcId="{FFCF00BA-73C0-436F-866B-045B98D63594}" destId="{B5EFA58B-DF91-4B50-B056-EC8AB519190F}" srcOrd="2" destOrd="0" presId="urn:microsoft.com/office/officeart/2005/8/layout/gear1"/>
    <dgm:cxn modelId="{126A2CAF-A808-46DD-B8F0-F6ABBFB4C13B}" type="presOf" srcId="{3E3D2441-283A-49BB-8EE0-49836EB360AA}" destId="{4B06F18A-C826-406A-B77D-49A086640A4B}" srcOrd="0" destOrd="0" presId="urn:microsoft.com/office/officeart/2005/8/layout/gear1"/>
    <dgm:cxn modelId="{76A38CA7-F711-4F84-92FA-ADB56E558D90}" type="presOf" srcId="{DAF9D175-8823-4FF1-B6EB-7CF1411A512A}" destId="{567A2238-4473-43AC-B162-D2994E75A01A}" srcOrd="2" destOrd="0" presId="urn:microsoft.com/office/officeart/2005/8/layout/gear1"/>
    <dgm:cxn modelId="{5C981A4F-33D5-4BA9-BB88-A686F072A0EB}" type="presOf" srcId="{DAF9D175-8823-4FF1-B6EB-7CF1411A512A}" destId="{52DB299C-CF5D-4827-AFB9-D2D6FD36192E}" srcOrd="1" destOrd="0" presId="urn:microsoft.com/office/officeart/2005/8/layout/gear1"/>
    <dgm:cxn modelId="{79F359F7-1066-4D4F-A624-454DC8596136}" type="presOf" srcId="{641C4EE1-53A1-479F-9798-432FB79FAF5B}" destId="{07EB5AC9-5DB6-4283-96A4-45A8221DE045}" srcOrd="0" destOrd="0" presId="urn:microsoft.com/office/officeart/2005/8/layout/gear1"/>
    <dgm:cxn modelId="{8F9C6517-3F00-4EB2-B2BF-7503D9B68FD6}" srcId="{BCB7BA44-A373-4950-AC68-2573E418FEB8}" destId="{DAF9D175-8823-4FF1-B6EB-7CF1411A512A}" srcOrd="0" destOrd="0" parTransId="{73181DF3-55E9-4639-B703-4B8D69B16B4E}" sibTransId="{16330E98-DFE1-422D-9052-E7FEF7412227}"/>
    <dgm:cxn modelId="{CB0C7C88-E04F-4FFC-AF03-E2391CF8A55F}" type="presOf" srcId="{FFCF00BA-73C0-436F-866B-045B98D63594}" destId="{313C6065-B579-48A9-B40D-B5B7C3ED40FB}" srcOrd="3" destOrd="0" presId="urn:microsoft.com/office/officeart/2005/8/layout/gear1"/>
    <dgm:cxn modelId="{739CD6F8-C06A-46B6-AE40-2A84770F47CF}" type="presOf" srcId="{FFCF00BA-73C0-436F-866B-045B98D63594}" destId="{9F92927B-A6A8-4E04-A3B1-749A42602FD6}" srcOrd="0" destOrd="0" presId="urn:microsoft.com/office/officeart/2005/8/layout/gear1"/>
    <dgm:cxn modelId="{D4ADBFC8-F124-49AB-9B54-BE9513FBE26B}" type="presParOf" srcId="{A79DBE46-28F2-4094-A26B-0670745EE776}" destId="{D3549C00-DA00-449F-BA39-ED33BFFCFC51}" srcOrd="0" destOrd="0" presId="urn:microsoft.com/office/officeart/2005/8/layout/gear1"/>
    <dgm:cxn modelId="{715616CD-3AC6-4F1E-9098-8B3349E609FA}" type="presParOf" srcId="{A79DBE46-28F2-4094-A26B-0670745EE776}" destId="{52DB299C-CF5D-4827-AFB9-D2D6FD36192E}" srcOrd="1" destOrd="0" presId="urn:microsoft.com/office/officeart/2005/8/layout/gear1"/>
    <dgm:cxn modelId="{634FA325-5B66-481E-BF70-4DAF03F4E5CF}" type="presParOf" srcId="{A79DBE46-28F2-4094-A26B-0670745EE776}" destId="{567A2238-4473-43AC-B162-D2994E75A01A}" srcOrd="2" destOrd="0" presId="urn:microsoft.com/office/officeart/2005/8/layout/gear1"/>
    <dgm:cxn modelId="{364B165E-CE53-4CAC-A6EA-689BB3E4BB7C}" type="presParOf" srcId="{A79DBE46-28F2-4094-A26B-0670745EE776}" destId="{4635A660-362C-4516-B3A9-4507D2459A41}" srcOrd="3" destOrd="0" presId="urn:microsoft.com/office/officeart/2005/8/layout/gear1"/>
    <dgm:cxn modelId="{E15B9AF7-7ED0-4080-9C3C-A5D25B37FD23}" type="presParOf" srcId="{A79DBE46-28F2-4094-A26B-0670745EE776}" destId="{54A31000-C336-4422-8F7B-7B8BA57DDA3F}" srcOrd="4" destOrd="0" presId="urn:microsoft.com/office/officeart/2005/8/layout/gear1"/>
    <dgm:cxn modelId="{7ED03911-A38C-4847-8498-1AC66E6957D5}" type="presParOf" srcId="{A79DBE46-28F2-4094-A26B-0670745EE776}" destId="{59385A5E-6BDF-4E21-B3C7-80FD464CDE8E}" srcOrd="5" destOrd="0" presId="urn:microsoft.com/office/officeart/2005/8/layout/gear1"/>
    <dgm:cxn modelId="{55A65B70-6702-4520-86C8-ACE428C01DBE}" type="presParOf" srcId="{A79DBE46-28F2-4094-A26B-0670745EE776}" destId="{9F92927B-A6A8-4E04-A3B1-749A42602FD6}" srcOrd="6" destOrd="0" presId="urn:microsoft.com/office/officeart/2005/8/layout/gear1"/>
    <dgm:cxn modelId="{90865B89-EBCA-4814-A117-6654583EB24E}" type="presParOf" srcId="{A79DBE46-28F2-4094-A26B-0670745EE776}" destId="{4951C5C1-08E9-45DB-BD42-62A299C050F8}" srcOrd="7" destOrd="0" presId="urn:microsoft.com/office/officeart/2005/8/layout/gear1"/>
    <dgm:cxn modelId="{A66D6CCF-8B8C-4EC9-9EE7-7F2A5436F398}" type="presParOf" srcId="{A79DBE46-28F2-4094-A26B-0670745EE776}" destId="{B5EFA58B-DF91-4B50-B056-EC8AB519190F}" srcOrd="8" destOrd="0" presId="urn:microsoft.com/office/officeart/2005/8/layout/gear1"/>
    <dgm:cxn modelId="{C4E9A709-54CC-4A3A-9B67-EB4EFBAEB5F9}" type="presParOf" srcId="{A79DBE46-28F2-4094-A26B-0670745EE776}" destId="{313C6065-B579-48A9-B40D-B5B7C3ED40FB}" srcOrd="9" destOrd="0" presId="urn:microsoft.com/office/officeart/2005/8/layout/gear1"/>
    <dgm:cxn modelId="{FD20A1DD-82D9-4F5D-8497-D84BD888BFA0}" type="presParOf" srcId="{A79DBE46-28F2-4094-A26B-0670745EE776}" destId="{FCE846D0-83EA-48D7-8D5F-47438F243156}" srcOrd="10" destOrd="0" presId="urn:microsoft.com/office/officeart/2005/8/layout/gear1"/>
    <dgm:cxn modelId="{E375F4F3-2FDD-4644-80AA-E84730FDCC15}" type="presParOf" srcId="{A79DBE46-28F2-4094-A26B-0670745EE776}" destId="{4B06F18A-C826-406A-B77D-49A086640A4B}" srcOrd="11" destOrd="0" presId="urn:microsoft.com/office/officeart/2005/8/layout/gear1"/>
    <dgm:cxn modelId="{E8C59DB0-A296-405C-9D3B-DCF00410ED9F}" type="presParOf" srcId="{A79DBE46-28F2-4094-A26B-0670745EE776}" destId="{07EB5AC9-5DB6-4283-96A4-45A8221DE04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B7C6080-1E55-48B0-9F64-094593DC57F5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31A01BE2-90AC-40E5-B1C2-3D3E29889720}">
      <dgm:prSet phldrT="[Text]" custT="1"/>
      <dgm:spPr/>
      <dgm:t>
        <a:bodyPr/>
        <a:lstStyle/>
        <a:p>
          <a:r>
            <a:rPr lang="tr-TR" sz="2800" dirty="0" smtClean="0"/>
            <a:t>Tümdengelimci </a:t>
          </a:r>
          <a:r>
            <a:rPr lang="tr-TR" sz="3000" dirty="0" smtClean="0"/>
            <a:t>imkan</a:t>
          </a:r>
          <a:endParaRPr lang="de-DE" sz="3000" dirty="0"/>
        </a:p>
      </dgm:t>
    </dgm:pt>
    <dgm:pt modelId="{A0F5910E-D1EA-4E6C-92FC-4EF128917BCD}" type="parTrans" cxnId="{0F826092-B26B-4705-A5FF-EBFC907411DA}">
      <dgm:prSet/>
      <dgm:spPr/>
      <dgm:t>
        <a:bodyPr/>
        <a:lstStyle/>
        <a:p>
          <a:endParaRPr lang="de-DE"/>
        </a:p>
      </dgm:t>
    </dgm:pt>
    <dgm:pt modelId="{D6BA67F3-72E5-4561-8D6B-01AFF587057D}" type="sibTrans" cxnId="{0F826092-B26B-4705-A5FF-EBFC907411DA}">
      <dgm:prSet/>
      <dgm:spPr/>
      <dgm:t>
        <a:bodyPr/>
        <a:lstStyle/>
        <a:p>
          <a:endParaRPr lang="de-DE"/>
        </a:p>
      </dgm:t>
    </dgm:pt>
    <dgm:pt modelId="{666D02F9-1A66-40AB-B245-27652536021E}">
      <dgm:prSet phldrT="[Text]"/>
      <dgm:spPr/>
      <dgm:t>
        <a:bodyPr/>
        <a:lstStyle/>
        <a:p>
          <a:r>
            <a:rPr lang="tr-TR" dirty="0" smtClean="0"/>
            <a:t>İndirgemeci imkan</a:t>
          </a:r>
          <a:endParaRPr lang="de-DE" dirty="0"/>
        </a:p>
      </dgm:t>
    </dgm:pt>
    <dgm:pt modelId="{D46478E3-A84E-4680-B0B4-A957DBC37A24}" type="parTrans" cxnId="{6DAE0CDB-DD26-47E8-B4F1-4AE7CF501F4B}">
      <dgm:prSet/>
      <dgm:spPr/>
      <dgm:t>
        <a:bodyPr/>
        <a:lstStyle/>
        <a:p>
          <a:endParaRPr lang="de-DE"/>
        </a:p>
      </dgm:t>
    </dgm:pt>
    <dgm:pt modelId="{980207EF-23A4-4184-8051-9F03BA17FA52}" type="sibTrans" cxnId="{6DAE0CDB-DD26-47E8-B4F1-4AE7CF501F4B}">
      <dgm:prSet/>
      <dgm:spPr/>
      <dgm:t>
        <a:bodyPr/>
        <a:lstStyle/>
        <a:p>
          <a:endParaRPr lang="de-DE"/>
        </a:p>
      </dgm:t>
    </dgm:pt>
    <dgm:pt modelId="{287086F0-93B3-47A7-9D80-2016AAE4CE6D}">
      <dgm:prSet phldrT="[Text]"/>
      <dgm:spPr/>
      <dgm:t>
        <a:bodyPr/>
        <a:lstStyle/>
        <a:p>
          <a:r>
            <a:rPr lang="tr-TR" dirty="0" smtClean="0"/>
            <a:t>Tümevarımcı imkan</a:t>
          </a:r>
          <a:endParaRPr lang="de-DE" dirty="0"/>
        </a:p>
      </dgm:t>
    </dgm:pt>
    <dgm:pt modelId="{40AC9A31-8AD0-44C7-9AEF-297083AB2B6E}" type="parTrans" cxnId="{813F9419-9759-4999-998D-0A3267196F2B}">
      <dgm:prSet/>
      <dgm:spPr/>
      <dgm:t>
        <a:bodyPr/>
        <a:lstStyle/>
        <a:p>
          <a:endParaRPr lang="de-DE"/>
        </a:p>
      </dgm:t>
    </dgm:pt>
    <dgm:pt modelId="{EB725CEC-58D1-4100-AEB2-34282402C49F}" type="sibTrans" cxnId="{813F9419-9759-4999-998D-0A3267196F2B}">
      <dgm:prSet/>
      <dgm:spPr/>
      <dgm:t>
        <a:bodyPr/>
        <a:lstStyle/>
        <a:p>
          <a:endParaRPr lang="de-DE"/>
        </a:p>
      </dgm:t>
    </dgm:pt>
    <dgm:pt modelId="{1E1EB69D-224E-4306-885C-44739F5DF550}" type="pres">
      <dgm:prSet presAssocID="{AB7C6080-1E55-48B0-9F64-094593DC57F5}" presName="Name0" presStyleCnt="0">
        <dgm:presLayoutVars>
          <dgm:dir/>
          <dgm:resizeHandles val="exact"/>
        </dgm:presLayoutVars>
      </dgm:prSet>
      <dgm:spPr/>
    </dgm:pt>
    <dgm:pt modelId="{DB869E21-2A87-44CE-828E-52288F14923B}" type="pres">
      <dgm:prSet presAssocID="{31A01BE2-90AC-40E5-B1C2-3D3E2988972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3CD0898-E7A2-401E-9E26-B282069C4EE1}" type="pres">
      <dgm:prSet presAssocID="{D6BA67F3-72E5-4561-8D6B-01AFF587057D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08AC178-26CD-47F0-9655-EC2035FF5C1C}" type="pres">
      <dgm:prSet presAssocID="{D6BA67F3-72E5-4561-8D6B-01AFF587057D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DB1D043A-F69B-4354-B9E4-879D93D738BB}" type="pres">
      <dgm:prSet presAssocID="{666D02F9-1A66-40AB-B245-27652536021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A6A107-BA91-476D-AD43-BB35937FDDEB}" type="pres">
      <dgm:prSet presAssocID="{980207EF-23A4-4184-8051-9F03BA17FA52}" presName="sibTrans" presStyleLbl="sibTrans2D1" presStyleIdx="1" presStyleCnt="2"/>
      <dgm:spPr/>
      <dgm:t>
        <a:bodyPr/>
        <a:lstStyle/>
        <a:p>
          <a:endParaRPr lang="tr-TR"/>
        </a:p>
      </dgm:t>
    </dgm:pt>
    <dgm:pt modelId="{DFA7078B-3542-44E1-9766-E2E400464912}" type="pres">
      <dgm:prSet presAssocID="{980207EF-23A4-4184-8051-9F03BA17FA52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7297F029-6C27-4A58-BC62-BB48A02B798E}" type="pres">
      <dgm:prSet presAssocID="{287086F0-93B3-47A7-9D80-2016AAE4CE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4CEC5FD-B9D4-445D-A2EE-566D93F01844}" type="presOf" srcId="{666D02F9-1A66-40AB-B245-27652536021E}" destId="{DB1D043A-F69B-4354-B9E4-879D93D738BB}" srcOrd="0" destOrd="0" presId="urn:microsoft.com/office/officeart/2005/8/layout/process1"/>
    <dgm:cxn modelId="{CE194B0F-ABBD-45CF-9995-63175A5C73D2}" type="presOf" srcId="{980207EF-23A4-4184-8051-9F03BA17FA52}" destId="{C3A6A107-BA91-476D-AD43-BB35937FDDEB}" srcOrd="0" destOrd="0" presId="urn:microsoft.com/office/officeart/2005/8/layout/process1"/>
    <dgm:cxn modelId="{35BAE038-14AE-49BA-BCD8-769C44576EDD}" type="presOf" srcId="{D6BA67F3-72E5-4561-8D6B-01AFF587057D}" destId="{108AC178-26CD-47F0-9655-EC2035FF5C1C}" srcOrd="1" destOrd="0" presId="urn:microsoft.com/office/officeart/2005/8/layout/process1"/>
    <dgm:cxn modelId="{A3973F48-312E-498D-8997-FFA6AC6AE928}" type="presOf" srcId="{D6BA67F3-72E5-4561-8D6B-01AFF587057D}" destId="{03CD0898-E7A2-401E-9E26-B282069C4EE1}" srcOrd="0" destOrd="0" presId="urn:microsoft.com/office/officeart/2005/8/layout/process1"/>
    <dgm:cxn modelId="{E8865C68-9D9E-4676-96ED-8D7C3FA481F9}" type="presOf" srcId="{31A01BE2-90AC-40E5-B1C2-3D3E29889720}" destId="{DB869E21-2A87-44CE-828E-52288F14923B}" srcOrd="0" destOrd="0" presId="urn:microsoft.com/office/officeart/2005/8/layout/process1"/>
    <dgm:cxn modelId="{5879690B-8ED0-44FF-89F5-28EB8E7C5504}" type="presOf" srcId="{287086F0-93B3-47A7-9D80-2016AAE4CE6D}" destId="{7297F029-6C27-4A58-BC62-BB48A02B798E}" srcOrd="0" destOrd="0" presId="urn:microsoft.com/office/officeart/2005/8/layout/process1"/>
    <dgm:cxn modelId="{1C5FB632-616C-4199-8AB4-D4C808A6D1CE}" type="presOf" srcId="{980207EF-23A4-4184-8051-9F03BA17FA52}" destId="{DFA7078B-3542-44E1-9766-E2E400464912}" srcOrd="1" destOrd="0" presId="urn:microsoft.com/office/officeart/2005/8/layout/process1"/>
    <dgm:cxn modelId="{813F9419-9759-4999-998D-0A3267196F2B}" srcId="{AB7C6080-1E55-48B0-9F64-094593DC57F5}" destId="{287086F0-93B3-47A7-9D80-2016AAE4CE6D}" srcOrd="2" destOrd="0" parTransId="{40AC9A31-8AD0-44C7-9AEF-297083AB2B6E}" sibTransId="{EB725CEC-58D1-4100-AEB2-34282402C49F}"/>
    <dgm:cxn modelId="{6DAE0CDB-DD26-47E8-B4F1-4AE7CF501F4B}" srcId="{AB7C6080-1E55-48B0-9F64-094593DC57F5}" destId="{666D02F9-1A66-40AB-B245-27652536021E}" srcOrd="1" destOrd="0" parTransId="{D46478E3-A84E-4680-B0B4-A957DBC37A24}" sibTransId="{980207EF-23A4-4184-8051-9F03BA17FA52}"/>
    <dgm:cxn modelId="{0F826092-B26B-4705-A5FF-EBFC907411DA}" srcId="{AB7C6080-1E55-48B0-9F64-094593DC57F5}" destId="{31A01BE2-90AC-40E5-B1C2-3D3E29889720}" srcOrd="0" destOrd="0" parTransId="{A0F5910E-D1EA-4E6C-92FC-4EF128917BCD}" sibTransId="{D6BA67F3-72E5-4561-8D6B-01AFF587057D}"/>
    <dgm:cxn modelId="{02BCD0B8-65CB-4E7C-9C37-B325BCF9D519}" type="presOf" srcId="{AB7C6080-1E55-48B0-9F64-094593DC57F5}" destId="{1E1EB69D-224E-4306-885C-44739F5DF550}" srcOrd="0" destOrd="0" presId="urn:microsoft.com/office/officeart/2005/8/layout/process1"/>
    <dgm:cxn modelId="{EE0E7B45-B55A-4581-9FF7-3A0B01903561}" type="presParOf" srcId="{1E1EB69D-224E-4306-885C-44739F5DF550}" destId="{DB869E21-2A87-44CE-828E-52288F14923B}" srcOrd="0" destOrd="0" presId="urn:microsoft.com/office/officeart/2005/8/layout/process1"/>
    <dgm:cxn modelId="{677375DE-F1C3-4C44-B2AF-F56B35D26DF9}" type="presParOf" srcId="{1E1EB69D-224E-4306-885C-44739F5DF550}" destId="{03CD0898-E7A2-401E-9E26-B282069C4EE1}" srcOrd="1" destOrd="0" presId="urn:microsoft.com/office/officeart/2005/8/layout/process1"/>
    <dgm:cxn modelId="{B9DEC035-2D3A-4CA6-ADD0-43F22F84780A}" type="presParOf" srcId="{03CD0898-E7A2-401E-9E26-B282069C4EE1}" destId="{108AC178-26CD-47F0-9655-EC2035FF5C1C}" srcOrd="0" destOrd="0" presId="urn:microsoft.com/office/officeart/2005/8/layout/process1"/>
    <dgm:cxn modelId="{1449AC6E-D28D-4382-AAC8-8A57BBBE2862}" type="presParOf" srcId="{1E1EB69D-224E-4306-885C-44739F5DF550}" destId="{DB1D043A-F69B-4354-B9E4-879D93D738BB}" srcOrd="2" destOrd="0" presId="urn:microsoft.com/office/officeart/2005/8/layout/process1"/>
    <dgm:cxn modelId="{506DE65E-A0B2-41ED-8190-8888C8EBA64C}" type="presParOf" srcId="{1E1EB69D-224E-4306-885C-44739F5DF550}" destId="{C3A6A107-BA91-476D-AD43-BB35937FDDEB}" srcOrd="3" destOrd="0" presId="urn:microsoft.com/office/officeart/2005/8/layout/process1"/>
    <dgm:cxn modelId="{A862EC7F-60D4-44DB-852C-E223FCDEB353}" type="presParOf" srcId="{C3A6A107-BA91-476D-AD43-BB35937FDDEB}" destId="{DFA7078B-3542-44E1-9766-E2E400464912}" srcOrd="0" destOrd="0" presId="urn:microsoft.com/office/officeart/2005/8/layout/process1"/>
    <dgm:cxn modelId="{B15C8759-05D6-41A4-B85D-56A7FCBF3656}" type="presParOf" srcId="{1E1EB69D-224E-4306-885C-44739F5DF550}" destId="{7297F029-6C27-4A58-BC62-BB48A02B798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8E49F8C-257E-4BD7-B2D2-7A887FF700DA}" type="doc">
      <dgm:prSet loTypeId="urn:microsoft.com/office/officeart/2005/8/layout/arrow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7E460E6C-9E39-448C-BDE3-B0D238A29892}">
      <dgm:prSet phldrT="[Text]" custT="1"/>
      <dgm:spPr/>
      <dgm:t>
        <a:bodyPr/>
        <a:lstStyle/>
        <a:p>
          <a:r>
            <a:rPr lang="tr-TR" sz="3800" b="1" dirty="0" smtClean="0"/>
            <a:t>kilise - yönelimli dindarlık</a:t>
          </a:r>
          <a:endParaRPr lang="de-DE" sz="3800" b="1" dirty="0"/>
        </a:p>
      </dgm:t>
    </dgm:pt>
    <dgm:pt modelId="{CE419ED8-EC78-407E-82A4-C3371E142B7D}" type="parTrans" cxnId="{70D41F24-7791-4F87-89AE-B475C7E77E38}">
      <dgm:prSet/>
      <dgm:spPr/>
      <dgm:t>
        <a:bodyPr/>
        <a:lstStyle/>
        <a:p>
          <a:endParaRPr lang="de-DE"/>
        </a:p>
      </dgm:t>
    </dgm:pt>
    <dgm:pt modelId="{F8282F85-6E3D-41E1-83C2-43C0D43318B3}" type="sibTrans" cxnId="{70D41F24-7791-4F87-89AE-B475C7E77E38}">
      <dgm:prSet/>
      <dgm:spPr/>
      <dgm:t>
        <a:bodyPr/>
        <a:lstStyle/>
        <a:p>
          <a:endParaRPr lang="de-DE"/>
        </a:p>
      </dgm:t>
    </dgm:pt>
    <dgm:pt modelId="{78529781-A86A-4FFD-A15D-6220A8E46253}">
      <dgm:prSet phldrT="[Text]" custT="1"/>
      <dgm:spPr/>
      <dgm:t>
        <a:bodyPr/>
        <a:lstStyle/>
        <a:p>
          <a:r>
            <a:rPr lang="tr-TR" sz="3800" b="1" dirty="0" smtClean="0"/>
            <a:t>bireysel dindarlık</a:t>
          </a:r>
          <a:endParaRPr lang="de-DE" sz="3800" b="1" dirty="0"/>
        </a:p>
      </dgm:t>
    </dgm:pt>
    <dgm:pt modelId="{70D2430D-A866-4176-A575-EDACEA17C437}" type="parTrans" cxnId="{130BE006-66BA-4AFA-8C72-6D8D3137472B}">
      <dgm:prSet/>
      <dgm:spPr/>
      <dgm:t>
        <a:bodyPr/>
        <a:lstStyle/>
        <a:p>
          <a:endParaRPr lang="de-DE"/>
        </a:p>
      </dgm:t>
    </dgm:pt>
    <dgm:pt modelId="{904A828E-27B6-427D-8104-65A91FE0B147}" type="sibTrans" cxnId="{130BE006-66BA-4AFA-8C72-6D8D3137472B}">
      <dgm:prSet/>
      <dgm:spPr/>
      <dgm:t>
        <a:bodyPr/>
        <a:lstStyle/>
        <a:p>
          <a:endParaRPr lang="de-DE"/>
        </a:p>
      </dgm:t>
    </dgm:pt>
    <dgm:pt modelId="{83E82EFF-728C-4F01-99F1-351CABC90D99}" type="pres">
      <dgm:prSet presAssocID="{78E49F8C-257E-4BD7-B2D2-7A887FF700D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F97E884-3804-4B63-9889-AE5716B44811}" type="pres">
      <dgm:prSet presAssocID="{78E49F8C-257E-4BD7-B2D2-7A887FF700DA}" presName="ribbon" presStyleLbl="node1" presStyleIdx="0" presStyleCnt="1"/>
      <dgm:spPr/>
    </dgm:pt>
    <dgm:pt modelId="{27E47942-46A4-40C2-9A76-460694FE302A}" type="pres">
      <dgm:prSet presAssocID="{78E49F8C-257E-4BD7-B2D2-7A887FF700DA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945F414-7626-440F-868E-76153C6F5294}" type="pres">
      <dgm:prSet presAssocID="{78E49F8C-257E-4BD7-B2D2-7A887FF700DA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D3D674D-8042-4EA3-A80B-B9372D54345C}" type="presOf" srcId="{78529781-A86A-4FFD-A15D-6220A8E46253}" destId="{4945F414-7626-440F-868E-76153C6F5294}" srcOrd="0" destOrd="0" presId="urn:microsoft.com/office/officeart/2005/8/layout/arrow6"/>
    <dgm:cxn modelId="{70D41F24-7791-4F87-89AE-B475C7E77E38}" srcId="{78E49F8C-257E-4BD7-B2D2-7A887FF700DA}" destId="{7E460E6C-9E39-448C-BDE3-B0D238A29892}" srcOrd="0" destOrd="0" parTransId="{CE419ED8-EC78-407E-82A4-C3371E142B7D}" sibTransId="{F8282F85-6E3D-41E1-83C2-43C0D43318B3}"/>
    <dgm:cxn modelId="{8C7EC6B1-B15D-4234-B773-5CEE1C1ABB2E}" type="presOf" srcId="{7E460E6C-9E39-448C-BDE3-B0D238A29892}" destId="{27E47942-46A4-40C2-9A76-460694FE302A}" srcOrd="0" destOrd="0" presId="urn:microsoft.com/office/officeart/2005/8/layout/arrow6"/>
    <dgm:cxn modelId="{130BE006-66BA-4AFA-8C72-6D8D3137472B}" srcId="{78E49F8C-257E-4BD7-B2D2-7A887FF700DA}" destId="{78529781-A86A-4FFD-A15D-6220A8E46253}" srcOrd="1" destOrd="0" parTransId="{70D2430D-A866-4176-A575-EDACEA17C437}" sibTransId="{904A828E-27B6-427D-8104-65A91FE0B147}"/>
    <dgm:cxn modelId="{D11F8394-B515-4560-9715-115151D4597A}" type="presOf" srcId="{78E49F8C-257E-4BD7-B2D2-7A887FF700DA}" destId="{83E82EFF-728C-4F01-99F1-351CABC90D99}" srcOrd="0" destOrd="0" presId="urn:microsoft.com/office/officeart/2005/8/layout/arrow6"/>
    <dgm:cxn modelId="{CB1271CA-1F49-47D8-AFD6-BF23C0024EDC}" type="presParOf" srcId="{83E82EFF-728C-4F01-99F1-351CABC90D99}" destId="{5F97E884-3804-4B63-9889-AE5716B44811}" srcOrd="0" destOrd="0" presId="urn:microsoft.com/office/officeart/2005/8/layout/arrow6"/>
    <dgm:cxn modelId="{CC85E4CC-3684-4CC5-B7FF-0F9B86CE8D2B}" type="presParOf" srcId="{83E82EFF-728C-4F01-99F1-351CABC90D99}" destId="{27E47942-46A4-40C2-9A76-460694FE302A}" srcOrd="1" destOrd="0" presId="urn:microsoft.com/office/officeart/2005/8/layout/arrow6"/>
    <dgm:cxn modelId="{6985CC4E-47E5-4CB0-93EF-D8B2E6713953}" type="presParOf" srcId="{83E82EFF-728C-4F01-99F1-351CABC90D99}" destId="{4945F414-7626-440F-868E-76153C6F529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6E4135-F8C1-4BAE-BB1F-1243FDE26DDD}" type="doc">
      <dgm:prSet loTypeId="urn:microsoft.com/office/officeart/2005/8/layout/arrow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E7CB8A75-4856-4D91-9466-5C535C52EC19}">
      <dgm:prSet phldrT="[Text]" custT="1"/>
      <dgm:spPr/>
      <dgm:t>
        <a:bodyPr/>
        <a:lstStyle/>
        <a:p>
          <a:r>
            <a:rPr lang="tr-TR" sz="4200" dirty="0" smtClean="0"/>
            <a:t>Modern</a:t>
          </a:r>
        </a:p>
        <a:p>
          <a:r>
            <a:rPr lang="tr-TR" sz="2400" dirty="0" smtClean="0"/>
            <a:t>(Gesellschaft / Society / Cemiyet / Toplum)</a:t>
          </a:r>
        </a:p>
      </dgm:t>
    </dgm:pt>
    <dgm:pt modelId="{CA3CEE31-F469-4F84-8352-79C0C19307C7}" type="parTrans" cxnId="{C83A10CD-A098-49F0-978A-4623FB7B222C}">
      <dgm:prSet/>
      <dgm:spPr/>
      <dgm:t>
        <a:bodyPr/>
        <a:lstStyle/>
        <a:p>
          <a:endParaRPr lang="de-DE"/>
        </a:p>
      </dgm:t>
    </dgm:pt>
    <dgm:pt modelId="{DBB4F038-D502-4BEF-B2A4-BE5C5E58C76B}" type="sibTrans" cxnId="{C83A10CD-A098-49F0-978A-4623FB7B222C}">
      <dgm:prSet/>
      <dgm:spPr/>
      <dgm:t>
        <a:bodyPr/>
        <a:lstStyle/>
        <a:p>
          <a:endParaRPr lang="de-DE"/>
        </a:p>
      </dgm:t>
    </dgm:pt>
    <dgm:pt modelId="{73785539-1C4A-4A0F-90A3-E5AB898CEDEE}">
      <dgm:prSet phldrT="[Text]" custT="1"/>
      <dgm:spPr/>
      <dgm:t>
        <a:bodyPr/>
        <a:lstStyle/>
        <a:p>
          <a:r>
            <a:rPr lang="tr-TR" sz="4200" dirty="0" smtClean="0"/>
            <a:t>Gelenek</a:t>
          </a:r>
        </a:p>
        <a:p>
          <a:r>
            <a:rPr lang="tr-TR" sz="2400" dirty="0" smtClean="0"/>
            <a:t>(Gemeinschaft / Community / Cemaat / topluluk)</a:t>
          </a:r>
          <a:endParaRPr lang="de-DE" sz="2400" dirty="0"/>
        </a:p>
      </dgm:t>
    </dgm:pt>
    <dgm:pt modelId="{AF215395-BD44-471A-B8BC-6FEAAE0D8C1E}" type="parTrans" cxnId="{A67CE97C-E2C7-4EF5-A620-3119202A48CC}">
      <dgm:prSet/>
      <dgm:spPr/>
      <dgm:t>
        <a:bodyPr/>
        <a:lstStyle/>
        <a:p>
          <a:endParaRPr lang="de-DE"/>
        </a:p>
      </dgm:t>
    </dgm:pt>
    <dgm:pt modelId="{23BBA086-93AE-45C1-8A11-9C5754E4040B}" type="sibTrans" cxnId="{A67CE97C-E2C7-4EF5-A620-3119202A48CC}">
      <dgm:prSet/>
      <dgm:spPr/>
      <dgm:t>
        <a:bodyPr/>
        <a:lstStyle/>
        <a:p>
          <a:endParaRPr lang="de-DE"/>
        </a:p>
      </dgm:t>
    </dgm:pt>
    <dgm:pt modelId="{7CBD8507-514B-4F57-B25F-C3DC78B102EC}" type="pres">
      <dgm:prSet presAssocID="{FD6E4135-F8C1-4BAE-BB1F-1243FDE26DD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046E05B-6562-4387-9844-08849DE8BCBD}" type="pres">
      <dgm:prSet presAssocID="{FD6E4135-F8C1-4BAE-BB1F-1243FDE26DDD}" presName="divider" presStyleLbl="fgShp" presStyleIdx="0" presStyleCnt="1"/>
      <dgm:spPr/>
    </dgm:pt>
    <dgm:pt modelId="{2CD96164-2AF4-4669-9EEE-78EF81B1BFE8}" type="pres">
      <dgm:prSet presAssocID="{E7CB8A75-4856-4D91-9466-5C535C52EC19}" presName="downArrow" presStyleLbl="node1" presStyleIdx="0" presStyleCnt="2"/>
      <dgm:spPr/>
    </dgm:pt>
    <dgm:pt modelId="{63F8286E-0941-4765-9CBC-A84270E03B7B}" type="pres">
      <dgm:prSet presAssocID="{E7CB8A75-4856-4D91-9466-5C535C52EC19}" presName="downArrowText" presStyleLbl="revTx" presStyleIdx="0" presStyleCnt="2" custScaleX="12993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E68885F-07A2-4D2D-BEE0-01F5870CB928}" type="pres">
      <dgm:prSet presAssocID="{73785539-1C4A-4A0F-90A3-E5AB898CEDEE}" presName="upArrow" presStyleLbl="node1" presStyleIdx="1" presStyleCnt="2"/>
      <dgm:spPr/>
    </dgm:pt>
    <dgm:pt modelId="{9C97A495-9453-4E4F-8F6D-19DA143B15CA}" type="pres">
      <dgm:prSet presAssocID="{73785539-1C4A-4A0F-90A3-E5AB898CEDEE}" presName="upArrowText" presStyleLbl="revTx" presStyleIdx="1" presStyleCnt="2" custScaleX="14506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67CE97C-E2C7-4EF5-A620-3119202A48CC}" srcId="{FD6E4135-F8C1-4BAE-BB1F-1243FDE26DDD}" destId="{73785539-1C4A-4A0F-90A3-E5AB898CEDEE}" srcOrd="1" destOrd="0" parTransId="{AF215395-BD44-471A-B8BC-6FEAAE0D8C1E}" sibTransId="{23BBA086-93AE-45C1-8A11-9C5754E4040B}"/>
    <dgm:cxn modelId="{928AB4CB-617B-4FA5-AF6B-523C905C771C}" type="presOf" srcId="{73785539-1C4A-4A0F-90A3-E5AB898CEDEE}" destId="{9C97A495-9453-4E4F-8F6D-19DA143B15CA}" srcOrd="0" destOrd="0" presId="urn:microsoft.com/office/officeart/2005/8/layout/arrow3"/>
    <dgm:cxn modelId="{249CA587-6D5F-44B1-BD65-0B9CA2126175}" type="presOf" srcId="{E7CB8A75-4856-4D91-9466-5C535C52EC19}" destId="{63F8286E-0941-4765-9CBC-A84270E03B7B}" srcOrd="0" destOrd="0" presId="urn:microsoft.com/office/officeart/2005/8/layout/arrow3"/>
    <dgm:cxn modelId="{3740DC73-7E87-4818-B8A8-5F8008EE6556}" type="presOf" srcId="{FD6E4135-F8C1-4BAE-BB1F-1243FDE26DDD}" destId="{7CBD8507-514B-4F57-B25F-C3DC78B102EC}" srcOrd="0" destOrd="0" presId="urn:microsoft.com/office/officeart/2005/8/layout/arrow3"/>
    <dgm:cxn modelId="{C83A10CD-A098-49F0-978A-4623FB7B222C}" srcId="{FD6E4135-F8C1-4BAE-BB1F-1243FDE26DDD}" destId="{E7CB8A75-4856-4D91-9466-5C535C52EC19}" srcOrd="0" destOrd="0" parTransId="{CA3CEE31-F469-4F84-8352-79C0C19307C7}" sibTransId="{DBB4F038-D502-4BEF-B2A4-BE5C5E58C76B}"/>
    <dgm:cxn modelId="{46898752-AEC7-45AC-8C7C-96104BEBA0B6}" type="presParOf" srcId="{7CBD8507-514B-4F57-B25F-C3DC78B102EC}" destId="{2046E05B-6562-4387-9844-08849DE8BCBD}" srcOrd="0" destOrd="0" presId="urn:microsoft.com/office/officeart/2005/8/layout/arrow3"/>
    <dgm:cxn modelId="{CC6D0D3F-705B-4EDE-9061-B1FBEEB2F987}" type="presParOf" srcId="{7CBD8507-514B-4F57-B25F-C3DC78B102EC}" destId="{2CD96164-2AF4-4669-9EEE-78EF81B1BFE8}" srcOrd="1" destOrd="0" presId="urn:microsoft.com/office/officeart/2005/8/layout/arrow3"/>
    <dgm:cxn modelId="{85ED06AB-703F-4AE2-8607-842313533179}" type="presParOf" srcId="{7CBD8507-514B-4F57-B25F-C3DC78B102EC}" destId="{63F8286E-0941-4765-9CBC-A84270E03B7B}" srcOrd="2" destOrd="0" presId="urn:microsoft.com/office/officeart/2005/8/layout/arrow3"/>
    <dgm:cxn modelId="{FD07085D-292E-4DDD-A433-10198278DB53}" type="presParOf" srcId="{7CBD8507-514B-4F57-B25F-C3DC78B102EC}" destId="{4E68885F-07A2-4D2D-BEE0-01F5870CB928}" srcOrd="3" destOrd="0" presId="urn:microsoft.com/office/officeart/2005/8/layout/arrow3"/>
    <dgm:cxn modelId="{F3540E5B-87FC-4517-9BB4-D386CEBF4500}" type="presParOf" srcId="{7CBD8507-514B-4F57-B25F-C3DC78B102EC}" destId="{9C97A495-9453-4E4F-8F6D-19DA143B15C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D5615B-71B5-44A2-946D-96777CCF8427}" type="doc">
      <dgm:prSet loTypeId="urn:microsoft.com/office/officeart/2005/8/layout/vList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13A55F2B-4637-44E3-B0D7-CC138BD190E9}">
      <dgm:prSet phldrT="[Text]"/>
      <dgm:spPr/>
      <dgm:t>
        <a:bodyPr/>
        <a:lstStyle/>
        <a:p>
          <a:r>
            <a:rPr lang="tr-TR" dirty="0" smtClean="0"/>
            <a:t>Geleneksel Toplum</a:t>
          </a:r>
          <a:endParaRPr lang="de-DE" dirty="0"/>
        </a:p>
      </dgm:t>
    </dgm:pt>
    <dgm:pt modelId="{FEA02063-CD28-4273-8C04-12735DA69DC9}" type="parTrans" cxnId="{20F2F6C4-92BA-49A6-B4CE-84090CCFB2E1}">
      <dgm:prSet/>
      <dgm:spPr/>
      <dgm:t>
        <a:bodyPr/>
        <a:lstStyle/>
        <a:p>
          <a:endParaRPr lang="de-DE"/>
        </a:p>
      </dgm:t>
    </dgm:pt>
    <dgm:pt modelId="{CB55E95D-7312-4FCD-861D-C093C0A49E48}" type="sibTrans" cxnId="{20F2F6C4-92BA-49A6-B4CE-84090CCFB2E1}">
      <dgm:prSet/>
      <dgm:spPr/>
      <dgm:t>
        <a:bodyPr/>
        <a:lstStyle/>
        <a:p>
          <a:endParaRPr lang="de-DE"/>
        </a:p>
      </dgm:t>
    </dgm:pt>
    <dgm:pt modelId="{DD0B643E-5E0D-4230-8C83-5593D761727A}">
      <dgm:prSet phldrT="[Text]" custT="1"/>
      <dgm:spPr/>
      <dgm:t>
        <a:bodyPr anchor="ctr"/>
        <a:lstStyle/>
        <a:p>
          <a:r>
            <a:rPr lang="tr-TR" sz="2800" b="0" dirty="0" smtClean="0"/>
            <a:t>Aidiyet ve sıcak</a:t>
          </a:r>
          <a:endParaRPr lang="de-DE" sz="2800" b="0" dirty="0"/>
        </a:p>
      </dgm:t>
    </dgm:pt>
    <dgm:pt modelId="{78242F07-679F-43AC-994C-A6F54081F8F4}" type="parTrans" cxnId="{72F68CEC-E7F6-47ED-8C42-3FC48C001EF1}">
      <dgm:prSet/>
      <dgm:spPr/>
      <dgm:t>
        <a:bodyPr/>
        <a:lstStyle/>
        <a:p>
          <a:endParaRPr lang="de-DE"/>
        </a:p>
      </dgm:t>
    </dgm:pt>
    <dgm:pt modelId="{8B894A3E-93B7-47C8-857C-33EB3BAFFBC4}" type="sibTrans" cxnId="{72F68CEC-E7F6-47ED-8C42-3FC48C001EF1}">
      <dgm:prSet/>
      <dgm:spPr/>
      <dgm:t>
        <a:bodyPr/>
        <a:lstStyle/>
        <a:p>
          <a:endParaRPr lang="de-DE"/>
        </a:p>
      </dgm:t>
    </dgm:pt>
    <dgm:pt modelId="{6ECA4D7A-3B61-49A3-8546-2C234E8EAF7D}">
      <dgm:prSet phldrT="[Text]" custT="1"/>
      <dgm:spPr/>
      <dgm:t>
        <a:bodyPr anchor="ctr"/>
        <a:lstStyle/>
        <a:p>
          <a:r>
            <a:rPr lang="tr-TR" sz="2800" b="0" dirty="0" smtClean="0"/>
            <a:t>«Biz» ruhu yaşıyor kişiler </a:t>
          </a:r>
          <a:r>
            <a:rPr lang="tr-TR" sz="2800" b="1" u="sng" dirty="0" smtClean="0"/>
            <a:t>(person) </a:t>
          </a:r>
          <a:endParaRPr lang="de-DE" sz="2800" b="1" u="sng" dirty="0"/>
        </a:p>
      </dgm:t>
    </dgm:pt>
    <dgm:pt modelId="{9358E3CA-337F-40B6-8566-043B58454DB0}" type="parTrans" cxnId="{5401E586-C634-41C3-ABD8-F08F912559E4}">
      <dgm:prSet/>
      <dgm:spPr/>
      <dgm:t>
        <a:bodyPr/>
        <a:lstStyle/>
        <a:p>
          <a:endParaRPr lang="de-DE"/>
        </a:p>
      </dgm:t>
    </dgm:pt>
    <dgm:pt modelId="{8890838F-0C50-4CA4-AA56-45E7BC5A094B}" type="sibTrans" cxnId="{5401E586-C634-41C3-ABD8-F08F912559E4}">
      <dgm:prSet/>
      <dgm:spPr/>
      <dgm:t>
        <a:bodyPr/>
        <a:lstStyle/>
        <a:p>
          <a:endParaRPr lang="de-DE"/>
        </a:p>
      </dgm:t>
    </dgm:pt>
    <dgm:pt modelId="{5EBCDC28-75D9-4C59-84FF-7F28BC6388D6}">
      <dgm:prSet phldrT="[Text]"/>
      <dgm:spPr/>
      <dgm:t>
        <a:bodyPr/>
        <a:lstStyle/>
        <a:p>
          <a:r>
            <a:rPr lang="tr-TR" dirty="0" smtClean="0"/>
            <a:t>Modern Toplum</a:t>
          </a:r>
          <a:endParaRPr lang="de-DE" dirty="0"/>
        </a:p>
      </dgm:t>
    </dgm:pt>
    <dgm:pt modelId="{BBB89150-5106-4E94-9743-41E8A798E5EB}" type="parTrans" cxnId="{DA206A90-371F-447D-9522-70AE94F1E571}">
      <dgm:prSet/>
      <dgm:spPr/>
      <dgm:t>
        <a:bodyPr/>
        <a:lstStyle/>
        <a:p>
          <a:endParaRPr lang="de-DE"/>
        </a:p>
      </dgm:t>
    </dgm:pt>
    <dgm:pt modelId="{D29DF7C7-1FCB-4A7F-BFAF-0346DAFEEA88}" type="sibTrans" cxnId="{DA206A90-371F-447D-9522-70AE94F1E571}">
      <dgm:prSet/>
      <dgm:spPr/>
      <dgm:t>
        <a:bodyPr/>
        <a:lstStyle/>
        <a:p>
          <a:endParaRPr lang="de-DE"/>
        </a:p>
      </dgm:t>
    </dgm:pt>
    <dgm:pt modelId="{E4E24513-D4C1-4E6F-ACB7-006070AF952F}">
      <dgm:prSet phldrT="[Text]" custT="1"/>
      <dgm:spPr/>
      <dgm:t>
        <a:bodyPr anchor="ctr"/>
        <a:lstStyle/>
        <a:p>
          <a:r>
            <a:rPr lang="tr-TR" sz="2400" dirty="0" smtClean="0"/>
            <a:t>«Ben’i» gerçekleştirmeye</a:t>
          </a:r>
          <a:endParaRPr lang="de-DE" sz="2400" dirty="0"/>
        </a:p>
      </dgm:t>
    </dgm:pt>
    <dgm:pt modelId="{F57F1B7A-942B-4C9B-9859-F4D0FC1E4AD0}" type="parTrans" cxnId="{C6699222-F93D-4857-944C-8E5BEE1737EB}">
      <dgm:prSet/>
      <dgm:spPr/>
      <dgm:t>
        <a:bodyPr/>
        <a:lstStyle/>
        <a:p>
          <a:endParaRPr lang="de-DE"/>
        </a:p>
      </dgm:t>
    </dgm:pt>
    <dgm:pt modelId="{F7619F6B-611E-4260-8544-B4F0421C7C2D}" type="sibTrans" cxnId="{C6699222-F93D-4857-944C-8E5BEE1737EB}">
      <dgm:prSet/>
      <dgm:spPr/>
      <dgm:t>
        <a:bodyPr/>
        <a:lstStyle/>
        <a:p>
          <a:endParaRPr lang="de-DE"/>
        </a:p>
      </dgm:t>
    </dgm:pt>
    <dgm:pt modelId="{F14E7F17-4612-4805-B298-56A3CC3F596D}">
      <dgm:prSet phldrT="[Text]" custT="1"/>
      <dgm:spPr/>
      <dgm:t>
        <a:bodyPr anchor="ctr"/>
        <a:lstStyle/>
        <a:p>
          <a:r>
            <a:rPr lang="tr-TR" sz="2400" dirty="0" smtClean="0"/>
            <a:t>Kendi kaderini çizme </a:t>
          </a:r>
          <a:endParaRPr lang="de-DE" sz="2400" dirty="0"/>
        </a:p>
      </dgm:t>
    </dgm:pt>
    <dgm:pt modelId="{B06F2050-8244-4D5F-B0B6-F7D6C31EC5C8}" type="parTrans" cxnId="{73403A87-919B-4680-B433-CDA80916B930}">
      <dgm:prSet/>
      <dgm:spPr/>
      <dgm:t>
        <a:bodyPr/>
        <a:lstStyle/>
        <a:p>
          <a:endParaRPr lang="de-DE"/>
        </a:p>
      </dgm:t>
    </dgm:pt>
    <dgm:pt modelId="{5C689E6E-8790-4C34-AEFC-B532D510FDF0}" type="sibTrans" cxnId="{73403A87-919B-4680-B433-CDA80916B930}">
      <dgm:prSet/>
      <dgm:spPr/>
      <dgm:t>
        <a:bodyPr/>
        <a:lstStyle/>
        <a:p>
          <a:endParaRPr lang="de-DE"/>
        </a:p>
      </dgm:t>
    </dgm:pt>
    <dgm:pt modelId="{5BB96078-2FB1-43CE-B452-205F2A7CF284}">
      <dgm:prSet phldrT="[Text]" custT="1"/>
      <dgm:spPr/>
      <dgm:t>
        <a:bodyPr anchor="ctr"/>
        <a:lstStyle/>
        <a:p>
          <a:r>
            <a:rPr lang="tr-TR" sz="2800" b="0" dirty="0" smtClean="0"/>
            <a:t>Samimi ilişkiler </a:t>
          </a:r>
          <a:endParaRPr lang="de-DE" sz="2800" b="0" dirty="0"/>
        </a:p>
      </dgm:t>
    </dgm:pt>
    <dgm:pt modelId="{66C99342-6540-4EE9-A16F-67EEBC85867F}" type="parTrans" cxnId="{CCFA9B61-6DC1-4B6A-A9CA-C84A2FDA913E}">
      <dgm:prSet/>
      <dgm:spPr/>
      <dgm:t>
        <a:bodyPr/>
        <a:lstStyle/>
        <a:p>
          <a:endParaRPr lang="de-DE"/>
        </a:p>
      </dgm:t>
    </dgm:pt>
    <dgm:pt modelId="{2BAEE8E2-EF23-4178-BB4D-9F7A4EE45EF9}" type="sibTrans" cxnId="{CCFA9B61-6DC1-4B6A-A9CA-C84A2FDA913E}">
      <dgm:prSet/>
      <dgm:spPr/>
      <dgm:t>
        <a:bodyPr/>
        <a:lstStyle/>
        <a:p>
          <a:endParaRPr lang="de-DE"/>
        </a:p>
      </dgm:t>
    </dgm:pt>
    <dgm:pt modelId="{95483D79-2991-4764-A236-5763D7846685}">
      <dgm:prSet phldrT="[Text]" custT="1"/>
      <dgm:spPr/>
      <dgm:t>
        <a:bodyPr anchor="ctr"/>
        <a:lstStyle/>
        <a:p>
          <a:r>
            <a:rPr lang="tr-TR" sz="2400" dirty="0" smtClean="0"/>
            <a:t>Müstakilik vurgusu </a:t>
          </a:r>
          <a:endParaRPr lang="de-DE" sz="2400" dirty="0"/>
        </a:p>
      </dgm:t>
    </dgm:pt>
    <dgm:pt modelId="{CA4E28E7-2614-4766-92DD-0FD08BFB13E5}" type="parTrans" cxnId="{CE16594A-41D3-436C-B187-B68EFCF7213C}">
      <dgm:prSet/>
      <dgm:spPr/>
      <dgm:t>
        <a:bodyPr/>
        <a:lstStyle/>
        <a:p>
          <a:endParaRPr lang="de-DE"/>
        </a:p>
      </dgm:t>
    </dgm:pt>
    <dgm:pt modelId="{90E73578-889F-4804-90C6-D829BD9A5C2C}" type="sibTrans" cxnId="{CE16594A-41D3-436C-B187-B68EFCF7213C}">
      <dgm:prSet/>
      <dgm:spPr/>
      <dgm:t>
        <a:bodyPr/>
        <a:lstStyle/>
        <a:p>
          <a:endParaRPr lang="de-DE"/>
        </a:p>
      </dgm:t>
    </dgm:pt>
    <dgm:pt modelId="{49E57542-2E53-413B-97D6-3A65B8D9FBBF}">
      <dgm:prSet phldrT="[Text]" custT="1"/>
      <dgm:spPr/>
      <dgm:t>
        <a:bodyPr anchor="ctr"/>
        <a:lstStyle/>
        <a:p>
          <a:r>
            <a:rPr lang="tr-TR" sz="2400" dirty="0" smtClean="0"/>
            <a:t>«özgür» ve «özerk» </a:t>
          </a:r>
          <a:r>
            <a:rPr lang="tr-TR" sz="2400" b="1" u="sng" dirty="0" smtClean="0"/>
            <a:t>bireyler (individual)</a:t>
          </a:r>
          <a:endParaRPr lang="de-DE" sz="2400" b="1" u="sng" dirty="0"/>
        </a:p>
      </dgm:t>
    </dgm:pt>
    <dgm:pt modelId="{34621276-7939-4B04-AA68-EF4458530F74}" type="parTrans" cxnId="{41BEFD31-C574-4DFA-B369-8420261119BF}">
      <dgm:prSet/>
      <dgm:spPr/>
      <dgm:t>
        <a:bodyPr/>
        <a:lstStyle/>
        <a:p>
          <a:endParaRPr lang="de-DE"/>
        </a:p>
      </dgm:t>
    </dgm:pt>
    <dgm:pt modelId="{EE57A37E-A761-48B9-972A-ABAFC0FC8257}" type="sibTrans" cxnId="{41BEFD31-C574-4DFA-B369-8420261119BF}">
      <dgm:prSet/>
      <dgm:spPr/>
      <dgm:t>
        <a:bodyPr/>
        <a:lstStyle/>
        <a:p>
          <a:endParaRPr lang="de-DE"/>
        </a:p>
      </dgm:t>
    </dgm:pt>
    <dgm:pt modelId="{C2F58D8E-E4AD-40F2-A4CE-6CC54FCB283B}" type="pres">
      <dgm:prSet presAssocID="{F4D5615B-71B5-44A2-946D-96777CCF84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FAFA8EEF-0199-4C31-9FD5-4116924B1F96}" type="pres">
      <dgm:prSet presAssocID="{13A55F2B-4637-44E3-B0D7-CC138BD190E9}" presName="linNode" presStyleCnt="0"/>
      <dgm:spPr/>
    </dgm:pt>
    <dgm:pt modelId="{43EFEB8B-2A0D-4BF4-A3DB-3984B31805E2}" type="pres">
      <dgm:prSet presAssocID="{13A55F2B-4637-44E3-B0D7-CC138BD190E9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C0E398A-3B27-4208-BC9E-F2A58B80665E}" type="pres">
      <dgm:prSet presAssocID="{13A55F2B-4637-44E3-B0D7-CC138BD190E9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3A51533-AE6B-47D0-AAA9-99B27A21C43C}" type="pres">
      <dgm:prSet presAssocID="{CB55E95D-7312-4FCD-861D-C093C0A49E48}" presName="spacing" presStyleCnt="0"/>
      <dgm:spPr/>
    </dgm:pt>
    <dgm:pt modelId="{87403452-AE7B-4CAE-8E63-E73E8848B64B}" type="pres">
      <dgm:prSet presAssocID="{5EBCDC28-75D9-4C59-84FF-7F28BC6388D6}" presName="linNode" presStyleCnt="0"/>
      <dgm:spPr/>
    </dgm:pt>
    <dgm:pt modelId="{9F6CCB11-3408-49D6-A471-65C0871E917B}" type="pres">
      <dgm:prSet presAssocID="{5EBCDC28-75D9-4C59-84FF-7F28BC6388D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A3E19C1-D8E9-4E86-8C00-F4D1009881E9}" type="pres">
      <dgm:prSet presAssocID="{5EBCDC28-75D9-4C59-84FF-7F28BC6388D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3403A87-919B-4680-B433-CDA80916B930}" srcId="{5EBCDC28-75D9-4C59-84FF-7F28BC6388D6}" destId="{F14E7F17-4612-4805-B298-56A3CC3F596D}" srcOrd="1" destOrd="0" parTransId="{B06F2050-8244-4D5F-B0B6-F7D6C31EC5C8}" sibTransId="{5C689E6E-8790-4C34-AEFC-B532D510FDF0}"/>
    <dgm:cxn modelId="{91EA1790-B332-4BEA-8FB7-3B90EBD4F259}" type="presOf" srcId="{49E57542-2E53-413B-97D6-3A65B8D9FBBF}" destId="{EA3E19C1-D8E9-4E86-8C00-F4D1009881E9}" srcOrd="0" destOrd="3" presId="urn:microsoft.com/office/officeart/2005/8/layout/vList6"/>
    <dgm:cxn modelId="{D8B1895E-14A4-4DBC-AB94-4C8FC4570F93}" type="presOf" srcId="{95483D79-2991-4764-A236-5763D7846685}" destId="{EA3E19C1-D8E9-4E86-8C00-F4D1009881E9}" srcOrd="0" destOrd="2" presId="urn:microsoft.com/office/officeart/2005/8/layout/vList6"/>
    <dgm:cxn modelId="{1381AE22-F538-4DF1-BF85-96EC8FFA2FE9}" type="presOf" srcId="{5EBCDC28-75D9-4C59-84FF-7F28BC6388D6}" destId="{9F6CCB11-3408-49D6-A471-65C0871E917B}" srcOrd="0" destOrd="0" presId="urn:microsoft.com/office/officeart/2005/8/layout/vList6"/>
    <dgm:cxn modelId="{CC1D747F-CA1A-46D9-AAF8-645F33C7A7D7}" type="presOf" srcId="{E4E24513-D4C1-4E6F-ACB7-006070AF952F}" destId="{EA3E19C1-D8E9-4E86-8C00-F4D1009881E9}" srcOrd="0" destOrd="0" presId="urn:microsoft.com/office/officeart/2005/8/layout/vList6"/>
    <dgm:cxn modelId="{CE16594A-41D3-436C-B187-B68EFCF7213C}" srcId="{5EBCDC28-75D9-4C59-84FF-7F28BC6388D6}" destId="{95483D79-2991-4764-A236-5763D7846685}" srcOrd="2" destOrd="0" parTransId="{CA4E28E7-2614-4766-92DD-0FD08BFB13E5}" sibTransId="{90E73578-889F-4804-90C6-D829BD9A5C2C}"/>
    <dgm:cxn modelId="{CCFA9B61-6DC1-4B6A-A9CA-C84A2FDA913E}" srcId="{13A55F2B-4637-44E3-B0D7-CC138BD190E9}" destId="{5BB96078-2FB1-43CE-B452-205F2A7CF284}" srcOrd="1" destOrd="0" parTransId="{66C99342-6540-4EE9-A16F-67EEBC85867F}" sibTransId="{2BAEE8E2-EF23-4178-BB4D-9F7A4EE45EF9}"/>
    <dgm:cxn modelId="{E2702C03-270C-4333-912B-347F68C8469A}" type="presOf" srcId="{DD0B643E-5E0D-4230-8C83-5593D761727A}" destId="{EC0E398A-3B27-4208-BC9E-F2A58B80665E}" srcOrd="0" destOrd="0" presId="urn:microsoft.com/office/officeart/2005/8/layout/vList6"/>
    <dgm:cxn modelId="{72F68CEC-E7F6-47ED-8C42-3FC48C001EF1}" srcId="{13A55F2B-4637-44E3-B0D7-CC138BD190E9}" destId="{DD0B643E-5E0D-4230-8C83-5593D761727A}" srcOrd="0" destOrd="0" parTransId="{78242F07-679F-43AC-994C-A6F54081F8F4}" sibTransId="{8B894A3E-93B7-47C8-857C-33EB3BAFFBC4}"/>
    <dgm:cxn modelId="{20F2F6C4-92BA-49A6-B4CE-84090CCFB2E1}" srcId="{F4D5615B-71B5-44A2-946D-96777CCF8427}" destId="{13A55F2B-4637-44E3-B0D7-CC138BD190E9}" srcOrd="0" destOrd="0" parTransId="{FEA02063-CD28-4273-8C04-12735DA69DC9}" sibTransId="{CB55E95D-7312-4FCD-861D-C093C0A49E48}"/>
    <dgm:cxn modelId="{377AF37D-FF89-4422-A4E8-A87379FF8F3B}" type="presOf" srcId="{5BB96078-2FB1-43CE-B452-205F2A7CF284}" destId="{EC0E398A-3B27-4208-BC9E-F2A58B80665E}" srcOrd="0" destOrd="1" presId="urn:microsoft.com/office/officeart/2005/8/layout/vList6"/>
    <dgm:cxn modelId="{4ECAD05C-DC4A-473E-ABB2-F4B5E6C71739}" type="presOf" srcId="{F4D5615B-71B5-44A2-946D-96777CCF8427}" destId="{C2F58D8E-E4AD-40F2-A4CE-6CC54FCB283B}" srcOrd="0" destOrd="0" presId="urn:microsoft.com/office/officeart/2005/8/layout/vList6"/>
    <dgm:cxn modelId="{79465E33-EE01-446B-9679-267F95AC5A34}" type="presOf" srcId="{13A55F2B-4637-44E3-B0D7-CC138BD190E9}" destId="{43EFEB8B-2A0D-4BF4-A3DB-3984B31805E2}" srcOrd="0" destOrd="0" presId="urn:microsoft.com/office/officeart/2005/8/layout/vList6"/>
    <dgm:cxn modelId="{DA206A90-371F-447D-9522-70AE94F1E571}" srcId="{F4D5615B-71B5-44A2-946D-96777CCF8427}" destId="{5EBCDC28-75D9-4C59-84FF-7F28BC6388D6}" srcOrd="1" destOrd="0" parTransId="{BBB89150-5106-4E94-9743-41E8A798E5EB}" sibTransId="{D29DF7C7-1FCB-4A7F-BFAF-0346DAFEEA88}"/>
    <dgm:cxn modelId="{43976124-19BA-49CB-8B89-A2C3EC854D49}" type="presOf" srcId="{6ECA4D7A-3B61-49A3-8546-2C234E8EAF7D}" destId="{EC0E398A-3B27-4208-BC9E-F2A58B80665E}" srcOrd="0" destOrd="2" presId="urn:microsoft.com/office/officeart/2005/8/layout/vList6"/>
    <dgm:cxn modelId="{C6699222-F93D-4857-944C-8E5BEE1737EB}" srcId="{5EBCDC28-75D9-4C59-84FF-7F28BC6388D6}" destId="{E4E24513-D4C1-4E6F-ACB7-006070AF952F}" srcOrd="0" destOrd="0" parTransId="{F57F1B7A-942B-4C9B-9859-F4D0FC1E4AD0}" sibTransId="{F7619F6B-611E-4260-8544-B4F0421C7C2D}"/>
    <dgm:cxn modelId="{5401E586-C634-41C3-ABD8-F08F912559E4}" srcId="{13A55F2B-4637-44E3-B0D7-CC138BD190E9}" destId="{6ECA4D7A-3B61-49A3-8546-2C234E8EAF7D}" srcOrd="2" destOrd="0" parTransId="{9358E3CA-337F-40B6-8566-043B58454DB0}" sibTransId="{8890838F-0C50-4CA4-AA56-45E7BC5A094B}"/>
    <dgm:cxn modelId="{46ABB391-A081-4160-BEE0-29B4EDB83B27}" type="presOf" srcId="{F14E7F17-4612-4805-B298-56A3CC3F596D}" destId="{EA3E19C1-D8E9-4E86-8C00-F4D1009881E9}" srcOrd="0" destOrd="1" presId="urn:microsoft.com/office/officeart/2005/8/layout/vList6"/>
    <dgm:cxn modelId="{41BEFD31-C574-4DFA-B369-8420261119BF}" srcId="{5EBCDC28-75D9-4C59-84FF-7F28BC6388D6}" destId="{49E57542-2E53-413B-97D6-3A65B8D9FBBF}" srcOrd="3" destOrd="0" parTransId="{34621276-7939-4B04-AA68-EF4458530F74}" sibTransId="{EE57A37E-A761-48B9-972A-ABAFC0FC8257}"/>
    <dgm:cxn modelId="{058684DC-6536-485F-AFE6-0F0D9C87F22B}" type="presParOf" srcId="{C2F58D8E-E4AD-40F2-A4CE-6CC54FCB283B}" destId="{FAFA8EEF-0199-4C31-9FD5-4116924B1F96}" srcOrd="0" destOrd="0" presId="urn:microsoft.com/office/officeart/2005/8/layout/vList6"/>
    <dgm:cxn modelId="{A7286A95-0CAC-494C-87E6-7F4A0DFA7725}" type="presParOf" srcId="{FAFA8EEF-0199-4C31-9FD5-4116924B1F96}" destId="{43EFEB8B-2A0D-4BF4-A3DB-3984B31805E2}" srcOrd="0" destOrd="0" presId="urn:microsoft.com/office/officeart/2005/8/layout/vList6"/>
    <dgm:cxn modelId="{2F300DDF-8BDF-4129-9AF8-B04388BEDCCA}" type="presParOf" srcId="{FAFA8EEF-0199-4C31-9FD5-4116924B1F96}" destId="{EC0E398A-3B27-4208-BC9E-F2A58B80665E}" srcOrd="1" destOrd="0" presId="urn:microsoft.com/office/officeart/2005/8/layout/vList6"/>
    <dgm:cxn modelId="{D9A82CC0-44C9-42F4-8548-EF8E55430BD0}" type="presParOf" srcId="{C2F58D8E-E4AD-40F2-A4CE-6CC54FCB283B}" destId="{83A51533-AE6B-47D0-AAA9-99B27A21C43C}" srcOrd="1" destOrd="0" presId="urn:microsoft.com/office/officeart/2005/8/layout/vList6"/>
    <dgm:cxn modelId="{9F84131B-3CDA-4545-A5F6-B39B0E98F037}" type="presParOf" srcId="{C2F58D8E-E4AD-40F2-A4CE-6CC54FCB283B}" destId="{87403452-AE7B-4CAE-8E63-E73E8848B64B}" srcOrd="2" destOrd="0" presId="urn:microsoft.com/office/officeart/2005/8/layout/vList6"/>
    <dgm:cxn modelId="{FE18DA0A-04EF-4A17-BBF9-312D9BDFFB4E}" type="presParOf" srcId="{87403452-AE7B-4CAE-8E63-E73E8848B64B}" destId="{9F6CCB11-3408-49D6-A471-65C0871E917B}" srcOrd="0" destOrd="0" presId="urn:microsoft.com/office/officeart/2005/8/layout/vList6"/>
    <dgm:cxn modelId="{BE40DBFE-2D5A-40EA-8E28-39785649A34E}" type="presParOf" srcId="{87403452-AE7B-4CAE-8E63-E73E8848B64B}" destId="{EA3E19C1-D8E9-4E86-8C00-F4D1009881E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B55E8B-5EF3-4E52-B68B-E4EAE3C6D07B}" type="doc">
      <dgm:prSet loTypeId="urn:microsoft.com/office/officeart/2005/8/layout/arrow6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de-DE"/>
        </a:p>
      </dgm:t>
    </dgm:pt>
    <dgm:pt modelId="{949AA6F5-DB04-42C0-8DB5-935B52B57C34}">
      <dgm:prSet phldrT="[Text]" custT="1"/>
      <dgm:spPr/>
      <dgm:t>
        <a:bodyPr/>
        <a:lstStyle/>
        <a:p>
          <a:r>
            <a:rPr lang="tr-TR" sz="3600" b="1" dirty="0" smtClean="0"/>
            <a:t>Bireylik</a:t>
          </a:r>
          <a:endParaRPr lang="de-DE" sz="3600" b="1" dirty="0"/>
        </a:p>
      </dgm:t>
    </dgm:pt>
    <dgm:pt modelId="{737EFA47-6DCC-42AD-8F06-63159D263E5C}" type="parTrans" cxnId="{0C3FC75B-A3DC-4A3B-94FB-CB4719BEF3CE}">
      <dgm:prSet/>
      <dgm:spPr/>
      <dgm:t>
        <a:bodyPr/>
        <a:lstStyle/>
        <a:p>
          <a:endParaRPr lang="de-DE"/>
        </a:p>
      </dgm:t>
    </dgm:pt>
    <dgm:pt modelId="{F847836D-33D2-41F1-BFF0-6A96252D2D47}" type="sibTrans" cxnId="{0C3FC75B-A3DC-4A3B-94FB-CB4719BEF3CE}">
      <dgm:prSet/>
      <dgm:spPr/>
      <dgm:t>
        <a:bodyPr/>
        <a:lstStyle/>
        <a:p>
          <a:endParaRPr lang="de-DE"/>
        </a:p>
      </dgm:t>
    </dgm:pt>
    <dgm:pt modelId="{30410E0A-8F20-45F3-B7E1-57FE1D0D71EF}">
      <dgm:prSet phldrT="[Text]"/>
      <dgm:spPr/>
      <dgm:t>
        <a:bodyPr/>
        <a:lstStyle/>
        <a:p>
          <a:r>
            <a:rPr lang="tr-TR" b="1" dirty="0" smtClean="0"/>
            <a:t>«Toplumun farkında olmayı, onu önemsemeyi ve bireyin toplumda gördüğü seçeneklerden kendi bilinç durumuna uygun olanı tercih etmesini gerektirir» </a:t>
          </a:r>
          <a:endParaRPr lang="de-DE" b="1" dirty="0"/>
        </a:p>
      </dgm:t>
    </dgm:pt>
    <dgm:pt modelId="{91E4AC48-A5CB-4CD1-8B87-FE21181932F6}" type="parTrans" cxnId="{7CF26D5C-3CF1-4F4F-A011-B88A4BB4358F}">
      <dgm:prSet/>
      <dgm:spPr/>
      <dgm:t>
        <a:bodyPr/>
        <a:lstStyle/>
        <a:p>
          <a:endParaRPr lang="de-DE"/>
        </a:p>
      </dgm:t>
    </dgm:pt>
    <dgm:pt modelId="{A1019944-1F99-429B-BF78-472FE6346E7D}" type="sibTrans" cxnId="{7CF26D5C-3CF1-4F4F-A011-B88A4BB4358F}">
      <dgm:prSet/>
      <dgm:spPr/>
      <dgm:t>
        <a:bodyPr/>
        <a:lstStyle/>
        <a:p>
          <a:endParaRPr lang="de-DE"/>
        </a:p>
      </dgm:t>
    </dgm:pt>
    <dgm:pt modelId="{46951E77-5B56-4105-9DA0-CC185B766674}" type="pres">
      <dgm:prSet presAssocID="{17B55E8B-5EF3-4E52-B68B-E4EAE3C6D07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9157C19-16A2-4B91-A0A0-EDE30CDBFF96}" type="pres">
      <dgm:prSet presAssocID="{17B55E8B-5EF3-4E52-B68B-E4EAE3C6D07B}" presName="ribbon" presStyleLbl="node1" presStyleIdx="0" presStyleCnt="1" custScaleY="122585"/>
      <dgm:spPr/>
    </dgm:pt>
    <dgm:pt modelId="{B867DFF7-8D94-4F2E-A330-450572BBB276}" type="pres">
      <dgm:prSet presAssocID="{17B55E8B-5EF3-4E52-B68B-E4EAE3C6D07B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50B0624-08A4-4CBA-A0B0-2A04C7E67C7C}" type="pres">
      <dgm:prSet presAssocID="{17B55E8B-5EF3-4E52-B68B-E4EAE3C6D07B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F8EE872-85E5-48F7-A30D-19961D0CE583}" type="presOf" srcId="{949AA6F5-DB04-42C0-8DB5-935B52B57C34}" destId="{B867DFF7-8D94-4F2E-A330-450572BBB276}" srcOrd="0" destOrd="0" presId="urn:microsoft.com/office/officeart/2005/8/layout/arrow6"/>
    <dgm:cxn modelId="{508741B6-2BB2-4DB0-B47F-2C0560B96475}" type="presOf" srcId="{17B55E8B-5EF3-4E52-B68B-E4EAE3C6D07B}" destId="{46951E77-5B56-4105-9DA0-CC185B766674}" srcOrd="0" destOrd="0" presId="urn:microsoft.com/office/officeart/2005/8/layout/arrow6"/>
    <dgm:cxn modelId="{7CF26D5C-3CF1-4F4F-A011-B88A4BB4358F}" srcId="{17B55E8B-5EF3-4E52-B68B-E4EAE3C6D07B}" destId="{30410E0A-8F20-45F3-B7E1-57FE1D0D71EF}" srcOrd="1" destOrd="0" parTransId="{91E4AC48-A5CB-4CD1-8B87-FE21181932F6}" sibTransId="{A1019944-1F99-429B-BF78-472FE6346E7D}"/>
    <dgm:cxn modelId="{0C3FC75B-A3DC-4A3B-94FB-CB4719BEF3CE}" srcId="{17B55E8B-5EF3-4E52-B68B-E4EAE3C6D07B}" destId="{949AA6F5-DB04-42C0-8DB5-935B52B57C34}" srcOrd="0" destOrd="0" parTransId="{737EFA47-6DCC-42AD-8F06-63159D263E5C}" sibTransId="{F847836D-33D2-41F1-BFF0-6A96252D2D47}"/>
    <dgm:cxn modelId="{D406DE1C-A7AE-45CA-BB5A-1AF7CC64E86D}" type="presOf" srcId="{30410E0A-8F20-45F3-B7E1-57FE1D0D71EF}" destId="{750B0624-08A4-4CBA-A0B0-2A04C7E67C7C}" srcOrd="0" destOrd="0" presId="urn:microsoft.com/office/officeart/2005/8/layout/arrow6"/>
    <dgm:cxn modelId="{37DAA69D-CABF-4276-BE07-443F7C5287B9}" type="presParOf" srcId="{46951E77-5B56-4105-9DA0-CC185B766674}" destId="{49157C19-16A2-4B91-A0A0-EDE30CDBFF96}" srcOrd="0" destOrd="0" presId="urn:microsoft.com/office/officeart/2005/8/layout/arrow6"/>
    <dgm:cxn modelId="{AB2D252E-B199-4849-8144-E80F7C07AB1C}" type="presParOf" srcId="{46951E77-5B56-4105-9DA0-CC185B766674}" destId="{B867DFF7-8D94-4F2E-A330-450572BBB276}" srcOrd="1" destOrd="0" presId="urn:microsoft.com/office/officeart/2005/8/layout/arrow6"/>
    <dgm:cxn modelId="{28259159-4364-478D-A2F5-20FD78B08A21}" type="presParOf" srcId="{46951E77-5B56-4105-9DA0-CC185B766674}" destId="{750B0624-08A4-4CBA-A0B0-2A04C7E67C7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53DBFA-F013-43A6-B324-6EAF60201F0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de-DE"/>
        </a:p>
      </dgm:t>
    </dgm:pt>
    <dgm:pt modelId="{AE0858F8-3710-4D02-B8D9-BC8D0A6B34CB}">
      <dgm:prSet phldrT="[Text]"/>
      <dgm:spPr/>
      <dgm:t>
        <a:bodyPr/>
        <a:lstStyle/>
        <a:p>
          <a:r>
            <a:rPr lang="tr-TR" dirty="0" smtClean="0"/>
            <a:t>Bireycilik</a:t>
          </a:r>
          <a:endParaRPr lang="de-DE" dirty="0"/>
        </a:p>
      </dgm:t>
    </dgm:pt>
    <dgm:pt modelId="{A5D9CB6F-D965-4D79-9FCC-B6F5C6007B6F}" type="parTrans" cxnId="{116C298F-852C-43AF-9F96-BEBB151473E1}">
      <dgm:prSet/>
      <dgm:spPr/>
      <dgm:t>
        <a:bodyPr/>
        <a:lstStyle/>
        <a:p>
          <a:endParaRPr lang="de-DE"/>
        </a:p>
      </dgm:t>
    </dgm:pt>
    <dgm:pt modelId="{20E1C608-56D6-4D9E-8C5A-C8B1AD22442F}" type="sibTrans" cxnId="{116C298F-852C-43AF-9F96-BEBB151473E1}">
      <dgm:prSet/>
      <dgm:spPr/>
      <dgm:t>
        <a:bodyPr/>
        <a:lstStyle/>
        <a:p>
          <a:endParaRPr lang="de-DE"/>
        </a:p>
      </dgm:t>
    </dgm:pt>
    <dgm:pt modelId="{458C3881-EB13-475A-A86C-4B8054D582FB}">
      <dgm:prSet phldrT="[Text]" custT="1"/>
      <dgm:spPr/>
      <dgm:t>
        <a:bodyPr/>
        <a:lstStyle/>
        <a:p>
          <a:r>
            <a:rPr lang="tr-TR" sz="2800" dirty="0" smtClean="0"/>
            <a:t>Bireyin üstün değeri ve eşitlik</a:t>
          </a:r>
          <a:endParaRPr lang="de-DE" sz="2800" dirty="0"/>
        </a:p>
      </dgm:t>
    </dgm:pt>
    <dgm:pt modelId="{F471C91B-97BB-485D-AC8A-8A8E75279F12}" type="parTrans" cxnId="{1057FCB9-7865-4033-8B23-B5F4BA8C2946}">
      <dgm:prSet/>
      <dgm:spPr/>
      <dgm:t>
        <a:bodyPr/>
        <a:lstStyle/>
        <a:p>
          <a:endParaRPr lang="de-DE"/>
        </a:p>
      </dgm:t>
    </dgm:pt>
    <dgm:pt modelId="{49CECD1C-A7A0-4F18-AC54-EC639D5B9391}" type="sibTrans" cxnId="{1057FCB9-7865-4033-8B23-B5F4BA8C2946}">
      <dgm:prSet/>
      <dgm:spPr/>
      <dgm:t>
        <a:bodyPr/>
        <a:lstStyle/>
        <a:p>
          <a:endParaRPr lang="de-DE"/>
        </a:p>
      </dgm:t>
    </dgm:pt>
    <dgm:pt modelId="{8694711D-F288-47A7-98C3-168970B1A940}">
      <dgm:prSet phldrT="[Text]" custT="1"/>
      <dgm:spPr/>
      <dgm:t>
        <a:bodyPr/>
        <a:lstStyle/>
        <a:p>
          <a:pPr algn="ctr"/>
          <a:r>
            <a:rPr lang="tr-TR" sz="2400" dirty="0" smtClean="0"/>
            <a:t>İnsanların özgürlüğü ve özerkliği </a:t>
          </a:r>
          <a:endParaRPr lang="de-DE" sz="2400" dirty="0"/>
        </a:p>
      </dgm:t>
    </dgm:pt>
    <dgm:pt modelId="{FDA09605-B55E-4F98-A7C1-A15509333399}" type="parTrans" cxnId="{AFA11980-2BB3-498B-A1A9-61A21CD5DB21}">
      <dgm:prSet/>
      <dgm:spPr/>
      <dgm:t>
        <a:bodyPr/>
        <a:lstStyle/>
        <a:p>
          <a:endParaRPr lang="de-DE"/>
        </a:p>
      </dgm:t>
    </dgm:pt>
    <dgm:pt modelId="{F44C06F3-9541-406D-B9AC-135B20FDCCAF}" type="sibTrans" cxnId="{AFA11980-2BB3-498B-A1A9-61A21CD5DB21}">
      <dgm:prSet/>
      <dgm:spPr/>
      <dgm:t>
        <a:bodyPr/>
        <a:lstStyle/>
        <a:p>
          <a:endParaRPr lang="de-DE"/>
        </a:p>
      </dgm:t>
    </dgm:pt>
    <dgm:pt modelId="{79BA2CE5-ED52-45A4-AA4A-8CD8004B368C}">
      <dgm:prSet phldrT="[Text]" custT="1"/>
      <dgm:spPr/>
      <dgm:t>
        <a:bodyPr/>
        <a:lstStyle/>
        <a:p>
          <a:r>
            <a:rPr lang="tr-TR" sz="2800" dirty="0" smtClean="0"/>
            <a:t>Mahremiyet</a:t>
          </a:r>
          <a:endParaRPr lang="de-DE" sz="2800" dirty="0"/>
        </a:p>
      </dgm:t>
    </dgm:pt>
    <dgm:pt modelId="{3FEB225B-D32A-44EB-A13B-53EB5E9C6FCE}" type="parTrans" cxnId="{FFB114AF-AAB2-4DB9-A2FC-8DB403BEA731}">
      <dgm:prSet/>
      <dgm:spPr/>
      <dgm:t>
        <a:bodyPr/>
        <a:lstStyle/>
        <a:p>
          <a:endParaRPr lang="de-DE"/>
        </a:p>
      </dgm:t>
    </dgm:pt>
    <dgm:pt modelId="{209FC211-3F71-4B42-B2AA-04D1FC7602CF}" type="sibTrans" cxnId="{FFB114AF-AAB2-4DB9-A2FC-8DB403BEA731}">
      <dgm:prSet/>
      <dgm:spPr/>
      <dgm:t>
        <a:bodyPr/>
        <a:lstStyle/>
        <a:p>
          <a:endParaRPr lang="de-DE"/>
        </a:p>
      </dgm:t>
    </dgm:pt>
    <dgm:pt modelId="{5F3004DB-AD40-44C6-B922-5E1DA9DAD20C}">
      <dgm:prSet phldrT="[Text]" custT="1"/>
      <dgm:spPr/>
      <dgm:t>
        <a:bodyPr/>
        <a:lstStyle/>
        <a:p>
          <a:r>
            <a:rPr lang="tr-TR" sz="2400" dirty="0" smtClean="0"/>
            <a:t>Kendini gerçekleştirme – bireyin kendisini geliştirmesi</a:t>
          </a:r>
          <a:endParaRPr lang="de-DE" sz="2400" dirty="0"/>
        </a:p>
      </dgm:t>
    </dgm:pt>
    <dgm:pt modelId="{79245C95-1037-4DA3-8F79-C3D7A4D388DF}" type="parTrans" cxnId="{BF8DF476-4127-44F1-A07D-1BDFDCE35598}">
      <dgm:prSet/>
      <dgm:spPr/>
      <dgm:t>
        <a:bodyPr/>
        <a:lstStyle/>
        <a:p>
          <a:endParaRPr lang="de-DE"/>
        </a:p>
      </dgm:t>
    </dgm:pt>
    <dgm:pt modelId="{5544537A-3A77-4279-8933-2E1366D8E90C}" type="sibTrans" cxnId="{BF8DF476-4127-44F1-A07D-1BDFDCE35598}">
      <dgm:prSet/>
      <dgm:spPr/>
      <dgm:t>
        <a:bodyPr/>
        <a:lstStyle/>
        <a:p>
          <a:endParaRPr lang="de-DE"/>
        </a:p>
      </dgm:t>
    </dgm:pt>
    <dgm:pt modelId="{EDD647FB-B27D-4690-BC32-736A11FE9BEB}">
      <dgm:prSet phldrT="[Text]" custT="1"/>
      <dgm:spPr/>
      <dgm:t>
        <a:bodyPr/>
        <a:lstStyle/>
        <a:p>
          <a:pPr algn="ctr"/>
          <a:r>
            <a:rPr lang="tr-TR" sz="2400" dirty="0" smtClean="0"/>
            <a:t>Kant’a göre özgürlük: </a:t>
          </a:r>
          <a:endParaRPr lang="de-DE" sz="2400" dirty="0"/>
        </a:p>
      </dgm:t>
    </dgm:pt>
    <dgm:pt modelId="{DE0658A5-8BEF-4D0B-BAE7-BC8B82936F8A}" type="parTrans" cxnId="{5824EF7D-9BDF-4D80-85CD-8877103D5695}">
      <dgm:prSet/>
      <dgm:spPr/>
      <dgm:t>
        <a:bodyPr/>
        <a:lstStyle/>
        <a:p>
          <a:endParaRPr lang="de-DE"/>
        </a:p>
      </dgm:t>
    </dgm:pt>
    <dgm:pt modelId="{3A26AC03-4015-40FB-8385-1D0F99278E6F}" type="sibTrans" cxnId="{5824EF7D-9BDF-4D80-85CD-8877103D5695}">
      <dgm:prSet/>
      <dgm:spPr/>
      <dgm:t>
        <a:bodyPr/>
        <a:lstStyle/>
        <a:p>
          <a:endParaRPr lang="de-DE"/>
        </a:p>
      </dgm:t>
    </dgm:pt>
    <dgm:pt modelId="{310405B0-9A84-4357-B1CF-198A6EF89E82}">
      <dgm:prSet phldrT="[Text]" custT="1"/>
      <dgm:spPr/>
      <dgm:t>
        <a:bodyPr/>
        <a:lstStyle/>
        <a:p>
          <a:r>
            <a:rPr lang="tr-TR" sz="2400" dirty="0" smtClean="0"/>
            <a:t>Özel alan ve Kamusal alan ayrımı</a:t>
          </a:r>
          <a:endParaRPr lang="de-DE" sz="2400" dirty="0"/>
        </a:p>
      </dgm:t>
    </dgm:pt>
    <dgm:pt modelId="{B43ECBD7-D540-4E56-9633-7284E1786393}" type="parTrans" cxnId="{F19B67A8-F8B6-459D-B034-AB730981D421}">
      <dgm:prSet/>
      <dgm:spPr/>
      <dgm:t>
        <a:bodyPr/>
        <a:lstStyle/>
        <a:p>
          <a:endParaRPr lang="de-DE"/>
        </a:p>
      </dgm:t>
    </dgm:pt>
    <dgm:pt modelId="{ECEDD60A-29CA-46A3-900C-F2EA034F83C5}" type="sibTrans" cxnId="{F19B67A8-F8B6-459D-B034-AB730981D421}">
      <dgm:prSet/>
      <dgm:spPr/>
      <dgm:t>
        <a:bodyPr/>
        <a:lstStyle/>
        <a:p>
          <a:endParaRPr lang="de-DE"/>
        </a:p>
      </dgm:t>
    </dgm:pt>
    <dgm:pt modelId="{65272218-C6DA-400C-B2AC-4FF562ECFBA6}">
      <dgm:prSet phldrT="[Text]" custT="1"/>
      <dgm:spPr/>
      <dgm:t>
        <a:bodyPr/>
        <a:lstStyle/>
        <a:p>
          <a:r>
            <a:rPr lang="tr-TR" sz="1600" dirty="0" smtClean="0"/>
            <a:t>Doğanın veya Tanrının verdikleri ile yetinmek zorunda olmama farkındalığı </a:t>
          </a:r>
          <a:endParaRPr lang="de-DE" sz="1600" dirty="0"/>
        </a:p>
      </dgm:t>
    </dgm:pt>
    <dgm:pt modelId="{5ECFF690-08CC-4E99-95D1-F1ED1B128D3D}" type="parTrans" cxnId="{FE8F5AB5-4C15-4B85-A745-C61E8D220D96}">
      <dgm:prSet/>
      <dgm:spPr/>
      <dgm:t>
        <a:bodyPr/>
        <a:lstStyle/>
        <a:p>
          <a:endParaRPr lang="de-DE"/>
        </a:p>
      </dgm:t>
    </dgm:pt>
    <dgm:pt modelId="{447D58E1-E189-4EE6-A4A6-E6A6D82E1558}" type="sibTrans" cxnId="{FE8F5AB5-4C15-4B85-A745-C61E8D220D96}">
      <dgm:prSet/>
      <dgm:spPr/>
    </dgm:pt>
    <dgm:pt modelId="{667547F3-04ED-4104-8D16-C190566C7B4E}">
      <dgm:prSet phldrT="[Text]" custT="1"/>
      <dgm:spPr/>
      <dgm:t>
        <a:bodyPr/>
        <a:lstStyle/>
        <a:p>
          <a:r>
            <a:rPr lang="tr-TR" sz="2400" dirty="0" smtClean="0"/>
            <a:t>Soyutlanmış birey anlayışı</a:t>
          </a:r>
          <a:endParaRPr lang="de-DE" sz="1800" dirty="0"/>
        </a:p>
      </dgm:t>
    </dgm:pt>
    <dgm:pt modelId="{FC972F2A-ECF6-4BBA-84FE-DFB149BF5E6B}" type="sibTrans" cxnId="{DA6BA116-DA61-4A06-BDED-CF1F402AD1CB}">
      <dgm:prSet/>
      <dgm:spPr/>
    </dgm:pt>
    <dgm:pt modelId="{CFC34A2C-6CC4-46AC-AC88-9A8D07A4E119}" type="parTrans" cxnId="{DA6BA116-DA61-4A06-BDED-CF1F402AD1CB}">
      <dgm:prSet/>
      <dgm:spPr/>
      <dgm:t>
        <a:bodyPr/>
        <a:lstStyle/>
        <a:p>
          <a:endParaRPr lang="de-DE"/>
        </a:p>
      </dgm:t>
    </dgm:pt>
    <dgm:pt modelId="{B6DEBD16-25BE-4C1E-B679-87D35EA221B5}" type="pres">
      <dgm:prSet presAssocID="{A653DBFA-F013-43A6-B324-6EAF60201F0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531153B-04B8-49B8-9C46-D57678CF6B2F}" type="pres">
      <dgm:prSet presAssocID="{AE0858F8-3710-4D02-B8D9-BC8D0A6B34CB}" presName="root1" presStyleCnt="0"/>
      <dgm:spPr/>
    </dgm:pt>
    <dgm:pt modelId="{284B3931-B789-4CEA-AF94-21E75580F9E3}" type="pres">
      <dgm:prSet presAssocID="{AE0858F8-3710-4D02-B8D9-BC8D0A6B34C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2BCE23A-68C6-45B6-B0F5-9E3C28457981}" type="pres">
      <dgm:prSet presAssocID="{AE0858F8-3710-4D02-B8D9-BC8D0A6B34CB}" presName="level2hierChild" presStyleCnt="0"/>
      <dgm:spPr/>
    </dgm:pt>
    <dgm:pt modelId="{E233C129-25AF-4E47-B7A3-588C40DC1768}" type="pres">
      <dgm:prSet presAssocID="{F471C91B-97BB-485D-AC8A-8A8E75279F12}" presName="conn2-1" presStyleLbl="parChTrans1D2" presStyleIdx="0" presStyleCnt="5"/>
      <dgm:spPr/>
      <dgm:t>
        <a:bodyPr/>
        <a:lstStyle/>
        <a:p>
          <a:endParaRPr lang="de-DE"/>
        </a:p>
      </dgm:t>
    </dgm:pt>
    <dgm:pt modelId="{387F38B4-5FDD-4F18-96F1-49E694FAE9D5}" type="pres">
      <dgm:prSet presAssocID="{F471C91B-97BB-485D-AC8A-8A8E75279F12}" presName="connTx" presStyleLbl="parChTrans1D2" presStyleIdx="0" presStyleCnt="5"/>
      <dgm:spPr/>
      <dgm:t>
        <a:bodyPr/>
        <a:lstStyle/>
        <a:p>
          <a:endParaRPr lang="de-DE"/>
        </a:p>
      </dgm:t>
    </dgm:pt>
    <dgm:pt modelId="{7CA738D3-10AB-46FF-9A90-6820D6EE44F8}" type="pres">
      <dgm:prSet presAssocID="{458C3881-EB13-475A-A86C-4B8054D582FB}" presName="root2" presStyleCnt="0"/>
      <dgm:spPr/>
    </dgm:pt>
    <dgm:pt modelId="{383EBC3B-3444-4355-8CDA-051E0E6CD82E}" type="pres">
      <dgm:prSet presAssocID="{458C3881-EB13-475A-A86C-4B8054D582FB}" presName="LevelTwoTextNode" presStyleLbl="node2" presStyleIdx="0" presStyleCnt="5" custScaleX="11289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5016402-C41A-4CD6-B039-EADCA7498BE7}" type="pres">
      <dgm:prSet presAssocID="{458C3881-EB13-475A-A86C-4B8054D582FB}" presName="level3hierChild" presStyleCnt="0"/>
      <dgm:spPr/>
    </dgm:pt>
    <dgm:pt modelId="{BB3D8A3C-F07E-4496-A448-3E686FE19FBF}" type="pres">
      <dgm:prSet presAssocID="{FDA09605-B55E-4F98-A7C1-A15509333399}" presName="conn2-1" presStyleLbl="parChTrans1D2" presStyleIdx="1" presStyleCnt="5"/>
      <dgm:spPr/>
      <dgm:t>
        <a:bodyPr/>
        <a:lstStyle/>
        <a:p>
          <a:endParaRPr lang="de-DE"/>
        </a:p>
      </dgm:t>
    </dgm:pt>
    <dgm:pt modelId="{42E4E3EB-88C6-411E-81AB-D4D354E1018A}" type="pres">
      <dgm:prSet presAssocID="{FDA09605-B55E-4F98-A7C1-A15509333399}" presName="connTx" presStyleLbl="parChTrans1D2" presStyleIdx="1" presStyleCnt="5"/>
      <dgm:spPr/>
      <dgm:t>
        <a:bodyPr/>
        <a:lstStyle/>
        <a:p>
          <a:endParaRPr lang="de-DE"/>
        </a:p>
      </dgm:t>
    </dgm:pt>
    <dgm:pt modelId="{2BD72ECD-EBC8-4F46-867F-CAE3778E65D4}" type="pres">
      <dgm:prSet presAssocID="{8694711D-F288-47A7-98C3-168970B1A940}" presName="root2" presStyleCnt="0"/>
      <dgm:spPr/>
    </dgm:pt>
    <dgm:pt modelId="{2356F791-5AF8-4B21-81BD-E6222B8BE5EE}" type="pres">
      <dgm:prSet presAssocID="{8694711D-F288-47A7-98C3-168970B1A940}" presName="LevelTwoTextNode" presStyleLbl="node2" presStyleIdx="1" presStyleCnt="5" custScaleX="11058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7CD4923-3774-424A-BB1B-53603F66AE87}" type="pres">
      <dgm:prSet presAssocID="{8694711D-F288-47A7-98C3-168970B1A940}" presName="level3hierChild" presStyleCnt="0"/>
      <dgm:spPr/>
    </dgm:pt>
    <dgm:pt modelId="{FFEAF5AD-748E-4D88-973E-A74C34E25E75}" type="pres">
      <dgm:prSet presAssocID="{DE0658A5-8BEF-4D0B-BAE7-BC8B82936F8A}" presName="conn2-1" presStyleLbl="parChTrans1D3" presStyleIdx="0" presStyleCnt="3"/>
      <dgm:spPr/>
      <dgm:t>
        <a:bodyPr/>
        <a:lstStyle/>
        <a:p>
          <a:endParaRPr lang="de-DE"/>
        </a:p>
      </dgm:t>
    </dgm:pt>
    <dgm:pt modelId="{A024FA51-AB15-469E-AFDE-CE88E8505042}" type="pres">
      <dgm:prSet presAssocID="{DE0658A5-8BEF-4D0B-BAE7-BC8B82936F8A}" presName="connTx" presStyleLbl="parChTrans1D3" presStyleIdx="0" presStyleCnt="3"/>
      <dgm:spPr/>
      <dgm:t>
        <a:bodyPr/>
        <a:lstStyle/>
        <a:p>
          <a:endParaRPr lang="de-DE"/>
        </a:p>
      </dgm:t>
    </dgm:pt>
    <dgm:pt modelId="{6AA0228E-721D-4561-B5DA-C396FF5227DD}" type="pres">
      <dgm:prSet presAssocID="{EDD647FB-B27D-4690-BC32-736A11FE9BEB}" presName="root2" presStyleCnt="0"/>
      <dgm:spPr/>
    </dgm:pt>
    <dgm:pt modelId="{FAB58A13-E09B-4B7A-8593-812A28423DD2}" type="pres">
      <dgm:prSet presAssocID="{EDD647FB-B27D-4690-BC32-736A11FE9BEB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1FC4FED-2098-4D98-9200-5BC4D8F1F665}" type="pres">
      <dgm:prSet presAssocID="{EDD647FB-B27D-4690-BC32-736A11FE9BEB}" presName="level3hierChild" presStyleCnt="0"/>
      <dgm:spPr/>
    </dgm:pt>
    <dgm:pt modelId="{E110D377-9C6C-4ABA-A7C1-644A0EF0B138}" type="pres">
      <dgm:prSet presAssocID="{3FEB225B-D32A-44EB-A13B-53EB5E9C6FCE}" presName="conn2-1" presStyleLbl="parChTrans1D2" presStyleIdx="2" presStyleCnt="5"/>
      <dgm:spPr/>
      <dgm:t>
        <a:bodyPr/>
        <a:lstStyle/>
        <a:p>
          <a:endParaRPr lang="de-DE"/>
        </a:p>
      </dgm:t>
    </dgm:pt>
    <dgm:pt modelId="{4A111A30-72AA-4044-ADB1-72B8586AE8D5}" type="pres">
      <dgm:prSet presAssocID="{3FEB225B-D32A-44EB-A13B-53EB5E9C6FCE}" presName="connTx" presStyleLbl="parChTrans1D2" presStyleIdx="2" presStyleCnt="5"/>
      <dgm:spPr/>
      <dgm:t>
        <a:bodyPr/>
        <a:lstStyle/>
        <a:p>
          <a:endParaRPr lang="de-DE"/>
        </a:p>
      </dgm:t>
    </dgm:pt>
    <dgm:pt modelId="{C4835CEB-0901-4317-B64F-E763298AAFE4}" type="pres">
      <dgm:prSet presAssocID="{79BA2CE5-ED52-45A4-AA4A-8CD8004B368C}" presName="root2" presStyleCnt="0"/>
      <dgm:spPr/>
    </dgm:pt>
    <dgm:pt modelId="{9E74ED11-90DD-419E-8D8C-083FB0AF1634}" type="pres">
      <dgm:prSet presAssocID="{79BA2CE5-ED52-45A4-AA4A-8CD8004B368C}" presName="LevelTwoTextNode" presStyleLbl="node2" presStyleIdx="2" presStyleCnt="5" custScaleX="10991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E2D90EE-03F9-461C-BD53-DE8F80A52625}" type="pres">
      <dgm:prSet presAssocID="{79BA2CE5-ED52-45A4-AA4A-8CD8004B368C}" presName="level3hierChild" presStyleCnt="0"/>
      <dgm:spPr/>
    </dgm:pt>
    <dgm:pt modelId="{C3713852-3E2B-425C-BBAA-360CBC34DC15}" type="pres">
      <dgm:prSet presAssocID="{B43ECBD7-D540-4E56-9633-7284E1786393}" presName="conn2-1" presStyleLbl="parChTrans1D3" presStyleIdx="1" presStyleCnt="3"/>
      <dgm:spPr/>
      <dgm:t>
        <a:bodyPr/>
        <a:lstStyle/>
        <a:p>
          <a:endParaRPr lang="de-DE"/>
        </a:p>
      </dgm:t>
    </dgm:pt>
    <dgm:pt modelId="{07809334-EEF8-4092-9899-F88590D85C52}" type="pres">
      <dgm:prSet presAssocID="{B43ECBD7-D540-4E56-9633-7284E1786393}" presName="connTx" presStyleLbl="parChTrans1D3" presStyleIdx="1" presStyleCnt="3"/>
      <dgm:spPr/>
      <dgm:t>
        <a:bodyPr/>
        <a:lstStyle/>
        <a:p>
          <a:endParaRPr lang="de-DE"/>
        </a:p>
      </dgm:t>
    </dgm:pt>
    <dgm:pt modelId="{8107DFCE-3867-41E7-87B7-C1C3F2E2F88C}" type="pres">
      <dgm:prSet presAssocID="{310405B0-9A84-4357-B1CF-198A6EF89E82}" presName="root2" presStyleCnt="0"/>
      <dgm:spPr/>
    </dgm:pt>
    <dgm:pt modelId="{CAF5F2D5-0AB4-4D1F-9097-A71B8FF72FBE}" type="pres">
      <dgm:prSet presAssocID="{310405B0-9A84-4357-B1CF-198A6EF89E82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DA24D28-AE4C-433C-B558-01E6864380A0}" type="pres">
      <dgm:prSet presAssocID="{310405B0-9A84-4357-B1CF-198A6EF89E82}" presName="level3hierChild" presStyleCnt="0"/>
      <dgm:spPr/>
    </dgm:pt>
    <dgm:pt modelId="{7854DDAD-1EFF-4490-A21E-149D79CCA2A6}" type="pres">
      <dgm:prSet presAssocID="{79245C95-1037-4DA3-8F79-C3D7A4D388DF}" presName="conn2-1" presStyleLbl="parChTrans1D2" presStyleIdx="3" presStyleCnt="5"/>
      <dgm:spPr/>
      <dgm:t>
        <a:bodyPr/>
        <a:lstStyle/>
        <a:p>
          <a:endParaRPr lang="de-DE"/>
        </a:p>
      </dgm:t>
    </dgm:pt>
    <dgm:pt modelId="{604F7DCB-8C63-4FF1-80E4-EA828513654D}" type="pres">
      <dgm:prSet presAssocID="{79245C95-1037-4DA3-8F79-C3D7A4D388DF}" presName="connTx" presStyleLbl="parChTrans1D2" presStyleIdx="3" presStyleCnt="5"/>
      <dgm:spPr/>
      <dgm:t>
        <a:bodyPr/>
        <a:lstStyle/>
        <a:p>
          <a:endParaRPr lang="de-DE"/>
        </a:p>
      </dgm:t>
    </dgm:pt>
    <dgm:pt modelId="{497B4131-D57D-4CEE-B927-361C1C293F19}" type="pres">
      <dgm:prSet presAssocID="{5F3004DB-AD40-44C6-B922-5E1DA9DAD20C}" presName="root2" presStyleCnt="0"/>
      <dgm:spPr/>
    </dgm:pt>
    <dgm:pt modelId="{EE0F1CD8-2120-4F15-A9F3-66202EA1DDAA}" type="pres">
      <dgm:prSet presAssocID="{5F3004DB-AD40-44C6-B922-5E1DA9DAD20C}" presName="LevelTwoTextNode" presStyleLbl="node2" presStyleIdx="3" presStyleCnt="5" custScaleX="11107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69FA6C6-E688-4D91-9302-C10E6081E282}" type="pres">
      <dgm:prSet presAssocID="{5F3004DB-AD40-44C6-B922-5E1DA9DAD20C}" presName="level3hierChild" presStyleCnt="0"/>
      <dgm:spPr/>
    </dgm:pt>
    <dgm:pt modelId="{EF320C7F-167A-4A23-92BE-7802811C5F3C}" type="pres">
      <dgm:prSet presAssocID="{5ECFF690-08CC-4E99-95D1-F1ED1B128D3D}" presName="conn2-1" presStyleLbl="parChTrans1D3" presStyleIdx="2" presStyleCnt="3"/>
      <dgm:spPr/>
      <dgm:t>
        <a:bodyPr/>
        <a:lstStyle/>
        <a:p>
          <a:endParaRPr lang="de-DE"/>
        </a:p>
      </dgm:t>
    </dgm:pt>
    <dgm:pt modelId="{1013578D-FB80-4E65-B5E6-E75154FF7992}" type="pres">
      <dgm:prSet presAssocID="{5ECFF690-08CC-4E99-95D1-F1ED1B128D3D}" presName="connTx" presStyleLbl="parChTrans1D3" presStyleIdx="2" presStyleCnt="3"/>
      <dgm:spPr/>
      <dgm:t>
        <a:bodyPr/>
        <a:lstStyle/>
        <a:p>
          <a:endParaRPr lang="de-DE"/>
        </a:p>
      </dgm:t>
    </dgm:pt>
    <dgm:pt modelId="{8874C730-F452-47B6-B909-4940EA3D4025}" type="pres">
      <dgm:prSet presAssocID="{65272218-C6DA-400C-B2AC-4FF562ECFBA6}" presName="root2" presStyleCnt="0"/>
      <dgm:spPr/>
    </dgm:pt>
    <dgm:pt modelId="{63309C52-D6C0-46F5-9133-383331E0D2D5}" type="pres">
      <dgm:prSet presAssocID="{65272218-C6DA-400C-B2AC-4FF562ECFBA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5DDBC13-8E2D-49C4-A61F-FF734704E456}" type="pres">
      <dgm:prSet presAssocID="{65272218-C6DA-400C-B2AC-4FF562ECFBA6}" presName="level3hierChild" presStyleCnt="0"/>
      <dgm:spPr/>
    </dgm:pt>
    <dgm:pt modelId="{C9479250-8901-4304-B211-F24B62F6E0E0}" type="pres">
      <dgm:prSet presAssocID="{CFC34A2C-6CC4-46AC-AC88-9A8D07A4E119}" presName="conn2-1" presStyleLbl="parChTrans1D2" presStyleIdx="4" presStyleCnt="5"/>
      <dgm:spPr/>
      <dgm:t>
        <a:bodyPr/>
        <a:lstStyle/>
        <a:p>
          <a:endParaRPr lang="de-DE"/>
        </a:p>
      </dgm:t>
    </dgm:pt>
    <dgm:pt modelId="{544DB660-627D-44C6-8DE9-9438ACFB3896}" type="pres">
      <dgm:prSet presAssocID="{CFC34A2C-6CC4-46AC-AC88-9A8D07A4E119}" presName="connTx" presStyleLbl="parChTrans1D2" presStyleIdx="4" presStyleCnt="5"/>
      <dgm:spPr/>
      <dgm:t>
        <a:bodyPr/>
        <a:lstStyle/>
        <a:p>
          <a:endParaRPr lang="de-DE"/>
        </a:p>
      </dgm:t>
    </dgm:pt>
    <dgm:pt modelId="{02202E68-113A-439E-93D5-1D03DBEA3464}" type="pres">
      <dgm:prSet presAssocID="{667547F3-04ED-4104-8D16-C190566C7B4E}" presName="root2" presStyleCnt="0"/>
      <dgm:spPr/>
    </dgm:pt>
    <dgm:pt modelId="{F8B987E5-FA7F-449C-ACBA-081C1BFE7640}" type="pres">
      <dgm:prSet presAssocID="{667547F3-04ED-4104-8D16-C190566C7B4E}" presName="LevelTwoTextNode" presStyleLbl="node2" presStyleIdx="4" presStyleCnt="5" custScaleX="10977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0DE6C0A-0621-40F5-B8BF-CEFEF05B06E7}" type="pres">
      <dgm:prSet presAssocID="{667547F3-04ED-4104-8D16-C190566C7B4E}" presName="level3hierChild" presStyleCnt="0"/>
      <dgm:spPr/>
    </dgm:pt>
  </dgm:ptLst>
  <dgm:cxnLst>
    <dgm:cxn modelId="{AF1F0214-6C74-4076-A3C5-FA3F155F0DA5}" type="presOf" srcId="{458C3881-EB13-475A-A86C-4B8054D582FB}" destId="{383EBC3B-3444-4355-8CDA-051E0E6CD82E}" srcOrd="0" destOrd="0" presId="urn:microsoft.com/office/officeart/2008/layout/HorizontalMultiLevelHierarchy"/>
    <dgm:cxn modelId="{DB66556F-4665-488C-B012-68C011144EE3}" type="presOf" srcId="{F471C91B-97BB-485D-AC8A-8A8E75279F12}" destId="{E233C129-25AF-4E47-B7A3-588C40DC1768}" srcOrd="0" destOrd="0" presId="urn:microsoft.com/office/officeart/2008/layout/HorizontalMultiLevelHierarchy"/>
    <dgm:cxn modelId="{DA6BA116-DA61-4A06-BDED-CF1F402AD1CB}" srcId="{AE0858F8-3710-4D02-B8D9-BC8D0A6B34CB}" destId="{667547F3-04ED-4104-8D16-C190566C7B4E}" srcOrd="4" destOrd="0" parTransId="{CFC34A2C-6CC4-46AC-AC88-9A8D07A4E119}" sibTransId="{FC972F2A-ECF6-4BBA-84FE-DFB149BF5E6B}"/>
    <dgm:cxn modelId="{B03DD382-ABEE-4559-806F-06C74408B409}" type="presOf" srcId="{8694711D-F288-47A7-98C3-168970B1A940}" destId="{2356F791-5AF8-4B21-81BD-E6222B8BE5EE}" srcOrd="0" destOrd="0" presId="urn:microsoft.com/office/officeart/2008/layout/HorizontalMultiLevelHierarchy"/>
    <dgm:cxn modelId="{5C3BD350-E458-474A-9AF5-98862CBB093D}" type="presOf" srcId="{F471C91B-97BB-485D-AC8A-8A8E75279F12}" destId="{387F38B4-5FDD-4F18-96F1-49E694FAE9D5}" srcOrd="1" destOrd="0" presId="urn:microsoft.com/office/officeart/2008/layout/HorizontalMultiLevelHierarchy"/>
    <dgm:cxn modelId="{C97283AB-BD71-46C0-A23B-8F2E0FCDEA45}" type="presOf" srcId="{FDA09605-B55E-4F98-A7C1-A15509333399}" destId="{42E4E3EB-88C6-411E-81AB-D4D354E1018A}" srcOrd="1" destOrd="0" presId="urn:microsoft.com/office/officeart/2008/layout/HorizontalMultiLevelHierarchy"/>
    <dgm:cxn modelId="{22867F0E-7CC0-4123-9A8E-F4D1185B4278}" type="presOf" srcId="{A653DBFA-F013-43A6-B324-6EAF60201F06}" destId="{B6DEBD16-25BE-4C1E-B679-87D35EA221B5}" srcOrd="0" destOrd="0" presId="urn:microsoft.com/office/officeart/2008/layout/HorizontalMultiLevelHierarchy"/>
    <dgm:cxn modelId="{98E98728-6AA0-4554-BC9E-05928130F227}" type="presOf" srcId="{310405B0-9A84-4357-B1CF-198A6EF89E82}" destId="{CAF5F2D5-0AB4-4D1F-9097-A71B8FF72FBE}" srcOrd="0" destOrd="0" presId="urn:microsoft.com/office/officeart/2008/layout/HorizontalMultiLevelHierarchy"/>
    <dgm:cxn modelId="{876EB6B7-1043-49B7-BA1F-38AAF7A36DBA}" type="presOf" srcId="{3FEB225B-D32A-44EB-A13B-53EB5E9C6FCE}" destId="{4A111A30-72AA-4044-ADB1-72B8586AE8D5}" srcOrd="1" destOrd="0" presId="urn:microsoft.com/office/officeart/2008/layout/HorizontalMultiLevelHierarchy"/>
    <dgm:cxn modelId="{8E01D407-0DB9-4F60-A723-7702711C22A9}" type="presOf" srcId="{65272218-C6DA-400C-B2AC-4FF562ECFBA6}" destId="{63309C52-D6C0-46F5-9133-383331E0D2D5}" srcOrd="0" destOrd="0" presId="urn:microsoft.com/office/officeart/2008/layout/HorizontalMultiLevelHierarchy"/>
    <dgm:cxn modelId="{F208C4C6-B241-49BE-A3E1-6691DFDC0F98}" type="presOf" srcId="{5ECFF690-08CC-4E99-95D1-F1ED1B128D3D}" destId="{EF320C7F-167A-4A23-92BE-7802811C5F3C}" srcOrd="0" destOrd="0" presId="urn:microsoft.com/office/officeart/2008/layout/HorizontalMultiLevelHierarchy"/>
    <dgm:cxn modelId="{AFA11980-2BB3-498B-A1A9-61A21CD5DB21}" srcId="{AE0858F8-3710-4D02-B8D9-BC8D0A6B34CB}" destId="{8694711D-F288-47A7-98C3-168970B1A940}" srcOrd="1" destOrd="0" parTransId="{FDA09605-B55E-4F98-A7C1-A15509333399}" sibTransId="{F44C06F3-9541-406D-B9AC-135B20FDCCAF}"/>
    <dgm:cxn modelId="{1E20654E-31CB-4FA8-B6B5-7EEB8FE1C5A5}" type="presOf" srcId="{5F3004DB-AD40-44C6-B922-5E1DA9DAD20C}" destId="{EE0F1CD8-2120-4F15-A9F3-66202EA1DDAA}" srcOrd="0" destOrd="0" presId="urn:microsoft.com/office/officeart/2008/layout/HorizontalMultiLevelHierarchy"/>
    <dgm:cxn modelId="{E81176F8-D406-4CD7-8B4C-EA87DAB0FC8D}" type="presOf" srcId="{5ECFF690-08CC-4E99-95D1-F1ED1B128D3D}" destId="{1013578D-FB80-4E65-B5E6-E75154FF7992}" srcOrd="1" destOrd="0" presId="urn:microsoft.com/office/officeart/2008/layout/HorizontalMultiLevelHierarchy"/>
    <dgm:cxn modelId="{FFB114AF-AAB2-4DB9-A2FC-8DB403BEA731}" srcId="{AE0858F8-3710-4D02-B8D9-BC8D0A6B34CB}" destId="{79BA2CE5-ED52-45A4-AA4A-8CD8004B368C}" srcOrd="2" destOrd="0" parTransId="{3FEB225B-D32A-44EB-A13B-53EB5E9C6FCE}" sibTransId="{209FC211-3F71-4B42-B2AA-04D1FC7602CF}"/>
    <dgm:cxn modelId="{F06A290A-8991-446F-88BD-EDA836F9B021}" type="presOf" srcId="{AE0858F8-3710-4D02-B8D9-BC8D0A6B34CB}" destId="{284B3931-B789-4CEA-AF94-21E75580F9E3}" srcOrd="0" destOrd="0" presId="urn:microsoft.com/office/officeart/2008/layout/HorizontalMultiLevelHierarchy"/>
    <dgm:cxn modelId="{F19B67A8-F8B6-459D-B034-AB730981D421}" srcId="{79BA2CE5-ED52-45A4-AA4A-8CD8004B368C}" destId="{310405B0-9A84-4357-B1CF-198A6EF89E82}" srcOrd="0" destOrd="0" parTransId="{B43ECBD7-D540-4E56-9633-7284E1786393}" sibTransId="{ECEDD60A-29CA-46A3-900C-F2EA034F83C5}"/>
    <dgm:cxn modelId="{9246A4D8-24D1-45D8-8FB1-C7F3CA445DB7}" type="presOf" srcId="{FDA09605-B55E-4F98-A7C1-A15509333399}" destId="{BB3D8A3C-F07E-4496-A448-3E686FE19FBF}" srcOrd="0" destOrd="0" presId="urn:microsoft.com/office/officeart/2008/layout/HorizontalMultiLevelHierarchy"/>
    <dgm:cxn modelId="{06E4DAAF-DF6B-4913-A39D-B4C3094EC099}" type="presOf" srcId="{DE0658A5-8BEF-4D0B-BAE7-BC8B82936F8A}" destId="{FFEAF5AD-748E-4D88-973E-A74C34E25E75}" srcOrd="0" destOrd="0" presId="urn:microsoft.com/office/officeart/2008/layout/HorizontalMultiLevelHierarchy"/>
    <dgm:cxn modelId="{75AD9D49-42B2-4B5F-BA16-E361EFFE8082}" type="presOf" srcId="{DE0658A5-8BEF-4D0B-BAE7-BC8B82936F8A}" destId="{A024FA51-AB15-469E-AFDE-CE88E8505042}" srcOrd="1" destOrd="0" presId="urn:microsoft.com/office/officeart/2008/layout/HorizontalMultiLevelHierarchy"/>
    <dgm:cxn modelId="{1057FCB9-7865-4033-8B23-B5F4BA8C2946}" srcId="{AE0858F8-3710-4D02-B8D9-BC8D0A6B34CB}" destId="{458C3881-EB13-475A-A86C-4B8054D582FB}" srcOrd="0" destOrd="0" parTransId="{F471C91B-97BB-485D-AC8A-8A8E75279F12}" sibTransId="{49CECD1C-A7A0-4F18-AC54-EC639D5B9391}"/>
    <dgm:cxn modelId="{57F68F73-20C7-4F3E-B3A2-85F9FF3FB40F}" type="presOf" srcId="{B43ECBD7-D540-4E56-9633-7284E1786393}" destId="{07809334-EEF8-4092-9899-F88590D85C52}" srcOrd="1" destOrd="0" presId="urn:microsoft.com/office/officeart/2008/layout/HorizontalMultiLevelHierarchy"/>
    <dgm:cxn modelId="{EF343662-1D65-4F5E-85C6-88AC8AB293A2}" type="presOf" srcId="{79245C95-1037-4DA3-8F79-C3D7A4D388DF}" destId="{604F7DCB-8C63-4FF1-80E4-EA828513654D}" srcOrd="1" destOrd="0" presId="urn:microsoft.com/office/officeart/2008/layout/HorizontalMultiLevelHierarchy"/>
    <dgm:cxn modelId="{5824EF7D-9BDF-4D80-85CD-8877103D5695}" srcId="{8694711D-F288-47A7-98C3-168970B1A940}" destId="{EDD647FB-B27D-4690-BC32-736A11FE9BEB}" srcOrd="0" destOrd="0" parTransId="{DE0658A5-8BEF-4D0B-BAE7-BC8B82936F8A}" sibTransId="{3A26AC03-4015-40FB-8385-1D0F99278E6F}"/>
    <dgm:cxn modelId="{D134B380-4892-480B-A018-B121494DC858}" type="presOf" srcId="{79245C95-1037-4DA3-8F79-C3D7A4D388DF}" destId="{7854DDAD-1EFF-4490-A21E-149D79CCA2A6}" srcOrd="0" destOrd="0" presId="urn:microsoft.com/office/officeart/2008/layout/HorizontalMultiLevelHierarchy"/>
    <dgm:cxn modelId="{18AAF142-E1FC-4E3C-8CA4-42FA547B419A}" type="presOf" srcId="{B43ECBD7-D540-4E56-9633-7284E1786393}" destId="{C3713852-3E2B-425C-BBAA-360CBC34DC15}" srcOrd="0" destOrd="0" presId="urn:microsoft.com/office/officeart/2008/layout/HorizontalMultiLevelHierarchy"/>
    <dgm:cxn modelId="{81CBE436-2DEE-4CC8-A2AE-02F2E2D9056B}" type="presOf" srcId="{EDD647FB-B27D-4690-BC32-736A11FE9BEB}" destId="{FAB58A13-E09B-4B7A-8593-812A28423DD2}" srcOrd="0" destOrd="0" presId="urn:microsoft.com/office/officeart/2008/layout/HorizontalMultiLevelHierarchy"/>
    <dgm:cxn modelId="{180C147C-12B0-4629-8FAD-F4FEBF2CEEAF}" type="presOf" srcId="{667547F3-04ED-4104-8D16-C190566C7B4E}" destId="{F8B987E5-FA7F-449C-ACBA-081C1BFE7640}" srcOrd="0" destOrd="0" presId="urn:microsoft.com/office/officeart/2008/layout/HorizontalMultiLevelHierarchy"/>
    <dgm:cxn modelId="{58C047FD-DDB5-4E9C-BEC3-EA7BE670EE10}" type="presOf" srcId="{CFC34A2C-6CC4-46AC-AC88-9A8D07A4E119}" destId="{544DB660-627D-44C6-8DE9-9438ACFB3896}" srcOrd="1" destOrd="0" presId="urn:microsoft.com/office/officeart/2008/layout/HorizontalMultiLevelHierarchy"/>
    <dgm:cxn modelId="{99E24421-3190-4F58-9BAF-98CA7EC75C60}" type="presOf" srcId="{79BA2CE5-ED52-45A4-AA4A-8CD8004B368C}" destId="{9E74ED11-90DD-419E-8D8C-083FB0AF1634}" srcOrd="0" destOrd="0" presId="urn:microsoft.com/office/officeart/2008/layout/HorizontalMultiLevelHierarchy"/>
    <dgm:cxn modelId="{AA56B8C5-36F9-49C7-BAFB-CBCE61E60898}" type="presOf" srcId="{CFC34A2C-6CC4-46AC-AC88-9A8D07A4E119}" destId="{C9479250-8901-4304-B211-F24B62F6E0E0}" srcOrd="0" destOrd="0" presId="urn:microsoft.com/office/officeart/2008/layout/HorizontalMultiLevelHierarchy"/>
    <dgm:cxn modelId="{EE8FD3B6-905C-401D-9AAE-723BE3CD602E}" type="presOf" srcId="{3FEB225B-D32A-44EB-A13B-53EB5E9C6FCE}" destId="{E110D377-9C6C-4ABA-A7C1-644A0EF0B138}" srcOrd="0" destOrd="0" presId="urn:microsoft.com/office/officeart/2008/layout/HorizontalMultiLevelHierarchy"/>
    <dgm:cxn modelId="{116C298F-852C-43AF-9F96-BEBB151473E1}" srcId="{A653DBFA-F013-43A6-B324-6EAF60201F06}" destId="{AE0858F8-3710-4D02-B8D9-BC8D0A6B34CB}" srcOrd="0" destOrd="0" parTransId="{A5D9CB6F-D965-4D79-9FCC-B6F5C6007B6F}" sibTransId="{20E1C608-56D6-4D9E-8C5A-C8B1AD22442F}"/>
    <dgm:cxn modelId="{BF8DF476-4127-44F1-A07D-1BDFDCE35598}" srcId="{AE0858F8-3710-4D02-B8D9-BC8D0A6B34CB}" destId="{5F3004DB-AD40-44C6-B922-5E1DA9DAD20C}" srcOrd="3" destOrd="0" parTransId="{79245C95-1037-4DA3-8F79-C3D7A4D388DF}" sibTransId="{5544537A-3A77-4279-8933-2E1366D8E90C}"/>
    <dgm:cxn modelId="{FE8F5AB5-4C15-4B85-A745-C61E8D220D96}" srcId="{5F3004DB-AD40-44C6-B922-5E1DA9DAD20C}" destId="{65272218-C6DA-400C-B2AC-4FF562ECFBA6}" srcOrd="0" destOrd="0" parTransId="{5ECFF690-08CC-4E99-95D1-F1ED1B128D3D}" sibTransId="{447D58E1-E189-4EE6-A4A6-E6A6D82E1558}"/>
    <dgm:cxn modelId="{DBCC7B2D-187C-42B9-8AA0-98B7DCCA8A72}" type="presParOf" srcId="{B6DEBD16-25BE-4C1E-B679-87D35EA221B5}" destId="{6531153B-04B8-49B8-9C46-D57678CF6B2F}" srcOrd="0" destOrd="0" presId="urn:microsoft.com/office/officeart/2008/layout/HorizontalMultiLevelHierarchy"/>
    <dgm:cxn modelId="{76010AC5-340D-4D72-9C66-B5707457EC1A}" type="presParOf" srcId="{6531153B-04B8-49B8-9C46-D57678CF6B2F}" destId="{284B3931-B789-4CEA-AF94-21E75580F9E3}" srcOrd="0" destOrd="0" presId="urn:microsoft.com/office/officeart/2008/layout/HorizontalMultiLevelHierarchy"/>
    <dgm:cxn modelId="{8DE7776A-8C82-41E4-A7D1-1A9E16EB11CB}" type="presParOf" srcId="{6531153B-04B8-49B8-9C46-D57678CF6B2F}" destId="{72BCE23A-68C6-45B6-B0F5-9E3C28457981}" srcOrd="1" destOrd="0" presId="urn:microsoft.com/office/officeart/2008/layout/HorizontalMultiLevelHierarchy"/>
    <dgm:cxn modelId="{959326B3-F8E2-48A1-8E59-4965BF222582}" type="presParOf" srcId="{72BCE23A-68C6-45B6-B0F5-9E3C28457981}" destId="{E233C129-25AF-4E47-B7A3-588C40DC1768}" srcOrd="0" destOrd="0" presId="urn:microsoft.com/office/officeart/2008/layout/HorizontalMultiLevelHierarchy"/>
    <dgm:cxn modelId="{76E98852-AAF6-465D-A300-33BD40C31130}" type="presParOf" srcId="{E233C129-25AF-4E47-B7A3-588C40DC1768}" destId="{387F38B4-5FDD-4F18-96F1-49E694FAE9D5}" srcOrd="0" destOrd="0" presId="urn:microsoft.com/office/officeart/2008/layout/HorizontalMultiLevelHierarchy"/>
    <dgm:cxn modelId="{D0914446-7FB6-4935-AE3B-CC82965F0C1B}" type="presParOf" srcId="{72BCE23A-68C6-45B6-B0F5-9E3C28457981}" destId="{7CA738D3-10AB-46FF-9A90-6820D6EE44F8}" srcOrd="1" destOrd="0" presId="urn:microsoft.com/office/officeart/2008/layout/HorizontalMultiLevelHierarchy"/>
    <dgm:cxn modelId="{8C7C00FA-E9CD-4BD7-91A1-6C4214DB3975}" type="presParOf" srcId="{7CA738D3-10AB-46FF-9A90-6820D6EE44F8}" destId="{383EBC3B-3444-4355-8CDA-051E0E6CD82E}" srcOrd="0" destOrd="0" presId="urn:microsoft.com/office/officeart/2008/layout/HorizontalMultiLevelHierarchy"/>
    <dgm:cxn modelId="{BE40FBB4-2193-4C87-9AF4-FC936F5B58D7}" type="presParOf" srcId="{7CA738D3-10AB-46FF-9A90-6820D6EE44F8}" destId="{95016402-C41A-4CD6-B039-EADCA7498BE7}" srcOrd="1" destOrd="0" presId="urn:microsoft.com/office/officeart/2008/layout/HorizontalMultiLevelHierarchy"/>
    <dgm:cxn modelId="{074E09E3-1C06-43D2-8B18-667A6C908145}" type="presParOf" srcId="{72BCE23A-68C6-45B6-B0F5-9E3C28457981}" destId="{BB3D8A3C-F07E-4496-A448-3E686FE19FBF}" srcOrd="2" destOrd="0" presId="urn:microsoft.com/office/officeart/2008/layout/HorizontalMultiLevelHierarchy"/>
    <dgm:cxn modelId="{927C13C2-B8CA-4657-9636-7CDE1CFD708E}" type="presParOf" srcId="{BB3D8A3C-F07E-4496-A448-3E686FE19FBF}" destId="{42E4E3EB-88C6-411E-81AB-D4D354E1018A}" srcOrd="0" destOrd="0" presId="urn:microsoft.com/office/officeart/2008/layout/HorizontalMultiLevelHierarchy"/>
    <dgm:cxn modelId="{55C30FCB-A639-4748-AF73-013964A227C6}" type="presParOf" srcId="{72BCE23A-68C6-45B6-B0F5-9E3C28457981}" destId="{2BD72ECD-EBC8-4F46-867F-CAE3778E65D4}" srcOrd="3" destOrd="0" presId="urn:microsoft.com/office/officeart/2008/layout/HorizontalMultiLevelHierarchy"/>
    <dgm:cxn modelId="{C2A75790-9570-4398-817F-D3EA050A6607}" type="presParOf" srcId="{2BD72ECD-EBC8-4F46-867F-CAE3778E65D4}" destId="{2356F791-5AF8-4B21-81BD-E6222B8BE5EE}" srcOrd="0" destOrd="0" presId="urn:microsoft.com/office/officeart/2008/layout/HorizontalMultiLevelHierarchy"/>
    <dgm:cxn modelId="{95892991-14FA-41BC-A43D-A0BA7AB3B966}" type="presParOf" srcId="{2BD72ECD-EBC8-4F46-867F-CAE3778E65D4}" destId="{77CD4923-3774-424A-BB1B-53603F66AE87}" srcOrd="1" destOrd="0" presId="urn:microsoft.com/office/officeart/2008/layout/HorizontalMultiLevelHierarchy"/>
    <dgm:cxn modelId="{18901AC5-BCB0-4605-BFF0-F22AB993E9F2}" type="presParOf" srcId="{77CD4923-3774-424A-BB1B-53603F66AE87}" destId="{FFEAF5AD-748E-4D88-973E-A74C34E25E75}" srcOrd="0" destOrd="0" presId="urn:microsoft.com/office/officeart/2008/layout/HorizontalMultiLevelHierarchy"/>
    <dgm:cxn modelId="{055F883F-0462-4897-BE99-276A11DFC27A}" type="presParOf" srcId="{FFEAF5AD-748E-4D88-973E-A74C34E25E75}" destId="{A024FA51-AB15-469E-AFDE-CE88E8505042}" srcOrd="0" destOrd="0" presId="urn:microsoft.com/office/officeart/2008/layout/HorizontalMultiLevelHierarchy"/>
    <dgm:cxn modelId="{3F6DA791-C8D5-4184-8B58-0B81E1D891D3}" type="presParOf" srcId="{77CD4923-3774-424A-BB1B-53603F66AE87}" destId="{6AA0228E-721D-4561-B5DA-C396FF5227DD}" srcOrd="1" destOrd="0" presId="urn:microsoft.com/office/officeart/2008/layout/HorizontalMultiLevelHierarchy"/>
    <dgm:cxn modelId="{66349281-FAC1-4049-81A2-830D30B7C976}" type="presParOf" srcId="{6AA0228E-721D-4561-B5DA-C396FF5227DD}" destId="{FAB58A13-E09B-4B7A-8593-812A28423DD2}" srcOrd="0" destOrd="0" presId="urn:microsoft.com/office/officeart/2008/layout/HorizontalMultiLevelHierarchy"/>
    <dgm:cxn modelId="{9FBA838E-B4B6-4DD6-8AE0-88792F4CB385}" type="presParOf" srcId="{6AA0228E-721D-4561-B5DA-C396FF5227DD}" destId="{C1FC4FED-2098-4D98-9200-5BC4D8F1F665}" srcOrd="1" destOrd="0" presId="urn:microsoft.com/office/officeart/2008/layout/HorizontalMultiLevelHierarchy"/>
    <dgm:cxn modelId="{0DC35B77-7561-44FB-BE04-96A69594C834}" type="presParOf" srcId="{72BCE23A-68C6-45B6-B0F5-9E3C28457981}" destId="{E110D377-9C6C-4ABA-A7C1-644A0EF0B138}" srcOrd="4" destOrd="0" presId="urn:microsoft.com/office/officeart/2008/layout/HorizontalMultiLevelHierarchy"/>
    <dgm:cxn modelId="{9E63FDD5-3AD1-49B5-A359-81E276F1680C}" type="presParOf" srcId="{E110D377-9C6C-4ABA-A7C1-644A0EF0B138}" destId="{4A111A30-72AA-4044-ADB1-72B8586AE8D5}" srcOrd="0" destOrd="0" presId="urn:microsoft.com/office/officeart/2008/layout/HorizontalMultiLevelHierarchy"/>
    <dgm:cxn modelId="{268CEB83-254D-4ACF-988D-AFE1FFBEC055}" type="presParOf" srcId="{72BCE23A-68C6-45B6-B0F5-9E3C28457981}" destId="{C4835CEB-0901-4317-B64F-E763298AAFE4}" srcOrd="5" destOrd="0" presId="urn:microsoft.com/office/officeart/2008/layout/HorizontalMultiLevelHierarchy"/>
    <dgm:cxn modelId="{421923B8-E39A-4F36-A80D-F2B1D52D9872}" type="presParOf" srcId="{C4835CEB-0901-4317-B64F-E763298AAFE4}" destId="{9E74ED11-90DD-419E-8D8C-083FB0AF1634}" srcOrd="0" destOrd="0" presId="urn:microsoft.com/office/officeart/2008/layout/HorizontalMultiLevelHierarchy"/>
    <dgm:cxn modelId="{62A859D2-26FC-4CE3-B508-8548D6536DAA}" type="presParOf" srcId="{C4835CEB-0901-4317-B64F-E763298AAFE4}" destId="{6E2D90EE-03F9-461C-BD53-DE8F80A52625}" srcOrd="1" destOrd="0" presId="urn:microsoft.com/office/officeart/2008/layout/HorizontalMultiLevelHierarchy"/>
    <dgm:cxn modelId="{0A685C0C-0093-44D8-B03A-4B6B9E1128EB}" type="presParOf" srcId="{6E2D90EE-03F9-461C-BD53-DE8F80A52625}" destId="{C3713852-3E2B-425C-BBAA-360CBC34DC15}" srcOrd="0" destOrd="0" presId="urn:microsoft.com/office/officeart/2008/layout/HorizontalMultiLevelHierarchy"/>
    <dgm:cxn modelId="{F3773F2A-F129-4241-A7AB-EA7C97B70A53}" type="presParOf" srcId="{C3713852-3E2B-425C-BBAA-360CBC34DC15}" destId="{07809334-EEF8-4092-9899-F88590D85C52}" srcOrd="0" destOrd="0" presId="urn:microsoft.com/office/officeart/2008/layout/HorizontalMultiLevelHierarchy"/>
    <dgm:cxn modelId="{73280058-8BD3-41A1-97D4-FB8ED92E29A5}" type="presParOf" srcId="{6E2D90EE-03F9-461C-BD53-DE8F80A52625}" destId="{8107DFCE-3867-41E7-87B7-C1C3F2E2F88C}" srcOrd="1" destOrd="0" presId="urn:microsoft.com/office/officeart/2008/layout/HorizontalMultiLevelHierarchy"/>
    <dgm:cxn modelId="{933A4B19-8F6D-488B-8040-251C84C89E05}" type="presParOf" srcId="{8107DFCE-3867-41E7-87B7-C1C3F2E2F88C}" destId="{CAF5F2D5-0AB4-4D1F-9097-A71B8FF72FBE}" srcOrd="0" destOrd="0" presId="urn:microsoft.com/office/officeart/2008/layout/HorizontalMultiLevelHierarchy"/>
    <dgm:cxn modelId="{9FFF1FA5-EDCB-4664-8169-9DC0F6ACCC52}" type="presParOf" srcId="{8107DFCE-3867-41E7-87B7-C1C3F2E2F88C}" destId="{1DA24D28-AE4C-433C-B558-01E6864380A0}" srcOrd="1" destOrd="0" presId="urn:microsoft.com/office/officeart/2008/layout/HorizontalMultiLevelHierarchy"/>
    <dgm:cxn modelId="{CBE04A00-A28E-4A40-A713-1A618DF5D01D}" type="presParOf" srcId="{72BCE23A-68C6-45B6-B0F5-9E3C28457981}" destId="{7854DDAD-1EFF-4490-A21E-149D79CCA2A6}" srcOrd="6" destOrd="0" presId="urn:microsoft.com/office/officeart/2008/layout/HorizontalMultiLevelHierarchy"/>
    <dgm:cxn modelId="{1828D22A-A53B-43B0-9826-33B78B22F56B}" type="presParOf" srcId="{7854DDAD-1EFF-4490-A21E-149D79CCA2A6}" destId="{604F7DCB-8C63-4FF1-80E4-EA828513654D}" srcOrd="0" destOrd="0" presId="urn:microsoft.com/office/officeart/2008/layout/HorizontalMultiLevelHierarchy"/>
    <dgm:cxn modelId="{7C3B58FD-6E3A-420D-A3A0-1A1CC37A410C}" type="presParOf" srcId="{72BCE23A-68C6-45B6-B0F5-9E3C28457981}" destId="{497B4131-D57D-4CEE-B927-361C1C293F19}" srcOrd="7" destOrd="0" presId="urn:microsoft.com/office/officeart/2008/layout/HorizontalMultiLevelHierarchy"/>
    <dgm:cxn modelId="{1A8B30BA-859E-410A-AA03-1564B37E01A9}" type="presParOf" srcId="{497B4131-D57D-4CEE-B927-361C1C293F19}" destId="{EE0F1CD8-2120-4F15-A9F3-66202EA1DDAA}" srcOrd="0" destOrd="0" presId="urn:microsoft.com/office/officeart/2008/layout/HorizontalMultiLevelHierarchy"/>
    <dgm:cxn modelId="{34D80A1E-5D19-4D26-B665-956F0509EE94}" type="presParOf" srcId="{497B4131-D57D-4CEE-B927-361C1C293F19}" destId="{169FA6C6-E688-4D91-9302-C10E6081E282}" srcOrd="1" destOrd="0" presId="urn:microsoft.com/office/officeart/2008/layout/HorizontalMultiLevelHierarchy"/>
    <dgm:cxn modelId="{8AC126D5-25CB-421A-8F3D-2FD4508B7452}" type="presParOf" srcId="{169FA6C6-E688-4D91-9302-C10E6081E282}" destId="{EF320C7F-167A-4A23-92BE-7802811C5F3C}" srcOrd="0" destOrd="0" presId="urn:microsoft.com/office/officeart/2008/layout/HorizontalMultiLevelHierarchy"/>
    <dgm:cxn modelId="{F565A38A-F7FE-4EB2-9DAD-BEA5E141B6A6}" type="presParOf" srcId="{EF320C7F-167A-4A23-92BE-7802811C5F3C}" destId="{1013578D-FB80-4E65-B5E6-E75154FF7992}" srcOrd="0" destOrd="0" presId="urn:microsoft.com/office/officeart/2008/layout/HorizontalMultiLevelHierarchy"/>
    <dgm:cxn modelId="{BB84325C-FD87-4CE7-9C43-47AB51C8EEAE}" type="presParOf" srcId="{169FA6C6-E688-4D91-9302-C10E6081E282}" destId="{8874C730-F452-47B6-B909-4940EA3D4025}" srcOrd="1" destOrd="0" presId="urn:microsoft.com/office/officeart/2008/layout/HorizontalMultiLevelHierarchy"/>
    <dgm:cxn modelId="{F9C71964-669B-4EFA-8D8F-2F0457C15158}" type="presParOf" srcId="{8874C730-F452-47B6-B909-4940EA3D4025}" destId="{63309C52-D6C0-46F5-9133-383331E0D2D5}" srcOrd="0" destOrd="0" presId="urn:microsoft.com/office/officeart/2008/layout/HorizontalMultiLevelHierarchy"/>
    <dgm:cxn modelId="{0F3F126B-8FAD-47CF-982C-A4E7E048EA20}" type="presParOf" srcId="{8874C730-F452-47B6-B909-4940EA3D4025}" destId="{B5DDBC13-8E2D-49C4-A61F-FF734704E456}" srcOrd="1" destOrd="0" presId="urn:microsoft.com/office/officeart/2008/layout/HorizontalMultiLevelHierarchy"/>
    <dgm:cxn modelId="{3B93F24A-D2B0-4197-B2BB-D9F4BCE15C17}" type="presParOf" srcId="{72BCE23A-68C6-45B6-B0F5-9E3C28457981}" destId="{C9479250-8901-4304-B211-F24B62F6E0E0}" srcOrd="8" destOrd="0" presId="urn:microsoft.com/office/officeart/2008/layout/HorizontalMultiLevelHierarchy"/>
    <dgm:cxn modelId="{4A029386-A680-47B1-9D75-8327D427E9A9}" type="presParOf" srcId="{C9479250-8901-4304-B211-F24B62F6E0E0}" destId="{544DB660-627D-44C6-8DE9-9438ACFB3896}" srcOrd="0" destOrd="0" presId="urn:microsoft.com/office/officeart/2008/layout/HorizontalMultiLevelHierarchy"/>
    <dgm:cxn modelId="{ACD0D7DA-3CD0-493B-9A45-434BD4D9433E}" type="presParOf" srcId="{72BCE23A-68C6-45B6-B0F5-9E3C28457981}" destId="{02202E68-113A-439E-93D5-1D03DBEA3464}" srcOrd="9" destOrd="0" presId="urn:microsoft.com/office/officeart/2008/layout/HorizontalMultiLevelHierarchy"/>
    <dgm:cxn modelId="{3E9F3202-84E2-437D-AB82-2D9785341BE5}" type="presParOf" srcId="{02202E68-113A-439E-93D5-1D03DBEA3464}" destId="{F8B987E5-FA7F-449C-ACBA-081C1BFE7640}" srcOrd="0" destOrd="0" presId="urn:microsoft.com/office/officeart/2008/layout/HorizontalMultiLevelHierarchy"/>
    <dgm:cxn modelId="{37D1AA41-B9B9-4D0E-AC6C-46601523607F}" type="presParOf" srcId="{02202E68-113A-439E-93D5-1D03DBEA3464}" destId="{10DE6C0A-0621-40F5-B8BF-CEFEF05B06E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A3CAF7-4F38-4471-BCDB-3D0C971EDF7A}" type="doc">
      <dgm:prSet loTypeId="urn:microsoft.com/office/officeart/2005/8/layout/arrow3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de-DE"/>
        </a:p>
      </dgm:t>
    </dgm:pt>
    <dgm:pt modelId="{0F5AA3F4-EC5F-42EB-9C2D-CADFBDBC1EE2}">
      <dgm:prSet phldrT="[Text]" custT="1"/>
      <dgm:spPr/>
      <dgm:t>
        <a:bodyPr/>
        <a:lstStyle/>
        <a:p>
          <a:r>
            <a:rPr lang="tr-TR" sz="2800" b="1" dirty="0" smtClean="0"/>
            <a:t>Nihaî Hakikat karşısında herkes eşit </a:t>
          </a:r>
          <a:endParaRPr lang="de-DE" sz="2800" b="1" dirty="0"/>
        </a:p>
      </dgm:t>
    </dgm:pt>
    <dgm:pt modelId="{C5C8DA95-4825-4C05-B52A-2438A3580C2C}" type="parTrans" cxnId="{A90C5B38-CE1A-4071-ADBC-6CCFD3562C3F}">
      <dgm:prSet/>
      <dgm:spPr/>
      <dgm:t>
        <a:bodyPr/>
        <a:lstStyle/>
        <a:p>
          <a:endParaRPr lang="de-DE"/>
        </a:p>
      </dgm:t>
    </dgm:pt>
    <dgm:pt modelId="{13305173-2210-40DC-A8D2-7D8501BF8CEA}" type="sibTrans" cxnId="{A90C5B38-CE1A-4071-ADBC-6CCFD3562C3F}">
      <dgm:prSet/>
      <dgm:spPr/>
      <dgm:t>
        <a:bodyPr/>
        <a:lstStyle/>
        <a:p>
          <a:endParaRPr lang="de-DE"/>
        </a:p>
      </dgm:t>
    </dgm:pt>
    <dgm:pt modelId="{38B26D3D-1917-449B-97E0-2EAED464714E}">
      <dgm:prSet phldrT="[Text]"/>
      <dgm:spPr/>
      <dgm:t>
        <a:bodyPr/>
        <a:lstStyle/>
        <a:p>
          <a:r>
            <a:rPr lang="tr-TR" b="1" dirty="0" smtClean="0"/>
            <a:t>Dinsel murakabe </a:t>
          </a:r>
        </a:p>
        <a:p>
          <a:r>
            <a:rPr lang="tr-TR" b="1" dirty="0" smtClean="0"/>
            <a:t>(öz-denetim)</a:t>
          </a:r>
          <a:endParaRPr lang="de-DE" b="1" dirty="0"/>
        </a:p>
      </dgm:t>
    </dgm:pt>
    <dgm:pt modelId="{96822CF9-2DD5-4998-B41E-69BB1A101F91}" type="parTrans" cxnId="{051ED907-8D11-4514-9CE4-F5A65F25A1D9}">
      <dgm:prSet/>
      <dgm:spPr/>
      <dgm:t>
        <a:bodyPr/>
        <a:lstStyle/>
        <a:p>
          <a:endParaRPr lang="de-DE"/>
        </a:p>
      </dgm:t>
    </dgm:pt>
    <dgm:pt modelId="{ED03C909-8F89-41E9-A434-1C09180997B7}" type="sibTrans" cxnId="{051ED907-8D11-4514-9CE4-F5A65F25A1D9}">
      <dgm:prSet/>
      <dgm:spPr/>
      <dgm:t>
        <a:bodyPr/>
        <a:lstStyle/>
        <a:p>
          <a:endParaRPr lang="de-DE"/>
        </a:p>
      </dgm:t>
    </dgm:pt>
    <dgm:pt modelId="{5CEEBD6C-754F-413F-B041-89D1049F1425}" type="pres">
      <dgm:prSet presAssocID="{D5A3CAF7-4F38-4471-BCDB-3D0C971EDF7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87D0802-DC10-460E-927F-5989FE15E48D}" type="pres">
      <dgm:prSet presAssocID="{D5A3CAF7-4F38-4471-BCDB-3D0C971EDF7A}" presName="divider" presStyleLbl="fgShp" presStyleIdx="0" presStyleCnt="1"/>
      <dgm:spPr/>
    </dgm:pt>
    <dgm:pt modelId="{495D6310-F24F-4562-A6C4-865DA7ECC437}" type="pres">
      <dgm:prSet presAssocID="{0F5AA3F4-EC5F-42EB-9C2D-CADFBDBC1EE2}" presName="downArrow" presStyleLbl="node1" presStyleIdx="0" presStyleCnt="2" custScaleX="68459"/>
      <dgm:spPr/>
    </dgm:pt>
    <dgm:pt modelId="{72BD8918-85D1-410B-B42C-A1E59D6E94FC}" type="pres">
      <dgm:prSet presAssocID="{0F5AA3F4-EC5F-42EB-9C2D-CADFBDBC1EE2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09ECAAC-D3FE-43FE-AECA-2C9E390CD2A6}" type="pres">
      <dgm:prSet presAssocID="{38B26D3D-1917-449B-97E0-2EAED464714E}" presName="upArrow" presStyleLbl="node1" presStyleIdx="1" presStyleCnt="2" custScaleX="68459"/>
      <dgm:spPr/>
    </dgm:pt>
    <dgm:pt modelId="{FCD98A84-A7C7-4E56-9344-9CC5B73C8A53}" type="pres">
      <dgm:prSet presAssocID="{38B26D3D-1917-449B-97E0-2EAED464714E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4701670-000D-41F0-B88A-266824F4E3A3}" type="presOf" srcId="{0F5AA3F4-EC5F-42EB-9C2D-CADFBDBC1EE2}" destId="{72BD8918-85D1-410B-B42C-A1E59D6E94FC}" srcOrd="0" destOrd="0" presId="urn:microsoft.com/office/officeart/2005/8/layout/arrow3"/>
    <dgm:cxn modelId="{051ED907-8D11-4514-9CE4-F5A65F25A1D9}" srcId="{D5A3CAF7-4F38-4471-BCDB-3D0C971EDF7A}" destId="{38B26D3D-1917-449B-97E0-2EAED464714E}" srcOrd="1" destOrd="0" parTransId="{96822CF9-2DD5-4998-B41E-69BB1A101F91}" sibTransId="{ED03C909-8F89-41E9-A434-1C09180997B7}"/>
    <dgm:cxn modelId="{7F92E30C-30A6-40B2-9645-A16FC3BFF3D4}" type="presOf" srcId="{D5A3CAF7-4F38-4471-BCDB-3D0C971EDF7A}" destId="{5CEEBD6C-754F-413F-B041-89D1049F1425}" srcOrd="0" destOrd="0" presId="urn:microsoft.com/office/officeart/2005/8/layout/arrow3"/>
    <dgm:cxn modelId="{A90C5B38-CE1A-4071-ADBC-6CCFD3562C3F}" srcId="{D5A3CAF7-4F38-4471-BCDB-3D0C971EDF7A}" destId="{0F5AA3F4-EC5F-42EB-9C2D-CADFBDBC1EE2}" srcOrd="0" destOrd="0" parTransId="{C5C8DA95-4825-4C05-B52A-2438A3580C2C}" sibTransId="{13305173-2210-40DC-A8D2-7D8501BF8CEA}"/>
    <dgm:cxn modelId="{73A817BE-38A0-4CBD-A9B0-C8ECC4B67EB4}" type="presOf" srcId="{38B26D3D-1917-449B-97E0-2EAED464714E}" destId="{FCD98A84-A7C7-4E56-9344-9CC5B73C8A53}" srcOrd="0" destOrd="0" presId="urn:microsoft.com/office/officeart/2005/8/layout/arrow3"/>
    <dgm:cxn modelId="{1EC3F530-C819-4E4F-A7E7-F0ADAFEABE01}" type="presParOf" srcId="{5CEEBD6C-754F-413F-B041-89D1049F1425}" destId="{E87D0802-DC10-460E-927F-5989FE15E48D}" srcOrd="0" destOrd="0" presId="urn:microsoft.com/office/officeart/2005/8/layout/arrow3"/>
    <dgm:cxn modelId="{2D634E0A-0DAD-4614-82D5-DE752DA6A5A0}" type="presParOf" srcId="{5CEEBD6C-754F-413F-B041-89D1049F1425}" destId="{495D6310-F24F-4562-A6C4-865DA7ECC437}" srcOrd="1" destOrd="0" presId="urn:microsoft.com/office/officeart/2005/8/layout/arrow3"/>
    <dgm:cxn modelId="{A2506364-B4C1-4A8D-A06D-00F2E9AF103D}" type="presParOf" srcId="{5CEEBD6C-754F-413F-B041-89D1049F1425}" destId="{72BD8918-85D1-410B-B42C-A1E59D6E94FC}" srcOrd="2" destOrd="0" presId="urn:microsoft.com/office/officeart/2005/8/layout/arrow3"/>
    <dgm:cxn modelId="{CF488E82-8E47-4303-A433-BED48E303B42}" type="presParOf" srcId="{5CEEBD6C-754F-413F-B041-89D1049F1425}" destId="{C09ECAAC-D3FE-43FE-AECA-2C9E390CD2A6}" srcOrd="3" destOrd="0" presId="urn:microsoft.com/office/officeart/2005/8/layout/arrow3"/>
    <dgm:cxn modelId="{A3E04C22-5260-4A79-8643-C0E631DE713A}" type="presParOf" srcId="{5CEEBD6C-754F-413F-B041-89D1049F1425}" destId="{FCD98A84-A7C7-4E56-9344-9CC5B73C8A53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7F0AEB-2DBA-46F3-9BC5-8E1AC2842E03}" type="doc">
      <dgm:prSet loTypeId="urn:microsoft.com/office/officeart/2005/8/layout/arrow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884AE787-3AF4-4351-B173-192C870FF316}">
      <dgm:prSet phldrT="[Text]"/>
      <dgm:spPr/>
      <dgm:t>
        <a:bodyPr/>
        <a:lstStyle/>
        <a:p>
          <a:r>
            <a:rPr lang="tr-TR" dirty="0" smtClean="0"/>
            <a:t>Mutlak Bireycilik</a:t>
          </a:r>
          <a:endParaRPr lang="de-DE" dirty="0"/>
        </a:p>
      </dgm:t>
    </dgm:pt>
    <dgm:pt modelId="{3C55C8A5-0ACC-4F5E-8AB2-6C777B7CF7C4}" type="parTrans" cxnId="{C1E4DB08-4EDA-4422-A3D1-93514B7AC707}">
      <dgm:prSet/>
      <dgm:spPr/>
      <dgm:t>
        <a:bodyPr/>
        <a:lstStyle/>
        <a:p>
          <a:endParaRPr lang="de-DE"/>
        </a:p>
      </dgm:t>
    </dgm:pt>
    <dgm:pt modelId="{F5ADA1B1-07D1-4B06-9FD6-855DF98D1A6B}" type="sibTrans" cxnId="{C1E4DB08-4EDA-4422-A3D1-93514B7AC707}">
      <dgm:prSet/>
      <dgm:spPr/>
      <dgm:t>
        <a:bodyPr/>
        <a:lstStyle/>
        <a:p>
          <a:endParaRPr lang="de-DE"/>
        </a:p>
      </dgm:t>
    </dgm:pt>
    <dgm:pt modelId="{7AAC37CD-98E4-4C2C-B2C3-215DDFEAA860}">
      <dgm:prSet phldrT="[Text]"/>
      <dgm:spPr/>
      <dgm:t>
        <a:bodyPr/>
        <a:lstStyle/>
        <a:p>
          <a:r>
            <a:rPr lang="tr-TR" dirty="0" smtClean="0"/>
            <a:t>Dinî Bireycilik</a:t>
          </a:r>
          <a:endParaRPr lang="de-DE" dirty="0"/>
        </a:p>
      </dgm:t>
    </dgm:pt>
    <dgm:pt modelId="{E1111BA3-721D-49E5-8B44-E6DCB7E290BE}" type="parTrans" cxnId="{AC78D796-3C9F-4191-8051-FA3AFC9C4E60}">
      <dgm:prSet/>
      <dgm:spPr/>
      <dgm:t>
        <a:bodyPr/>
        <a:lstStyle/>
        <a:p>
          <a:endParaRPr lang="de-DE"/>
        </a:p>
      </dgm:t>
    </dgm:pt>
    <dgm:pt modelId="{55680D4D-E525-454A-9DB8-7418715FE0B4}" type="sibTrans" cxnId="{AC78D796-3C9F-4191-8051-FA3AFC9C4E60}">
      <dgm:prSet/>
      <dgm:spPr/>
      <dgm:t>
        <a:bodyPr/>
        <a:lstStyle/>
        <a:p>
          <a:endParaRPr lang="de-DE"/>
        </a:p>
      </dgm:t>
    </dgm:pt>
    <dgm:pt modelId="{2F443E69-F002-4D7C-BD32-5A16AFC5BCB6}" type="pres">
      <dgm:prSet presAssocID="{1B7F0AEB-2DBA-46F3-9BC5-8E1AC2842E0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03B1BCC-1E66-4014-BE00-B3A1B4ED0B5E}" type="pres">
      <dgm:prSet presAssocID="{1B7F0AEB-2DBA-46F3-9BC5-8E1AC2842E03}" presName="ribbon" presStyleLbl="node1" presStyleIdx="0" presStyleCnt="1"/>
      <dgm:spPr/>
    </dgm:pt>
    <dgm:pt modelId="{CADE96F7-967A-4AB0-A487-E1362B1A35C1}" type="pres">
      <dgm:prSet presAssocID="{1B7F0AEB-2DBA-46F3-9BC5-8E1AC2842E03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2D9D29-B45D-49C6-B98C-D68CF733E715}" type="pres">
      <dgm:prSet presAssocID="{1B7F0AEB-2DBA-46F3-9BC5-8E1AC2842E03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1E4DB08-4EDA-4422-A3D1-93514B7AC707}" srcId="{1B7F0AEB-2DBA-46F3-9BC5-8E1AC2842E03}" destId="{884AE787-3AF4-4351-B173-192C870FF316}" srcOrd="0" destOrd="0" parTransId="{3C55C8A5-0ACC-4F5E-8AB2-6C777B7CF7C4}" sibTransId="{F5ADA1B1-07D1-4B06-9FD6-855DF98D1A6B}"/>
    <dgm:cxn modelId="{AC78D796-3C9F-4191-8051-FA3AFC9C4E60}" srcId="{1B7F0AEB-2DBA-46F3-9BC5-8E1AC2842E03}" destId="{7AAC37CD-98E4-4C2C-B2C3-215DDFEAA860}" srcOrd="1" destOrd="0" parTransId="{E1111BA3-721D-49E5-8B44-E6DCB7E290BE}" sibTransId="{55680D4D-E525-454A-9DB8-7418715FE0B4}"/>
    <dgm:cxn modelId="{B3B34564-61E0-4271-9D72-569CAAD473BB}" type="presOf" srcId="{1B7F0AEB-2DBA-46F3-9BC5-8E1AC2842E03}" destId="{2F443E69-F002-4D7C-BD32-5A16AFC5BCB6}" srcOrd="0" destOrd="0" presId="urn:microsoft.com/office/officeart/2005/8/layout/arrow6"/>
    <dgm:cxn modelId="{2701640B-9E4F-49BE-8556-670EA293CA7A}" type="presOf" srcId="{884AE787-3AF4-4351-B173-192C870FF316}" destId="{CADE96F7-967A-4AB0-A487-E1362B1A35C1}" srcOrd="0" destOrd="0" presId="urn:microsoft.com/office/officeart/2005/8/layout/arrow6"/>
    <dgm:cxn modelId="{65FEE9AD-9760-4358-84F2-C7E4C7B0D466}" type="presOf" srcId="{7AAC37CD-98E4-4C2C-B2C3-215DDFEAA860}" destId="{8B2D9D29-B45D-49C6-B98C-D68CF733E715}" srcOrd="0" destOrd="0" presId="urn:microsoft.com/office/officeart/2005/8/layout/arrow6"/>
    <dgm:cxn modelId="{89E4CDF3-DDF1-47E5-AF44-EBB70D4991D1}" type="presParOf" srcId="{2F443E69-F002-4D7C-BD32-5A16AFC5BCB6}" destId="{703B1BCC-1E66-4014-BE00-B3A1B4ED0B5E}" srcOrd="0" destOrd="0" presId="urn:microsoft.com/office/officeart/2005/8/layout/arrow6"/>
    <dgm:cxn modelId="{24DC521C-2A37-4519-B6E2-F749B30C35F5}" type="presParOf" srcId="{2F443E69-F002-4D7C-BD32-5A16AFC5BCB6}" destId="{CADE96F7-967A-4AB0-A487-E1362B1A35C1}" srcOrd="1" destOrd="0" presId="urn:microsoft.com/office/officeart/2005/8/layout/arrow6"/>
    <dgm:cxn modelId="{1A76B0CF-00F9-4DDD-9B50-65DDA2415FCA}" type="presParOf" srcId="{2F443E69-F002-4D7C-BD32-5A16AFC5BCB6}" destId="{8B2D9D29-B45D-49C6-B98C-D68CF733E715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EA5179-F114-4FE4-8EAA-834499C5B25D}" type="doc">
      <dgm:prSet loTypeId="urn:microsoft.com/office/officeart/2005/8/layout/l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D5A316DC-E53D-4370-A2AE-99CBCB0B6B82}">
      <dgm:prSet phldrT="[Text]"/>
      <dgm:spPr/>
      <dgm:t>
        <a:bodyPr/>
        <a:lstStyle/>
        <a:p>
          <a:r>
            <a:rPr lang="tr-TR" dirty="0" smtClean="0"/>
            <a:t>Mutlak Bireycilik</a:t>
          </a:r>
          <a:endParaRPr lang="de-DE" dirty="0"/>
        </a:p>
      </dgm:t>
    </dgm:pt>
    <dgm:pt modelId="{5B4A7D88-19FC-44E4-AFB4-EDF31DEF04F9}" type="parTrans" cxnId="{208CF916-79C2-4A36-9AAA-5D79CFE5BCC0}">
      <dgm:prSet/>
      <dgm:spPr/>
      <dgm:t>
        <a:bodyPr/>
        <a:lstStyle/>
        <a:p>
          <a:endParaRPr lang="de-DE"/>
        </a:p>
      </dgm:t>
    </dgm:pt>
    <dgm:pt modelId="{AFAED35D-62FE-4C72-BC90-5176A31A6697}" type="sibTrans" cxnId="{208CF916-79C2-4A36-9AAA-5D79CFE5BCC0}">
      <dgm:prSet/>
      <dgm:spPr/>
      <dgm:t>
        <a:bodyPr/>
        <a:lstStyle/>
        <a:p>
          <a:endParaRPr lang="de-DE"/>
        </a:p>
      </dgm:t>
    </dgm:pt>
    <dgm:pt modelId="{93338762-2E72-486F-8CB4-43B8F14BC25E}">
      <dgm:prSet phldrT="[Text]" custT="1"/>
      <dgm:spPr/>
      <dgm:t>
        <a:bodyPr/>
        <a:lstStyle/>
        <a:p>
          <a:r>
            <a:rPr lang="tr-TR" sz="3200" dirty="0" smtClean="0"/>
            <a:t>Aydınlanma/Rönesans </a:t>
          </a:r>
          <a:endParaRPr lang="de-DE" sz="3200" dirty="0"/>
        </a:p>
      </dgm:t>
    </dgm:pt>
    <dgm:pt modelId="{F567305D-FCDA-4B45-BFC7-7BB6D48209CD}" type="parTrans" cxnId="{59626DAF-CA4C-44C6-87DE-8035A5BCBB1C}">
      <dgm:prSet/>
      <dgm:spPr/>
      <dgm:t>
        <a:bodyPr/>
        <a:lstStyle/>
        <a:p>
          <a:endParaRPr lang="de-DE"/>
        </a:p>
      </dgm:t>
    </dgm:pt>
    <dgm:pt modelId="{3A585ED0-60AC-4E84-9ED1-5C3328BDA7D0}" type="sibTrans" cxnId="{59626DAF-CA4C-44C6-87DE-8035A5BCBB1C}">
      <dgm:prSet/>
      <dgm:spPr/>
      <dgm:t>
        <a:bodyPr/>
        <a:lstStyle/>
        <a:p>
          <a:endParaRPr lang="de-DE"/>
        </a:p>
      </dgm:t>
    </dgm:pt>
    <dgm:pt modelId="{227FF36B-6A8B-4889-AAB9-EF9A3E0B0564}">
      <dgm:prSet phldrT="[Text]" custT="1"/>
      <dgm:spPr/>
      <dgm:t>
        <a:bodyPr/>
        <a:lstStyle/>
        <a:p>
          <a:r>
            <a:rPr lang="tr-TR" sz="3200" dirty="0" smtClean="0"/>
            <a:t>Kendi kararlarında özgür ve özerk </a:t>
          </a:r>
          <a:endParaRPr lang="de-DE" sz="3200" dirty="0"/>
        </a:p>
      </dgm:t>
    </dgm:pt>
    <dgm:pt modelId="{BBDD6646-9D33-4083-BE81-9CCDCFBA2CED}" type="parTrans" cxnId="{43679422-7E3C-441A-8898-C332ACD6AA9F}">
      <dgm:prSet/>
      <dgm:spPr/>
      <dgm:t>
        <a:bodyPr/>
        <a:lstStyle/>
        <a:p>
          <a:endParaRPr lang="de-DE"/>
        </a:p>
      </dgm:t>
    </dgm:pt>
    <dgm:pt modelId="{412C7C43-CB3F-4A7E-8BF9-4EF490DF9E35}" type="sibTrans" cxnId="{43679422-7E3C-441A-8898-C332ACD6AA9F}">
      <dgm:prSet/>
      <dgm:spPr/>
      <dgm:t>
        <a:bodyPr/>
        <a:lstStyle/>
        <a:p>
          <a:endParaRPr lang="de-DE"/>
        </a:p>
      </dgm:t>
    </dgm:pt>
    <dgm:pt modelId="{74CFDFB0-D9F8-493A-9D08-C76EF89BE06F}">
      <dgm:prSet phldrT="[Text]"/>
      <dgm:spPr/>
      <dgm:t>
        <a:bodyPr/>
        <a:lstStyle/>
        <a:p>
          <a:r>
            <a:rPr lang="tr-TR" dirty="0" smtClean="0"/>
            <a:t>Dinî Bireycilik</a:t>
          </a:r>
          <a:endParaRPr lang="de-DE" dirty="0"/>
        </a:p>
      </dgm:t>
    </dgm:pt>
    <dgm:pt modelId="{77EEBD64-F167-4F95-97CD-D7BCAEBEDAB4}" type="parTrans" cxnId="{8FE20408-26BA-47E5-962E-D4C71D59A406}">
      <dgm:prSet/>
      <dgm:spPr/>
      <dgm:t>
        <a:bodyPr/>
        <a:lstStyle/>
        <a:p>
          <a:endParaRPr lang="de-DE"/>
        </a:p>
      </dgm:t>
    </dgm:pt>
    <dgm:pt modelId="{E804A25A-568D-484A-916D-139DF6FA4836}" type="sibTrans" cxnId="{8FE20408-26BA-47E5-962E-D4C71D59A406}">
      <dgm:prSet/>
      <dgm:spPr/>
      <dgm:t>
        <a:bodyPr/>
        <a:lstStyle/>
        <a:p>
          <a:endParaRPr lang="de-DE"/>
        </a:p>
      </dgm:t>
    </dgm:pt>
    <dgm:pt modelId="{20F749F6-17B0-47D7-95ED-93A206B45590}">
      <dgm:prSet phldrT="[Text]"/>
      <dgm:spPr/>
      <dgm:t>
        <a:bodyPr/>
        <a:lstStyle/>
        <a:p>
          <a:r>
            <a:rPr lang="tr-TR" dirty="0" smtClean="0"/>
            <a:t>Dinin orta çıktığı zamanlara</a:t>
          </a:r>
          <a:endParaRPr lang="de-DE" dirty="0"/>
        </a:p>
      </dgm:t>
    </dgm:pt>
    <dgm:pt modelId="{F3054F22-F164-4356-981E-02654B1086DE}" type="parTrans" cxnId="{730998B1-074B-4F93-8A73-9D703831B734}">
      <dgm:prSet/>
      <dgm:spPr/>
      <dgm:t>
        <a:bodyPr/>
        <a:lstStyle/>
        <a:p>
          <a:endParaRPr lang="de-DE"/>
        </a:p>
      </dgm:t>
    </dgm:pt>
    <dgm:pt modelId="{C46AC794-A263-4DAA-BF87-217D2CEA9071}" type="sibTrans" cxnId="{730998B1-074B-4F93-8A73-9D703831B734}">
      <dgm:prSet/>
      <dgm:spPr/>
      <dgm:t>
        <a:bodyPr/>
        <a:lstStyle/>
        <a:p>
          <a:endParaRPr lang="de-DE"/>
        </a:p>
      </dgm:t>
    </dgm:pt>
    <dgm:pt modelId="{7054368C-60E8-4417-B0E3-A2C5D742726C}">
      <dgm:prSet phldrT="[Text]"/>
      <dgm:spPr/>
      <dgm:t>
        <a:bodyPr/>
        <a:lstStyle/>
        <a:p>
          <a:r>
            <a:rPr lang="tr-TR" dirty="0" smtClean="0"/>
            <a:t>Akıl &amp; Din </a:t>
          </a:r>
          <a:endParaRPr lang="de-DE" dirty="0"/>
        </a:p>
      </dgm:t>
    </dgm:pt>
    <dgm:pt modelId="{CEF6A945-EE4A-4908-8C04-FB04BAF4CFC9}" type="parTrans" cxnId="{4A80DE9B-1271-4C6E-8C24-859274DD8437}">
      <dgm:prSet/>
      <dgm:spPr/>
      <dgm:t>
        <a:bodyPr/>
        <a:lstStyle/>
        <a:p>
          <a:endParaRPr lang="de-DE"/>
        </a:p>
      </dgm:t>
    </dgm:pt>
    <dgm:pt modelId="{A5E7F9CB-B32B-4BF4-9F8A-E52019FADE6E}" type="sibTrans" cxnId="{4A80DE9B-1271-4C6E-8C24-859274DD8437}">
      <dgm:prSet/>
      <dgm:spPr/>
      <dgm:t>
        <a:bodyPr/>
        <a:lstStyle/>
        <a:p>
          <a:endParaRPr lang="de-DE"/>
        </a:p>
      </dgm:t>
    </dgm:pt>
    <dgm:pt modelId="{8B5EF9C0-661B-4FED-8168-8A9EA1D74DD7}">
      <dgm:prSet phldrT="[Text]" custT="1"/>
      <dgm:spPr/>
      <dgm:t>
        <a:bodyPr/>
        <a:lstStyle/>
        <a:p>
          <a:r>
            <a:rPr lang="tr-TR" sz="3200" dirty="0" smtClean="0"/>
            <a:t>Din bile engel olamaz</a:t>
          </a:r>
          <a:endParaRPr lang="de-DE" sz="3200" dirty="0"/>
        </a:p>
      </dgm:t>
    </dgm:pt>
    <dgm:pt modelId="{D3ECBC42-2091-4979-8749-FD82E736C3FE}" type="parTrans" cxnId="{03C837D4-1D6F-420A-B0AF-92234350B952}">
      <dgm:prSet/>
      <dgm:spPr/>
    </dgm:pt>
    <dgm:pt modelId="{C63A90C0-ABEC-4F2E-B73B-B346D1C5D8F4}" type="sibTrans" cxnId="{03C837D4-1D6F-420A-B0AF-92234350B952}">
      <dgm:prSet/>
      <dgm:spPr/>
    </dgm:pt>
    <dgm:pt modelId="{CBAA8058-85E8-40A6-B534-A0B861B7FA7E}">
      <dgm:prSet phldrT="[Text]"/>
      <dgm:spPr/>
      <dgm:t>
        <a:bodyPr/>
        <a:lstStyle/>
        <a:p>
          <a:r>
            <a:rPr lang="tr-TR" dirty="0" smtClean="0"/>
            <a:t>Benlik &amp; Din</a:t>
          </a:r>
          <a:endParaRPr lang="de-DE" dirty="0"/>
        </a:p>
      </dgm:t>
    </dgm:pt>
    <dgm:pt modelId="{F16C0945-21EA-4AAF-AC64-0F69A9591C62}" type="parTrans" cxnId="{05BBD12B-6DAD-4ECC-8C6F-1C600F9CB5CD}">
      <dgm:prSet/>
      <dgm:spPr/>
    </dgm:pt>
    <dgm:pt modelId="{697285A5-50AB-466A-A7B4-D630F338C87E}" type="sibTrans" cxnId="{05BBD12B-6DAD-4ECC-8C6F-1C600F9CB5CD}">
      <dgm:prSet/>
      <dgm:spPr/>
    </dgm:pt>
    <dgm:pt modelId="{A4463D1E-0DF7-42D7-B42F-C802865269A5}" type="pres">
      <dgm:prSet presAssocID="{9DEA5179-F114-4FE4-8EAA-834499C5B2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CD33FA-2064-4C6D-9407-37ACE870227C}" type="pres">
      <dgm:prSet presAssocID="{D5A316DC-E53D-4370-A2AE-99CBCB0B6B82}" presName="vertFlow" presStyleCnt="0"/>
      <dgm:spPr/>
    </dgm:pt>
    <dgm:pt modelId="{59F0176C-76C0-404A-80E9-4D7F2986E83B}" type="pres">
      <dgm:prSet presAssocID="{D5A316DC-E53D-4370-A2AE-99CBCB0B6B82}" presName="header" presStyleLbl="node1" presStyleIdx="0" presStyleCnt="2"/>
      <dgm:spPr/>
      <dgm:t>
        <a:bodyPr/>
        <a:lstStyle/>
        <a:p>
          <a:endParaRPr lang="de-DE"/>
        </a:p>
      </dgm:t>
    </dgm:pt>
    <dgm:pt modelId="{100A6C1F-0D10-40BE-95B7-951BFCE560BD}" type="pres">
      <dgm:prSet presAssocID="{F567305D-FCDA-4B45-BFC7-7BB6D48209CD}" presName="parTrans" presStyleLbl="sibTrans2D1" presStyleIdx="0" presStyleCnt="6"/>
      <dgm:spPr/>
      <dgm:t>
        <a:bodyPr/>
        <a:lstStyle/>
        <a:p>
          <a:endParaRPr lang="de-DE"/>
        </a:p>
      </dgm:t>
    </dgm:pt>
    <dgm:pt modelId="{AC4660BD-66BF-4FCA-A3CB-28B9F4BBB72F}" type="pres">
      <dgm:prSet presAssocID="{93338762-2E72-486F-8CB4-43B8F14BC25E}" presName="child" presStyleLbl="alignAccFollow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4B58A8-7804-47EF-AB5C-3D3523F748A2}" type="pres">
      <dgm:prSet presAssocID="{3A585ED0-60AC-4E84-9ED1-5C3328BDA7D0}" presName="sibTrans" presStyleLbl="sibTrans2D1" presStyleIdx="1" presStyleCnt="6"/>
      <dgm:spPr/>
      <dgm:t>
        <a:bodyPr/>
        <a:lstStyle/>
        <a:p>
          <a:endParaRPr lang="de-DE"/>
        </a:p>
      </dgm:t>
    </dgm:pt>
    <dgm:pt modelId="{1AD4D510-F5CE-4C7B-8837-92DA7A1F0B1C}" type="pres">
      <dgm:prSet presAssocID="{227FF36B-6A8B-4889-AAB9-EF9A3E0B0564}" presName="child" presStyleLbl="alignAccFollow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5A6AFC-2BF3-46C5-A718-753DA9C04AF7}" type="pres">
      <dgm:prSet presAssocID="{412C7C43-CB3F-4A7E-8BF9-4EF490DF9E35}" presName="sibTrans" presStyleLbl="sibTrans2D1" presStyleIdx="2" presStyleCnt="6"/>
      <dgm:spPr/>
      <dgm:t>
        <a:bodyPr/>
        <a:lstStyle/>
        <a:p>
          <a:endParaRPr lang="de-DE"/>
        </a:p>
      </dgm:t>
    </dgm:pt>
    <dgm:pt modelId="{13CEF59A-49E7-4BB1-9601-6B4D570F89B9}" type="pres">
      <dgm:prSet presAssocID="{8B5EF9C0-661B-4FED-8168-8A9EA1D74DD7}" presName="child" presStyleLbl="alignAccFollow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BC72CA-24E9-40EC-B618-62B3FC86E448}" type="pres">
      <dgm:prSet presAssocID="{D5A316DC-E53D-4370-A2AE-99CBCB0B6B82}" presName="hSp" presStyleCnt="0"/>
      <dgm:spPr/>
    </dgm:pt>
    <dgm:pt modelId="{E8F82D72-79EF-496F-AACA-785965918DB4}" type="pres">
      <dgm:prSet presAssocID="{74CFDFB0-D9F8-493A-9D08-C76EF89BE06F}" presName="vertFlow" presStyleCnt="0"/>
      <dgm:spPr/>
    </dgm:pt>
    <dgm:pt modelId="{F03E93DA-61F6-41EB-8174-3EE402925A27}" type="pres">
      <dgm:prSet presAssocID="{74CFDFB0-D9F8-493A-9D08-C76EF89BE06F}" presName="header" presStyleLbl="node1" presStyleIdx="1" presStyleCnt="2"/>
      <dgm:spPr/>
      <dgm:t>
        <a:bodyPr/>
        <a:lstStyle/>
        <a:p>
          <a:endParaRPr lang="de-DE"/>
        </a:p>
      </dgm:t>
    </dgm:pt>
    <dgm:pt modelId="{F23B1C61-87D2-4D74-8818-33D6255501B0}" type="pres">
      <dgm:prSet presAssocID="{F3054F22-F164-4356-981E-02654B1086DE}" presName="parTrans" presStyleLbl="sibTrans2D1" presStyleIdx="3" presStyleCnt="6"/>
      <dgm:spPr/>
      <dgm:t>
        <a:bodyPr/>
        <a:lstStyle/>
        <a:p>
          <a:endParaRPr lang="de-DE"/>
        </a:p>
      </dgm:t>
    </dgm:pt>
    <dgm:pt modelId="{F4A85FF7-367F-42C3-BC47-A6E2D9553116}" type="pres">
      <dgm:prSet presAssocID="{20F749F6-17B0-47D7-95ED-93A206B45590}" presName="child" presStyleLbl="alignAccFollow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63B80E-7E0D-4CD6-AF0F-9E1441D0765B}" type="pres">
      <dgm:prSet presAssocID="{C46AC794-A263-4DAA-BF87-217D2CEA9071}" presName="sibTrans" presStyleLbl="sibTrans2D1" presStyleIdx="4" presStyleCnt="6"/>
      <dgm:spPr/>
      <dgm:t>
        <a:bodyPr/>
        <a:lstStyle/>
        <a:p>
          <a:endParaRPr lang="de-DE"/>
        </a:p>
      </dgm:t>
    </dgm:pt>
    <dgm:pt modelId="{143A8FA0-AE58-41DF-BB56-56B1B6563F46}" type="pres">
      <dgm:prSet presAssocID="{7054368C-60E8-4417-B0E3-A2C5D742726C}" presName="child" presStyleLbl="alignAccFollow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CAB0279-340E-495B-8CA6-0E4B4E7A51B7}" type="pres">
      <dgm:prSet presAssocID="{A5E7F9CB-B32B-4BF4-9F8A-E52019FADE6E}" presName="sibTrans" presStyleLbl="sibTrans2D1" presStyleIdx="5" presStyleCnt="6"/>
      <dgm:spPr/>
      <dgm:t>
        <a:bodyPr/>
        <a:lstStyle/>
        <a:p>
          <a:endParaRPr lang="de-DE"/>
        </a:p>
      </dgm:t>
    </dgm:pt>
    <dgm:pt modelId="{67C8C64D-FFC2-46DB-9806-CE3D5C9FF265}" type="pres">
      <dgm:prSet presAssocID="{CBAA8058-85E8-40A6-B534-A0B861B7FA7E}" presName="child" presStyleLbl="alignAccFollow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08CF916-79C2-4A36-9AAA-5D79CFE5BCC0}" srcId="{9DEA5179-F114-4FE4-8EAA-834499C5B25D}" destId="{D5A316DC-E53D-4370-A2AE-99CBCB0B6B82}" srcOrd="0" destOrd="0" parTransId="{5B4A7D88-19FC-44E4-AFB4-EDF31DEF04F9}" sibTransId="{AFAED35D-62FE-4C72-BC90-5176A31A6697}"/>
    <dgm:cxn modelId="{43679422-7E3C-441A-8898-C332ACD6AA9F}" srcId="{D5A316DC-E53D-4370-A2AE-99CBCB0B6B82}" destId="{227FF36B-6A8B-4889-AAB9-EF9A3E0B0564}" srcOrd="1" destOrd="0" parTransId="{BBDD6646-9D33-4083-BE81-9CCDCFBA2CED}" sibTransId="{412C7C43-CB3F-4A7E-8BF9-4EF490DF9E35}"/>
    <dgm:cxn modelId="{D74F57A0-4185-48E8-90E6-282D07BD38EA}" type="presOf" srcId="{F567305D-FCDA-4B45-BFC7-7BB6D48209CD}" destId="{100A6C1F-0D10-40BE-95B7-951BFCE560BD}" srcOrd="0" destOrd="0" presId="urn:microsoft.com/office/officeart/2005/8/layout/lProcess1"/>
    <dgm:cxn modelId="{405F79D1-7452-46F2-AC3B-BE41D609F9BC}" type="presOf" srcId="{93338762-2E72-486F-8CB4-43B8F14BC25E}" destId="{AC4660BD-66BF-4FCA-A3CB-28B9F4BBB72F}" srcOrd="0" destOrd="0" presId="urn:microsoft.com/office/officeart/2005/8/layout/lProcess1"/>
    <dgm:cxn modelId="{FC1514AD-FB96-409B-8DF9-33264AFD765E}" type="presOf" srcId="{3A585ED0-60AC-4E84-9ED1-5C3328BDA7D0}" destId="{824B58A8-7804-47EF-AB5C-3D3523F748A2}" srcOrd="0" destOrd="0" presId="urn:microsoft.com/office/officeart/2005/8/layout/lProcess1"/>
    <dgm:cxn modelId="{DF118694-7B41-40D1-8DFE-FD97A6841371}" type="presOf" srcId="{227FF36B-6A8B-4889-AAB9-EF9A3E0B0564}" destId="{1AD4D510-F5CE-4C7B-8837-92DA7A1F0B1C}" srcOrd="0" destOrd="0" presId="urn:microsoft.com/office/officeart/2005/8/layout/lProcess1"/>
    <dgm:cxn modelId="{C63EFD88-CA8F-46E8-A0D6-283C85E7F3CF}" type="presOf" srcId="{F3054F22-F164-4356-981E-02654B1086DE}" destId="{F23B1C61-87D2-4D74-8818-33D6255501B0}" srcOrd="0" destOrd="0" presId="urn:microsoft.com/office/officeart/2005/8/layout/lProcess1"/>
    <dgm:cxn modelId="{8FE20408-26BA-47E5-962E-D4C71D59A406}" srcId="{9DEA5179-F114-4FE4-8EAA-834499C5B25D}" destId="{74CFDFB0-D9F8-493A-9D08-C76EF89BE06F}" srcOrd="1" destOrd="0" parTransId="{77EEBD64-F167-4F95-97CD-D7BCAEBEDAB4}" sibTransId="{E804A25A-568D-484A-916D-139DF6FA4836}"/>
    <dgm:cxn modelId="{4A80DE9B-1271-4C6E-8C24-859274DD8437}" srcId="{74CFDFB0-D9F8-493A-9D08-C76EF89BE06F}" destId="{7054368C-60E8-4417-B0E3-A2C5D742726C}" srcOrd="1" destOrd="0" parTransId="{CEF6A945-EE4A-4908-8C04-FB04BAF4CFC9}" sibTransId="{A5E7F9CB-B32B-4BF4-9F8A-E52019FADE6E}"/>
    <dgm:cxn modelId="{03C837D4-1D6F-420A-B0AF-92234350B952}" srcId="{D5A316DC-E53D-4370-A2AE-99CBCB0B6B82}" destId="{8B5EF9C0-661B-4FED-8168-8A9EA1D74DD7}" srcOrd="2" destOrd="0" parTransId="{D3ECBC42-2091-4979-8749-FD82E736C3FE}" sibTransId="{C63A90C0-ABEC-4F2E-B73B-B346D1C5D8F4}"/>
    <dgm:cxn modelId="{730998B1-074B-4F93-8A73-9D703831B734}" srcId="{74CFDFB0-D9F8-493A-9D08-C76EF89BE06F}" destId="{20F749F6-17B0-47D7-95ED-93A206B45590}" srcOrd="0" destOrd="0" parTransId="{F3054F22-F164-4356-981E-02654B1086DE}" sibTransId="{C46AC794-A263-4DAA-BF87-217D2CEA9071}"/>
    <dgm:cxn modelId="{517D305E-7DAD-4102-B87C-232D476521FB}" type="presOf" srcId="{20F749F6-17B0-47D7-95ED-93A206B45590}" destId="{F4A85FF7-367F-42C3-BC47-A6E2D9553116}" srcOrd="0" destOrd="0" presId="urn:microsoft.com/office/officeart/2005/8/layout/lProcess1"/>
    <dgm:cxn modelId="{A1AE2C65-74BC-45E5-B90A-46896EFAF859}" type="presOf" srcId="{A5E7F9CB-B32B-4BF4-9F8A-E52019FADE6E}" destId="{5CAB0279-340E-495B-8CA6-0E4B4E7A51B7}" srcOrd="0" destOrd="0" presId="urn:microsoft.com/office/officeart/2005/8/layout/lProcess1"/>
    <dgm:cxn modelId="{59626DAF-CA4C-44C6-87DE-8035A5BCBB1C}" srcId="{D5A316DC-E53D-4370-A2AE-99CBCB0B6B82}" destId="{93338762-2E72-486F-8CB4-43B8F14BC25E}" srcOrd="0" destOrd="0" parTransId="{F567305D-FCDA-4B45-BFC7-7BB6D48209CD}" sibTransId="{3A585ED0-60AC-4E84-9ED1-5C3328BDA7D0}"/>
    <dgm:cxn modelId="{61B75DFF-AA63-4C84-B0AF-90FB7795CFC6}" type="presOf" srcId="{D5A316DC-E53D-4370-A2AE-99CBCB0B6B82}" destId="{59F0176C-76C0-404A-80E9-4D7F2986E83B}" srcOrd="0" destOrd="0" presId="urn:microsoft.com/office/officeart/2005/8/layout/lProcess1"/>
    <dgm:cxn modelId="{EB2F1757-E810-4AC0-8AE3-29834CAF2212}" type="presOf" srcId="{C46AC794-A263-4DAA-BF87-217D2CEA9071}" destId="{F363B80E-7E0D-4CD6-AF0F-9E1441D0765B}" srcOrd="0" destOrd="0" presId="urn:microsoft.com/office/officeart/2005/8/layout/lProcess1"/>
    <dgm:cxn modelId="{521917F2-8EA5-49AD-ABBD-5675CB37D6C7}" type="presOf" srcId="{CBAA8058-85E8-40A6-B534-A0B861B7FA7E}" destId="{67C8C64D-FFC2-46DB-9806-CE3D5C9FF265}" srcOrd="0" destOrd="0" presId="urn:microsoft.com/office/officeart/2005/8/layout/lProcess1"/>
    <dgm:cxn modelId="{0A20A386-34A6-4504-B272-043534825714}" type="presOf" srcId="{7054368C-60E8-4417-B0E3-A2C5D742726C}" destId="{143A8FA0-AE58-41DF-BB56-56B1B6563F46}" srcOrd="0" destOrd="0" presId="urn:microsoft.com/office/officeart/2005/8/layout/lProcess1"/>
    <dgm:cxn modelId="{0A1C786D-4944-4F6F-BC21-441B801D07B9}" type="presOf" srcId="{412C7C43-CB3F-4A7E-8BF9-4EF490DF9E35}" destId="{525A6AFC-2BF3-46C5-A718-753DA9C04AF7}" srcOrd="0" destOrd="0" presId="urn:microsoft.com/office/officeart/2005/8/layout/lProcess1"/>
    <dgm:cxn modelId="{05BBD12B-6DAD-4ECC-8C6F-1C600F9CB5CD}" srcId="{74CFDFB0-D9F8-493A-9D08-C76EF89BE06F}" destId="{CBAA8058-85E8-40A6-B534-A0B861B7FA7E}" srcOrd="2" destOrd="0" parTransId="{F16C0945-21EA-4AAF-AC64-0F69A9591C62}" sibTransId="{697285A5-50AB-466A-A7B4-D630F338C87E}"/>
    <dgm:cxn modelId="{C090CE74-4FFD-401C-8EB0-9F9DB421AC52}" type="presOf" srcId="{8B5EF9C0-661B-4FED-8168-8A9EA1D74DD7}" destId="{13CEF59A-49E7-4BB1-9601-6B4D570F89B9}" srcOrd="0" destOrd="0" presId="urn:microsoft.com/office/officeart/2005/8/layout/lProcess1"/>
    <dgm:cxn modelId="{DC7D11A8-5497-4B2B-92E8-89E23F40153C}" type="presOf" srcId="{74CFDFB0-D9F8-493A-9D08-C76EF89BE06F}" destId="{F03E93DA-61F6-41EB-8174-3EE402925A27}" srcOrd="0" destOrd="0" presId="urn:microsoft.com/office/officeart/2005/8/layout/lProcess1"/>
    <dgm:cxn modelId="{40E91B12-D667-4AF6-8117-1D287C761B15}" type="presOf" srcId="{9DEA5179-F114-4FE4-8EAA-834499C5B25D}" destId="{A4463D1E-0DF7-42D7-B42F-C802865269A5}" srcOrd="0" destOrd="0" presId="urn:microsoft.com/office/officeart/2005/8/layout/lProcess1"/>
    <dgm:cxn modelId="{584FE583-9BBF-4C02-81A2-AD4D5007794F}" type="presParOf" srcId="{A4463D1E-0DF7-42D7-B42F-C802865269A5}" destId="{85CD33FA-2064-4C6D-9407-37ACE870227C}" srcOrd="0" destOrd="0" presId="urn:microsoft.com/office/officeart/2005/8/layout/lProcess1"/>
    <dgm:cxn modelId="{577A6B7A-1BDA-40B5-BD55-262B190CB5FA}" type="presParOf" srcId="{85CD33FA-2064-4C6D-9407-37ACE870227C}" destId="{59F0176C-76C0-404A-80E9-4D7F2986E83B}" srcOrd="0" destOrd="0" presId="urn:microsoft.com/office/officeart/2005/8/layout/lProcess1"/>
    <dgm:cxn modelId="{69115827-60D9-4014-A143-BA141E3352B0}" type="presParOf" srcId="{85CD33FA-2064-4C6D-9407-37ACE870227C}" destId="{100A6C1F-0D10-40BE-95B7-951BFCE560BD}" srcOrd="1" destOrd="0" presId="urn:microsoft.com/office/officeart/2005/8/layout/lProcess1"/>
    <dgm:cxn modelId="{F2BB8D65-5CD2-4868-ABBD-00CE397F6112}" type="presParOf" srcId="{85CD33FA-2064-4C6D-9407-37ACE870227C}" destId="{AC4660BD-66BF-4FCA-A3CB-28B9F4BBB72F}" srcOrd="2" destOrd="0" presId="urn:microsoft.com/office/officeart/2005/8/layout/lProcess1"/>
    <dgm:cxn modelId="{E3052C8E-13AA-4304-8D7C-929F9610091F}" type="presParOf" srcId="{85CD33FA-2064-4C6D-9407-37ACE870227C}" destId="{824B58A8-7804-47EF-AB5C-3D3523F748A2}" srcOrd="3" destOrd="0" presId="urn:microsoft.com/office/officeart/2005/8/layout/lProcess1"/>
    <dgm:cxn modelId="{89C07B8B-931F-46A7-9854-6C2F730E5A76}" type="presParOf" srcId="{85CD33FA-2064-4C6D-9407-37ACE870227C}" destId="{1AD4D510-F5CE-4C7B-8837-92DA7A1F0B1C}" srcOrd="4" destOrd="0" presId="urn:microsoft.com/office/officeart/2005/8/layout/lProcess1"/>
    <dgm:cxn modelId="{B0582B21-A91A-41C9-BE83-DD3CC40F5FD6}" type="presParOf" srcId="{85CD33FA-2064-4C6D-9407-37ACE870227C}" destId="{525A6AFC-2BF3-46C5-A718-753DA9C04AF7}" srcOrd="5" destOrd="0" presId="urn:microsoft.com/office/officeart/2005/8/layout/lProcess1"/>
    <dgm:cxn modelId="{EB43666C-4F37-4B8D-9C5C-893C42B1061A}" type="presParOf" srcId="{85CD33FA-2064-4C6D-9407-37ACE870227C}" destId="{13CEF59A-49E7-4BB1-9601-6B4D570F89B9}" srcOrd="6" destOrd="0" presId="urn:microsoft.com/office/officeart/2005/8/layout/lProcess1"/>
    <dgm:cxn modelId="{E9BDAC10-345F-422A-8CFF-598DAAABF08E}" type="presParOf" srcId="{A4463D1E-0DF7-42D7-B42F-C802865269A5}" destId="{82BC72CA-24E9-40EC-B618-62B3FC86E448}" srcOrd="1" destOrd="0" presId="urn:microsoft.com/office/officeart/2005/8/layout/lProcess1"/>
    <dgm:cxn modelId="{19512618-A19E-4474-9233-EC366F1F4CF2}" type="presParOf" srcId="{A4463D1E-0DF7-42D7-B42F-C802865269A5}" destId="{E8F82D72-79EF-496F-AACA-785965918DB4}" srcOrd="2" destOrd="0" presId="urn:microsoft.com/office/officeart/2005/8/layout/lProcess1"/>
    <dgm:cxn modelId="{B1E0C863-FE4E-422C-80F9-A928CBC65556}" type="presParOf" srcId="{E8F82D72-79EF-496F-AACA-785965918DB4}" destId="{F03E93DA-61F6-41EB-8174-3EE402925A27}" srcOrd="0" destOrd="0" presId="urn:microsoft.com/office/officeart/2005/8/layout/lProcess1"/>
    <dgm:cxn modelId="{BA09F4FD-91FD-43DC-96E1-55AEF4AA8BD3}" type="presParOf" srcId="{E8F82D72-79EF-496F-AACA-785965918DB4}" destId="{F23B1C61-87D2-4D74-8818-33D6255501B0}" srcOrd="1" destOrd="0" presId="urn:microsoft.com/office/officeart/2005/8/layout/lProcess1"/>
    <dgm:cxn modelId="{BB545709-AEF4-4B65-9062-7EFE82F73C69}" type="presParOf" srcId="{E8F82D72-79EF-496F-AACA-785965918DB4}" destId="{F4A85FF7-367F-42C3-BC47-A6E2D9553116}" srcOrd="2" destOrd="0" presId="urn:microsoft.com/office/officeart/2005/8/layout/lProcess1"/>
    <dgm:cxn modelId="{563F4207-2FA4-4D13-9938-358048F0DB54}" type="presParOf" srcId="{E8F82D72-79EF-496F-AACA-785965918DB4}" destId="{F363B80E-7E0D-4CD6-AF0F-9E1441D0765B}" srcOrd="3" destOrd="0" presId="urn:microsoft.com/office/officeart/2005/8/layout/lProcess1"/>
    <dgm:cxn modelId="{FABADEB1-F80C-4673-9110-432CEFE4D358}" type="presParOf" srcId="{E8F82D72-79EF-496F-AACA-785965918DB4}" destId="{143A8FA0-AE58-41DF-BB56-56B1B6563F46}" srcOrd="4" destOrd="0" presId="urn:microsoft.com/office/officeart/2005/8/layout/lProcess1"/>
    <dgm:cxn modelId="{0312D7DA-9CB8-424E-A712-28D3C555916F}" type="presParOf" srcId="{E8F82D72-79EF-496F-AACA-785965918DB4}" destId="{5CAB0279-340E-495B-8CA6-0E4B4E7A51B7}" srcOrd="5" destOrd="0" presId="urn:microsoft.com/office/officeart/2005/8/layout/lProcess1"/>
    <dgm:cxn modelId="{988EC455-86A0-4CCC-A4A2-78F5CCECE8BE}" type="presParOf" srcId="{E8F82D72-79EF-496F-AACA-785965918DB4}" destId="{67C8C64D-FFC2-46DB-9806-CE3D5C9FF265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CC4906-CC31-4E83-9D99-914389661587}" type="doc">
      <dgm:prSet loTypeId="urn:microsoft.com/office/officeart/2005/8/layout/arrow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0D77DBD4-7988-4910-A34D-6246DEE45956}">
      <dgm:prSet phldrT="[Text]"/>
      <dgm:spPr/>
      <dgm:t>
        <a:bodyPr/>
        <a:lstStyle/>
        <a:p>
          <a:r>
            <a:rPr lang="tr-TR" b="1" dirty="0" smtClean="0"/>
            <a:t>aracı dinî şahıslar</a:t>
          </a:r>
          <a:endParaRPr lang="de-DE" b="1" dirty="0"/>
        </a:p>
      </dgm:t>
    </dgm:pt>
    <dgm:pt modelId="{92768E51-2A08-490E-A448-0E449179EE4F}" type="parTrans" cxnId="{773D6108-FAF6-486A-ACCF-CA3C9D78A9F3}">
      <dgm:prSet/>
      <dgm:spPr/>
      <dgm:t>
        <a:bodyPr/>
        <a:lstStyle/>
        <a:p>
          <a:endParaRPr lang="de-DE"/>
        </a:p>
      </dgm:t>
    </dgm:pt>
    <dgm:pt modelId="{C1FFC196-2B5B-47ED-90EC-7A1A74DB6AF4}" type="sibTrans" cxnId="{773D6108-FAF6-486A-ACCF-CA3C9D78A9F3}">
      <dgm:prSet/>
      <dgm:spPr/>
      <dgm:t>
        <a:bodyPr/>
        <a:lstStyle/>
        <a:p>
          <a:endParaRPr lang="de-DE"/>
        </a:p>
      </dgm:t>
    </dgm:pt>
    <dgm:pt modelId="{8293137C-E20C-4D92-8E14-A4EF8849953F}">
      <dgm:prSet phldrT="[Text]"/>
      <dgm:spPr/>
      <dgm:t>
        <a:bodyPr/>
        <a:lstStyle/>
        <a:p>
          <a:r>
            <a:rPr lang="tr-TR" b="1" dirty="0" smtClean="0"/>
            <a:t>kurumlar</a:t>
          </a:r>
          <a:endParaRPr lang="de-DE" b="1" dirty="0"/>
        </a:p>
      </dgm:t>
    </dgm:pt>
    <dgm:pt modelId="{846D5392-7BEA-49F3-ACBE-1439706E5848}" type="parTrans" cxnId="{56EB0D50-8DDB-4C47-BEE1-3021D2FABA76}">
      <dgm:prSet/>
      <dgm:spPr/>
      <dgm:t>
        <a:bodyPr/>
        <a:lstStyle/>
        <a:p>
          <a:endParaRPr lang="de-DE"/>
        </a:p>
      </dgm:t>
    </dgm:pt>
    <dgm:pt modelId="{736722F1-C9DF-41B2-9E08-BEE3C47555B5}" type="sibTrans" cxnId="{56EB0D50-8DDB-4C47-BEE1-3021D2FABA76}">
      <dgm:prSet/>
      <dgm:spPr/>
      <dgm:t>
        <a:bodyPr/>
        <a:lstStyle/>
        <a:p>
          <a:endParaRPr lang="de-DE"/>
        </a:p>
      </dgm:t>
    </dgm:pt>
    <dgm:pt modelId="{EC38DEB2-035D-4F4F-9128-CBB840FAD7A3}" type="pres">
      <dgm:prSet presAssocID="{CBCC4906-CC31-4E83-9D99-91438966158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03713F7-9809-494D-8985-041D6D1154BD}" type="pres">
      <dgm:prSet presAssocID="{0D77DBD4-7988-4910-A34D-6246DEE4595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008865C-61E3-4B90-BBC2-5EF5E02D3EC1}" type="pres">
      <dgm:prSet presAssocID="{8293137C-E20C-4D92-8E14-A4EF8849953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73D6108-FAF6-486A-ACCF-CA3C9D78A9F3}" srcId="{CBCC4906-CC31-4E83-9D99-914389661587}" destId="{0D77DBD4-7988-4910-A34D-6246DEE45956}" srcOrd="0" destOrd="0" parTransId="{92768E51-2A08-490E-A448-0E449179EE4F}" sibTransId="{C1FFC196-2B5B-47ED-90EC-7A1A74DB6AF4}"/>
    <dgm:cxn modelId="{1F2A1EDD-08A9-4CE4-9E07-8854255AD76B}" type="presOf" srcId="{CBCC4906-CC31-4E83-9D99-914389661587}" destId="{EC38DEB2-035D-4F4F-9128-CBB840FAD7A3}" srcOrd="0" destOrd="0" presId="urn:microsoft.com/office/officeart/2005/8/layout/arrow5"/>
    <dgm:cxn modelId="{90E9EA2C-4EFC-453B-BC2D-61424B2CB2B3}" type="presOf" srcId="{8293137C-E20C-4D92-8E14-A4EF8849953F}" destId="{D008865C-61E3-4B90-BBC2-5EF5E02D3EC1}" srcOrd="0" destOrd="0" presId="urn:microsoft.com/office/officeart/2005/8/layout/arrow5"/>
    <dgm:cxn modelId="{56EB0D50-8DDB-4C47-BEE1-3021D2FABA76}" srcId="{CBCC4906-CC31-4E83-9D99-914389661587}" destId="{8293137C-E20C-4D92-8E14-A4EF8849953F}" srcOrd="1" destOrd="0" parTransId="{846D5392-7BEA-49F3-ACBE-1439706E5848}" sibTransId="{736722F1-C9DF-41B2-9E08-BEE3C47555B5}"/>
    <dgm:cxn modelId="{6A4E9495-39AB-4CED-AD85-34537712D921}" type="presOf" srcId="{0D77DBD4-7988-4910-A34D-6246DEE45956}" destId="{E03713F7-9809-494D-8985-041D6D1154BD}" srcOrd="0" destOrd="0" presId="urn:microsoft.com/office/officeart/2005/8/layout/arrow5"/>
    <dgm:cxn modelId="{03687D0C-CEBC-4A57-9A57-554712634221}" type="presParOf" srcId="{EC38DEB2-035D-4F4F-9128-CBB840FAD7A3}" destId="{E03713F7-9809-494D-8985-041D6D1154BD}" srcOrd="0" destOrd="0" presId="urn:microsoft.com/office/officeart/2005/8/layout/arrow5"/>
    <dgm:cxn modelId="{C32A15F7-2BE1-4CD6-964F-04F48F714498}" type="presParOf" srcId="{EC38DEB2-035D-4F4F-9128-CBB840FAD7A3}" destId="{D008865C-61E3-4B90-BBC2-5EF5E02D3EC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7951F-DC00-4551-8217-D34849694108}">
      <dsp:nvSpPr>
        <dsp:cNvPr id="0" name=""/>
        <dsp:cNvSpPr/>
      </dsp:nvSpPr>
      <dsp:spPr>
        <a:xfrm>
          <a:off x="0" y="809028"/>
          <a:ext cx="9430327" cy="3772130"/>
        </a:xfrm>
        <a:prstGeom prst="leftRightRibb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94B34-E9F2-4BAE-A308-CDDA8A95F4BF}">
      <dsp:nvSpPr>
        <dsp:cNvPr id="0" name=""/>
        <dsp:cNvSpPr/>
      </dsp:nvSpPr>
      <dsp:spPr>
        <a:xfrm>
          <a:off x="1131639" y="1469151"/>
          <a:ext cx="3112007" cy="1848344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b="1" kern="1200" dirty="0" err="1" smtClean="0"/>
            <a:t>Herakle</a:t>
          </a:r>
          <a:r>
            <a:rPr lang="tr-TR" sz="3800" b="1" kern="1200" dirty="0" smtClean="0"/>
            <a:t>itos</a:t>
          </a:r>
          <a:endParaRPr lang="de-DE" sz="3800" b="1" kern="1200" dirty="0"/>
        </a:p>
      </dsp:txBody>
      <dsp:txXfrm>
        <a:off x="1131639" y="1469151"/>
        <a:ext cx="3112007" cy="1848344"/>
      </dsp:txXfrm>
    </dsp:sp>
    <dsp:sp modelId="{08FBB1A6-7B77-4BB1-A2A2-7689F1B88AF1}">
      <dsp:nvSpPr>
        <dsp:cNvPr id="0" name=""/>
        <dsp:cNvSpPr/>
      </dsp:nvSpPr>
      <dsp:spPr>
        <a:xfrm>
          <a:off x="4715163" y="2072692"/>
          <a:ext cx="3677827" cy="1848344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0" kern="1200" dirty="0" smtClean="0"/>
            <a:t>«Değişmeyen tek şey değişimdir»</a:t>
          </a:r>
          <a:endParaRPr lang="de-DE" sz="3800" b="0" kern="1200" dirty="0"/>
        </a:p>
      </dsp:txBody>
      <dsp:txXfrm>
        <a:off x="4715163" y="2072692"/>
        <a:ext cx="3677827" cy="18483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706525-FBE3-4476-84A2-6040B391745A}">
      <dsp:nvSpPr>
        <dsp:cNvPr id="0" name=""/>
        <dsp:cNvSpPr/>
      </dsp:nvSpPr>
      <dsp:spPr>
        <a:xfrm>
          <a:off x="4470" y="0"/>
          <a:ext cx="2682240" cy="2600960"/>
        </a:xfrm>
        <a:prstGeom prst="upArrow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2669B2-C1E3-4047-9F0C-A4313E5D6AC9}">
      <dsp:nvSpPr>
        <dsp:cNvPr id="0" name=""/>
        <dsp:cNvSpPr/>
      </dsp:nvSpPr>
      <dsp:spPr>
        <a:xfrm>
          <a:off x="2275937" y="0"/>
          <a:ext cx="553416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0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Radikal dinî bireycilik</a:t>
          </a:r>
          <a:endParaRPr lang="de-DE" sz="4800" kern="1200" dirty="0"/>
        </a:p>
      </dsp:txBody>
      <dsp:txXfrm>
        <a:off x="2275937" y="0"/>
        <a:ext cx="5534160" cy="2600960"/>
      </dsp:txXfrm>
    </dsp:sp>
    <dsp:sp modelId="{27858B57-F089-4FA3-8024-09FDA7D00DA9}">
      <dsp:nvSpPr>
        <dsp:cNvPr id="0" name=""/>
        <dsp:cNvSpPr/>
      </dsp:nvSpPr>
      <dsp:spPr>
        <a:xfrm>
          <a:off x="809142" y="2817706"/>
          <a:ext cx="2682240" cy="2600960"/>
        </a:xfrm>
        <a:prstGeom prst="downArrow">
          <a:avLst/>
        </a:prstGeom>
        <a:solidFill>
          <a:schemeClr val="accent2">
            <a:shade val="50000"/>
            <a:hueOff val="100877"/>
            <a:satOff val="5591"/>
            <a:lumOff val="39424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52C67-1B50-4FBC-8575-EFA74BB85C25}">
      <dsp:nvSpPr>
        <dsp:cNvPr id="0" name=""/>
        <dsp:cNvSpPr/>
      </dsp:nvSpPr>
      <dsp:spPr>
        <a:xfrm>
          <a:off x="3571849" y="2817706"/>
          <a:ext cx="455168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0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Cemaatsel dini bireycilik</a:t>
          </a:r>
          <a:endParaRPr lang="de-DE" sz="4800" kern="1200" dirty="0"/>
        </a:p>
      </dsp:txBody>
      <dsp:txXfrm>
        <a:off x="3571849" y="2817706"/>
        <a:ext cx="4551680" cy="26009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01047-AE1A-4AFD-A97A-549EFB3B2461}">
      <dsp:nvSpPr>
        <dsp:cNvPr id="0" name=""/>
        <dsp:cNvSpPr/>
      </dsp:nvSpPr>
      <dsp:spPr>
        <a:xfrm>
          <a:off x="710872" y="0"/>
          <a:ext cx="8056552" cy="5420579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B6A2C-1751-4E72-BA9C-B24986BE182C}">
      <dsp:nvSpPr>
        <dsp:cNvPr id="0" name=""/>
        <dsp:cNvSpPr/>
      </dsp:nvSpPr>
      <dsp:spPr>
        <a:xfrm>
          <a:off x="938804" y="1626173"/>
          <a:ext cx="3653402" cy="216823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Sheilaism Örneği</a:t>
          </a:r>
          <a:endParaRPr lang="de-DE" sz="4800" kern="1200" dirty="0"/>
        </a:p>
      </dsp:txBody>
      <dsp:txXfrm>
        <a:off x="1044648" y="1732017"/>
        <a:ext cx="3441714" cy="1956543"/>
      </dsp:txXfrm>
    </dsp:sp>
    <dsp:sp modelId="{66E13FB2-7F53-40A4-B9D0-72F82DB8B3CC}">
      <dsp:nvSpPr>
        <dsp:cNvPr id="0" name=""/>
        <dsp:cNvSpPr/>
      </dsp:nvSpPr>
      <dsp:spPr>
        <a:xfrm>
          <a:off x="4886089" y="1626173"/>
          <a:ext cx="3653402" cy="2168231"/>
        </a:xfrm>
        <a:prstGeom prst="roundRect">
          <a:avLst/>
        </a:prstGeom>
        <a:solidFill>
          <a:schemeClr val="accent4">
            <a:hueOff val="18117770"/>
            <a:satOff val="-8031"/>
            <a:lumOff val="-16078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Maneviyat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Örneği</a:t>
          </a:r>
          <a:endParaRPr lang="de-DE" sz="4800" kern="1200" dirty="0"/>
        </a:p>
      </dsp:txBody>
      <dsp:txXfrm>
        <a:off x="4991933" y="1732017"/>
        <a:ext cx="3441714" cy="195654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49C00-DA00-449F-BA39-ED33BFFCFC51}">
      <dsp:nvSpPr>
        <dsp:cNvPr id="0" name=""/>
        <dsp:cNvSpPr/>
      </dsp:nvSpPr>
      <dsp:spPr>
        <a:xfrm>
          <a:off x="4683595" y="2664374"/>
          <a:ext cx="3206790" cy="3206790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Sheilaism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«Kendi çapında mütevazı bir ses»</a:t>
          </a:r>
          <a:endParaRPr lang="de-DE" sz="2000" kern="1200" dirty="0"/>
        </a:p>
      </dsp:txBody>
      <dsp:txXfrm>
        <a:off x="5328302" y="3415549"/>
        <a:ext cx="1917376" cy="1648357"/>
      </dsp:txXfrm>
    </dsp:sp>
    <dsp:sp modelId="{4635A660-362C-4516-B3A9-4507D2459A41}">
      <dsp:nvSpPr>
        <dsp:cNvPr id="0" name=""/>
        <dsp:cNvSpPr/>
      </dsp:nvSpPr>
      <dsp:spPr>
        <a:xfrm>
          <a:off x="2817826" y="1906405"/>
          <a:ext cx="2332211" cy="2332211"/>
        </a:xfrm>
        <a:prstGeom prst="gear6">
          <a:avLst/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Kendince bir dindarlık</a:t>
          </a:r>
          <a:endParaRPr lang="de-DE" sz="1900" kern="1200" dirty="0"/>
        </a:p>
      </dsp:txBody>
      <dsp:txXfrm>
        <a:off x="3404967" y="2497095"/>
        <a:ext cx="1157929" cy="1150831"/>
      </dsp:txXfrm>
    </dsp:sp>
    <dsp:sp modelId="{9F92927B-A6A8-4E04-A3B1-749A42602FD6}">
      <dsp:nvSpPr>
        <dsp:cNvPr id="0" name=""/>
        <dsp:cNvSpPr/>
      </dsp:nvSpPr>
      <dsp:spPr>
        <a:xfrm rot="20700000">
          <a:off x="3973291" y="253687"/>
          <a:ext cx="2586713" cy="2372551"/>
        </a:xfrm>
        <a:prstGeom prst="gear6">
          <a:avLst/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Dindarım</a:t>
          </a:r>
          <a:r>
            <a:rPr lang="tr-TR" sz="1900" kern="1200" baseline="0" dirty="0" smtClean="0"/>
            <a:t> &amp; Cemaate ihtiyacım yok</a:t>
          </a:r>
          <a:endParaRPr lang="de-DE" sz="1900" kern="1200" dirty="0"/>
        </a:p>
      </dsp:txBody>
      <dsp:txXfrm rot="-20700000">
        <a:off x="4553336" y="761355"/>
        <a:ext cx="1426624" cy="1357216"/>
      </dsp:txXfrm>
    </dsp:sp>
    <dsp:sp modelId="{FCE846D0-83EA-48D7-8D5F-47438F243156}">
      <dsp:nvSpPr>
        <dsp:cNvPr id="0" name=""/>
        <dsp:cNvSpPr/>
      </dsp:nvSpPr>
      <dsp:spPr>
        <a:xfrm>
          <a:off x="4455378" y="2169959"/>
          <a:ext cx="4104692" cy="4104692"/>
        </a:xfrm>
        <a:prstGeom prst="circularArrow">
          <a:avLst>
            <a:gd name="adj1" fmla="val 4688"/>
            <a:gd name="adj2" fmla="val 299029"/>
            <a:gd name="adj3" fmla="val 2545082"/>
            <a:gd name="adj4" fmla="val 15800334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6F18A-C826-406A-B77D-49A086640A4B}">
      <dsp:nvSpPr>
        <dsp:cNvPr id="0" name=""/>
        <dsp:cNvSpPr/>
      </dsp:nvSpPr>
      <dsp:spPr>
        <a:xfrm>
          <a:off x="2404796" y="1383353"/>
          <a:ext cx="2982315" cy="298231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B5AC9-5DB6-4283-96A4-45A8221DE045}">
      <dsp:nvSpPr>
        <dsp:cNvPr id="0" name=""/>
        <dsp:cNvSpPr/>
      </dsp:nvSpPr>
      <dsp:spPr>
        <a:xfrm>
          <a:off x="3595537" y="-210125"/>
          <a:ext cx="3215536" cy="321553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49C00-DA00-449F-BA39-ED33BFFCFC51}">
      <dsp:nvSpPr>
        <dsp:cNvPr id="0" name=""/>
        <dsp:cNvSpPr/>
      </dsp:nvSpPr>
      <dsp:spPr>
        <a:xfrm>
          <a:off x="4683595" y="2664374"/>
          <a:ext cx="3206790" cy="3206790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Maneviyat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i="1" kern="1200" dirty="0" smtClean="0"/>
            <a:t>spirituality</a:t>
          </a:r>
          <a:endParaRPr lang="de-DE" sz="2000" i="1" kern="1200" dirty="0"/>
        </a:p>
      </dsp:txBody>
      <dsp:txXfrm>
        <a:off x="5328302" y="3415549"/>
        <a:ext cx="1917376" cy="1648357"/>
      </dsp:txXfrm>
    </dsp:sp>
    <dsp:sp modelId="{4635A660-362C-4516-B3A9-4507D2459A41}">
      <dsp:nvSpPr>
        <dsp:cNvPr id="0" name=""/>
        <dsp:cNvSpPr/>
      </dsp:nvSpPr>
      <dsp:spPr>
        <a:xfrm>
          <a:off x="2817826" y="1906405"/>
          <a:ext cx="2332211" cy="2332211"/>
        </a:xfrm>
        <a:prstGeom prst="gear6">
          <a:avLst/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Din x Maneviyat</a:t>
          </a:r>
          <a:endParaRPr lang="de-DE" sz="1600" kern="1200" dirty="0"/>
        </a:p>
      </dsp:txBody>
      <dsp:txXfrm>
        <a:off x="3404967" y="2497095"/>
        <a:ext cx="1157929" cy="1150831"/>
      </dsp:txXfrm>
    </dsp:sp>
    <dsp:sp modelId="{9F92927B-A6A8-4E04-A3B1-749A42602FD6}">
      <dsp:nvSpPr>
        <dsp:cNvPr id="0" name=""/>
        <dsp:cNvSpPr/>
      </dsp:nvSpPr>
      <dsp:spPr>
        <a:xfrm rot="20700000">
          <a:off x="3973291" y="253687"/>
          <a:ext cx="2586713" cy="2372551"/>
        </a:xfrm>
        <a:prstGeom prst="gear6">
          <a:avLst/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Dindar olmasamda maneviyatım güçlü</a:t>
          </a:r>
          <a:endParaRPr lang="de-DE" sz="1600" kern="1200" dirty="0"/>
        </a:p>
      </dsp:txBody>
      <dsp:txXfrm rot="-20700000">
        <a:off x="4553336" y="761355"/>
        <a:ext cx="1426624" cy="1357216"/>
      </dsp:txXfrm>
    </dsp:sp>
    <dsp:sp modelId="{FCE846D0-83EA-48D7-8D5F-47438F243156}">
      <dsp:nvSpPr>
        <dsp:cNvPr id="0" name=""/>
        <dsp:cNvSpPr/>
      </dsp:nvSpPr>
      <dsp:spPr>
        <a:xfrm>
          <a:off x="4455378" y="2169959"/>
          <a:ext cx="4104692" cy="4104692"/>
        </a:xfrm>
        <a:prstGeom prst="circularArrow">
          <a:avLst>
            <a:gd name="adj1" fmla="val 4688"/>
            <a:gd name="adj2" fmla="val 299029"/>
            <a:gd name="adj3" fmla="val 2545082"/>
            <a:gd name="adj4" fmla="val 15800334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6F18A-C826-406A-B77D-49A086640A4B}">
      <dsp:nvSpPr>
        <dsp:cNvPr id="0" name=""/>
        <dsp:cNvSpPr/>
      </dsp:nvSpPr>
      <dsp:spPr>
        <a:xfrm>
          <a:off x="2404796" y="1383353"/>
          <a:ext cx="2982315" cy="298231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B5AC9-5DB6-4283-96A4-45A8221DE045}">
      <dsp:nvSpPr>
        <dsp:cNvPr id="0" name=""/>
        <dsp:cNvSpPr/>
      </dsp:nvSpPr>
      <dsp:spPr>
        <a:xfrm>
          <a:off x="3595537" y="-210125"/>
          <a:ext cx="3215536" cy="321553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869E21-2A87-44CE-828E-52288F14923B}">
      <dsp:nvSpPr>
        <dsp:cNvPr id="0" name=""/>
        <dsp:cNvSpPr/>
      </dsp:nvSpPr>
      <dsp:spPr>
        <a:xfrm>
          <a:off x="9739" y="1896008"/>
          <a:ext cx="2910914" cy="17465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Tümdengelimci </a:t>
          </a:r>
          <a:r>
            <a:rPr lang="tr-TR" sz="3000" kern="1200" dirty="0" smtClean="0"/>
            <a:t>imkan</a:t>
          </a:r>
          <a:endParaRPr lang="de-DE" sz="3000" kern="1200" dirty="0"/>
        </a:p>
      </dsp:txBody>
      <dsp:txXfrm>
        <a:off x="60894" y="1947163"/>
        <a:ext cx="2808604" cy="1644238"/>
      </dsp:txXfrm>
    </dsp:sp>
    <dsp:sp modelId="{03CD0898-E7A2-401E-9E26-B282069C4EE1}">
      <dsp:nvSpPr>
        <dsp:cNvPr id="0" name=""/>
        <dsp:cNvSpPr/>
      </dsp:nvSpPr>
      <dsp:spPr>
        <a:xfrm>
          <a:off x="3211745" y="2408329"/>
          <a:ext cx="617113" cy="721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600" kern="1200"/>
        </a:p>
      </dsp:txBody>
      <dsp:txXfrm>
        <a:off x="3211745" y="2552710"/>
        <a:ext cx="431979" cy="433144"/>
      </dsp:txXfrm>
    </dsp:sp>
    <dsp:sp modelId="{DB1D043A-F69B-4354-B9E4-879D93D738BB}">
      <dsp:nvSpPr>
        <dsp:cNvPr id="0" name=""/>
        <dsp:cNvSpPr/>
      </dsp:nvSpPr>
      <dsp:spPr>
        <a:xfrm>
          <a:off x="4085020" y="1896008"/>
          <a:ext cx="2910914" cy="1746548"/>
        </a:xfrm>
        <a:prstGeom prst="roundRect">
          <a:avLst>
            <a:gd name="adj" fmla="val 10000"/>
          </a:avLst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İndirgemeci imkan</a:t>
          </a:r>
          <a:endParaRPr lang="de-DE" sz="3200" kern="1200" dirty="0"/>
        </a:p>
      </dsp:txBody>
      <dsp:txXfrm>
        <a:off x="4136175" y="1947163"/>
        <a:ext cx="2808604" cy="1644238"/>
      </dsp:txXfrm>
    </dsp:sp>
    <dsp:sp modelId="{C3A6A107-BA91-476D-AD43-BB35937FDDEB}">
      <dsp:nvSpPr>
        <dsp:cNvPr id="0" name=""/>
        <dsp:cNvSpPr/>
      </dsp:nvSpPr>
      <dsp:spPr>
        <a:xfrm>
          <a:off x="7287026" y="2408329"/>
          <a:ext cx="617113" cy="721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600" kern="1200"/>
        </a:p>
      </dsp:txBody>
      <dsp:txXfrm>
        <a:off x="7287026" y="2552710"/>
        <a:ext cx="431979" cy="433144"/>
      </dsp:txXfrm>
    </dsp:sp>
    <dsp:sp modelId="{7297F029-6C27-4A58-BC62-BB48A02B798E}">
      <dsp:nvSpPr>
        <dsp:cNvPr id="0" name=""/>
        <dsp:cNvSpPr/>
      </dsp:nvSpPr>
      <dsp:spPr>
        <a:xfrm>
          <a:off x="8160300" y="1896008"/>
          <a:ext cx="2910914" cy="1746548"/>
        </a:xfrm>
        <a:prstGeom prst="roundRect">
          <a:avLst>
            <a:gd name="adj" fmla="val 10000"/>
          </a:avLst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Tümevarımcı imkan</a:t>
          </a:r>
          <a:endParaRPr lang="de-DE" sz="3200" kern="1200" dirty="0"/>
        </a:p>
      </dsp:txBody>
      <dsp:txXfrm>
        <a:off x="8211455" y="1947163"/>
        <a:ext cx="2808604" cy="164423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7E884-3804-4B63-9889-AE5716B44811}">
      <dsp:nvSpPr>
        <dsp:cNvPr id="0" name=""/>
        <dsp:cNvSpPr/>
      </dsp:nvSpPr>
      <dsp:spPr>
        <a:xfrm>
          <a:off x="0" y="390066"/>
          <a:ext cx="10174146" cy="4069658"/>
        </a:xfrm>
        <a:prstGeom prst="leftRightRibb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47942-46A4-40C2-9A76-460694FE302A}">
      <dsp:nvSpPr>
        <dsp:cNvPr id="0" name=""/>
        <dsp:cNvSpPr/>
      </dsp:nvSpPr>
      <dsp:spPr>
        <a:xfrm>
          <a:off x="1220897" y="1102256"/>
          <a:ext cx="3357468" cy="1994132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1" kern="1200" dirty="0" smtClean="0"/>
            <a:t>kilise - yönelimli dindarlık</a:t>
          </a:r>
          <a:endParaRPr lang="de-DE" sz="3800" b="1" kern="1200" dirty="0"/>
        </a:p>
      </dsp:txBody>
      <dsp:txXfrm>
        <a:off x="1220897" y="1102256"/>
        <a:ext cx="3357468" cy="1994132"/>
      </dsp:txXfrm>
    </dsp:sp>
    <dsp:sp modelId="{4945F414-7626-440F-868E-76153C6F5294}">
      <dsp:nvSpPr>
        <dsp:cNvPr id="0" name=""/>
        <dsp:cNvSpPr/>
      </dsp:nvSpPr>
      <dsp:spPr>
        <a:xfrm>
          <a:off x="5087073" y="1753401"/>
          <a:ext cx="3967916" cy="1994132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1" kern="1200" dirty="0" smtClean="0"/>
            <a:t>bireysel dindarlık</a:t>
          </a:r>
          <a:endParaRPr lang="de-DE" sz="3800" b="1" kern="1200" dirty="0"/>
        </a:p>
      </dsp:txBody>
      <dsp:txXfrm>
        <a:off x="5087073" y="1753401"/>
        <a:ext cx="3967916" cy="1994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6E05B-6562-4387-9844-08849DE8BCBD}">
      <dsp:nvSpPr>
        <dsp:cNvPr id="0" name=""/>
        <dsp:cNvSpPr/>
      </dsp:nvSpPr>
      <dsp:spPr>
        <a:xfrm rot="21300000">
          <a:off x="26926" y="1881732"/>
          <a:ext cx="8720691" cy="998650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96164-2AF4-4669-9EEE-78EF81B1BFE8}">
      <dsp:nvSpPr>
        <dsp:cNvPr id="0" name=""/>
        <dsp:cNvSpPr/>
      </dsp:nvSpPr>
      <dsp:spPr>
        <a:xfrm>
          <a:off x="1052945" y="238105"/>
          <a:ext cx="2632363" cy="1904846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8286E-0941-4765-9CBC-A84270E03B7B}">
      <dsp:nvSpPr>
        <dsp:cNvPr id="0" name=""/>
        <dsp:cNvSpPr/>
      </dsp:nvSpPr>
      <dsp:spPr>
        <a:xfrm>
          <a:off x="4230257" y="0"/>
          <a:ext cx="3648357" cy="2000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Modern</a:t>
          </a: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(Gesellschaft / Society / Cemiyet / Toplum)</a:t>
          </a:r>
        </a:p>
      </dsp:txBody>
      <dsp:txXfrm>
        <a:off x="4230257" y="0"/>
        <a:ext cx="3648357" cy="2000088"/>
      </dsp:txXfrm>
    </dsp:sp>
    <dsp:sp modelId="{4E68885F-07A2-4D2D-BEE0-01F5870CB928}">
      <dsp:nvSpPr>
        <dsp:cNvPr id="0" name=""/>
        <dsp:cNvSpPr/>
      </dsp:nvSpPr>
      <dsp:spPr>
        <a:xfrm>
          <a:off x="5089236" y="2619163"/>
          <a:ext cx="2632363" cy="1904846"/>
        </a:xfrm>
        <a:prstGeom prst="upArrow">
          <a:avLst/>
        </a:prstGeom>
        <a:solidFill>
          <a:schemeClr val="accent2">
            <a:hueOff val="-7424669"/>
            <a:satOff val="2422"/>
            <a:lumOff val="-2157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97A495-9453-4E4F-8F6D-19DA143B15CA}">
      <dsp:nvSpPr>
        <dsp:cNvPr id="0" name=""/>
        <dsp:cNvSpPr/>
      </dsp:nvSpPr>
      <dsp:spPr>
        <a:xfrm>
          <a:off x="683487" y="2762026"/>
          <a:ext cx="4073242" cy="2000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Gelenek</a:t>
          </a: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(Gemeinschaft / Community / Cemaat / topluluk)</a:t>
          </a:r>
          <a:endParaRPr lang="de-DE" sz="2400" kern="1200" dirty="0"/>
        </a:p>
      </dsp:txBody>
      <dsp:txXfrm>
        <a:off x="683487" y="2762026"/>
        <a:ext cx="4073242" cy="2000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E398A-3B27-4208-BC9E-F2A58B80665E}">
      <dsp:nvSpPr>
        <dsp:cNvPr id="0" name=""/>
        <dsp:cNvSpPr/>
      </dsp:nvSpPr>
      <dsp:spPr>
        <a:xfrm>
          <a:off x="3975330" y="654"/>
          <a:ext cx="5962996" cy="25529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/>
            <a:t>Aidiyet ve sıcak</a:t>
          </a:r>
          <a:endParaRPr lang="de-DE" sz="2800" b="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/>
            <a:t>Samimi ilişkiler </a:t>
          </a:r>
          <a:endParaRPr lang="de-DE" sz="2800" b="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/>
            <a:t>«Biz» ruhu yaşıyor kişiler </a:t>
          </a:r>
          <a:r>
            <a:rPr lang="tr-TR" sz="2800" b="1" u="sng" kern="1200" dirty="0" smtClean="0"/>
            <a:t>(person) </a:t>
          </a:r>
          <a:endParaRPr lang="de-DE" sz="2800" b="1" u="sng" kern="1200" dirty="0"/>
        </a:p>
      </dsp:txBody>
      <dsp:txXfrm>
        <a:off x="3975330" y="319771"/>
        <a:ext cx="5005645" cy="1914703"/>
      </dsp:txXfrm>
    </dsp:sp>
    <dsp:sp modelId="{43EFEB8B-2A0D-4BF4-A3DB-3984B31805E2}">
      <dsp:nvSpPr>
        <dsp:cNvPr id="0" name=""/>
        <dsp:cNvSpPr/>
      </dsp:nvSpPr>
      <dsp:spPr>
        <a:xfrm>
          <a:off x="0" y="654"/>
          <a:ext cx="3975330" cy="255293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Geleneksel Toplum</a:t>
          </a:r>
          <a:endParaRPr lang="de-DE" sz="4900" kern="1200" dirty="0"/>
        </a:p>
      </dsp:txBody>
      <dsp:txXfrm>
        <a:off x="124624" y="125278"/>
        <a:ext cx="3726082" cy="2303689"/>
      </dsp:txXfrm>
    </dsp:sp>
    <dsp:sp modelId="{EA3E19C1-D8E9-4E86-8C00-F4D1009881E9}">
      <dsp:nvSpPr>
        <dsp:cNvPr id="0" name=""/>
        <dsp:cNvSpPr/>
      </dsp:nvSpPr>
      <dsp:spPr>
        <a:xfrm>
          <a:off x="3975330" y="2808885"/>
          <a:ext cx="5962996" cy="25529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8423488"/>
            <a:satOff val="-10330"/>
            <a:lumOff val="-3662"/>
            <a:alphaOff val="0"/>
          </a:schemeClr>
        </a:solidFill>
        <a:ln w="13970" cap="flat" cmpd="sng" algn="ctr">
          <a:solidFill>
            <a:schemeClr val="accent4">
              <a:tint val="40000"/>
              <a:alpha val="90000"/>
              <a:hueOff val="18423488"/>
              <a:satOff val="-10330"/>
              <a:lumOff val="-36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«Ben’i» gerçekleştirmeye</a:t>
          </a:r>
          <a:endParaRPr lang="de-D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Kendi kaderini çizme </a:t>
          </a:r>
          <a:endParaRPr lang="de-D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Müstakilik vurgusu </a:t>
          </a:r>
          <a:endParaRPr lang="de-D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«özgür» ve «özerk» </a:t>
          </a:r>
          <a:r>
            <a:rPr lang="tr-TR" sz="2400" b="1" u="sng" kern="1200" dirty="0" smtClean="0"/>
            <a:t>bireyler (individual)</a:t>
          </a:r>
          <a:endParaRPr lang="de-DE" sz="2400" b="1" u="sng" kern="1200" dirty="0"/>
        </a:p>
      </dsp:txBody>
      <dsp:txXfrm>
        <a:off x="3975330" y="3128002"/>
        <a:ext cx="5005645" cy="1914703"/>
      </dsp:txXfrm>
    </dsp:sp>
    <dsp:sp modelId="{9F6CCB11-3408-49D6-A471-65C0871E917B}">
      <dsp:nvSpPr>
        <dsp:cNvPr id="0" name=""/>
        <dsp:cNvSpPr/>
      </dsp:nvSpPr>
      <dsp:spPr>
        <a:xfrm>
          <a:off x="0" y="2808885"/>
          <a:ext cx="3975330" cy="2552937"/>
        </a:xfrm>
        <a:prstGeom prst="roundRect">
          <a:avLst/>
        </a:prstGeom>
        <a:solidFill>
          <a:schemeClr val="accent4">
            <a:hueOff val="18117770"/>
            <a:satOff val="-8031"/>
            <a:lumOff val="-16078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Modern Toplum</a:t>
          </a:r>
          <a:endParaRPr lang="de-DE" sz="4900" kern="1200" dirty="0"/>
        </a:p>
      </dsp:txBody>
      <dsp:txXfrm>
        <a:off x="124624" y="2933509"/>
        <a:ext cx="3726082" cy="23036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57C19-16A2-4B91-A0A0-EDE30CDBFF96}">
      <dsp:nvSpPr>
        <dsp:cNvPr id="0" name=""/>
        <dsp:cNvSpPr/>
      </dsp:nvSpPr>
      <dsp:spPr>
        <a:xfrm>
          <a:off x="0" y="309330"/>
          <a:ext cx="10021454" cy="4913920"/>
        </a:xfrm>
        <a:prstGeom prst="leftRightRibb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67DFF7-8D94-4F2E-A330-450572BBB276}">
      <dsp:nvSpPr>
        <dsp:cNvPr id="0" name=""/>
        <dsp:cNvSpPr/>
      </dsp:nvSpPr>
      <dsp:spPr>
        <a:xfrm>
          <a:off x="1202574" y="1463501"/>
          <a:ext cx="3307080" cy="1964205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Bireylik</a:t>
          </a:r>
          <a:endParaRPr lang="de-DE" sz="3600" b="1" kern="1200" dirty="0"/>
        </a:p>
      </dsp:txBody>
      <dsp:txXfrm>
        <a:off x="1202574" y="1463501"/>
        <a:ext cx="3307080" cy="1964205"/>
      </dsp:txXfrm>
    </dsp:sp>
    <dsp:sp modelId="{750B0624-08A4-4CBA-A0B0-2A04C7E67C7C}">
      <dsp:nvSpPr>
        <dsp:cNvPr id="0" name=""/>
        <dsp:cNvSpPr/>
      </dsp:nvSpPr>
      <dsp:spPr>
        <a:xfrm>
          <a:off x="5010727" y="2104874"/>
          <a:ext cx="3908367" cy="1964205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«Toplumun farkında olmayı, onu önemsemeyi ve bireyin toplumda gördüğü seçeneklerden kendi bilinç durumuna uygun olanı tercih etmesini gerektirir» </a:t>
          </a:r>
          <a:endParaRPr lang="de-DE" sz="2100" b="1" kern="1200" dirty="0"/>
        </a:p>
      </dsp:txBody>
      <dsp:txXfrm>
        <a:off x="5010727" y="2104874"/>
        <a:ext cx="3908367" cy="19642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479250-8901-4304-B211-F24B62F6E0E0}">
      <dsp:nvSpPr>
        <dsp:cNvPr id="0" name=""/>
        <dsp:cNvSpPr/>
      </dsp:nvSpPr>
      <dsp:spPr>
        <a:xfrm>
          <a:off x="2103726" y="3215148"/>
          <a:ext cx="702853" cy="2678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1426" y="0"/>
              </a:lnTo>
              <a:lnTo>
                <a:pt x="351426" y="2678557"/>
              </a:lnTo>
              <a:lnTo>
                <a:pt x="702853" y="2678557"/>
              </a:lnTo>
            </a:path>
          </a:pathLst>
        </a:custGeom>
        <a:noFill/>
        <a:ln w="1397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kern="1200"/>
        </a:p>
      </dsp:txBody>
      <dsp:txXfrm>
        <a:off x="2385922" y="4485196"/>
        <a:ext cx="138461" cy="138461"/>
      </dsp:txXfrm>
    </dsp:sp>
    <dsp:sp modelId="{EF320C7F-167A-4A23-92BE-7802811C5F3C}">
      <dsp:nvSpPr>
        <dsp:cNvPr id="0" name=""/>
        <dsp:cNvSpPr/>
      </dsp:nvSpPr>
      <dsp:spPr>
        <a:xfrm>
          <a:off x="6709877" y="4508707"/>
          <a:ext cx="7028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2853" y="45720"/>
              </a:lnTo>
            </a:path>
          </a:pathLst>
        </a:custGeom>
        <a:noFill/>
        <a:ln w="1397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7043733" y="4536856"/>
        <a:ext cx="35142" cy="35142"/>
      </dsp:txXfrm>
    </dsp:sp>
    <dsp:sp modelId="{7854DDAD-1EFF-4490-A21E-149D79CCA2A6}">
      <dsp:nvSpPr>
        <dsp:cNvPr id="0" name=""/>
        <dsp:cNvSpPr/>
      </dsp:nvSpPr>
      <dsp:spPr>
        <a:xfrm>
          <a:off x="2103726" y="3215148"/>
          <a:ext cx="702853" cy="1339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1426" y="0"/>
              </a:lnTo>
              <a:lnTo>
                <a:pt x="351426" y="1339278"/>
              </a:lnTo>
              <a:lnTo>
                <a:pt x="702853" y="1339278"/>
              </a:lnTo>
            </a:path>
          </a:pathLst>
        </a:custGeom>
        <a:noFill/>
        <a:ln w="1397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417341" y="3846975"/>
        <a:ext cx="75625" cy="75625"/>
      </dsp:txXfrm>
    </dsp:sp>
    <dsp:sp modelId="{C3713852-3E2B-425C-BBAA-360CBC34DC15}">
      <dsp:nvSpPr>
        <dsp:cNvPr id="0" name=""/>
        <dsp:cNvSpPr/>
      </dsp:nvSpPr>
      <dsp:spPr>
        <a:xfrm>
          <a:off x="6669428" y="3169428"/>
          <a:ext cx="7028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2853" y="45720"/>
              </a:lnTo>
            </a:path>
          </a:pathLst>
        </a:custGeom>
        <a:noFill/>
        <a:ln w="1397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7003284" y="3197577"/>
        <a:ext cx="35142" cy="35142"/>
      </dsp:txXfrm>
    </dsp:sp>
    <dsp:sp modelId="{E110D377-9C6C-4ABA-A7C1-644A0EF0B138}">
      <dsp:nvSpPr>
        <dsp:cNvPr id="0" name=""/>
        <dsp:cNvSpPr/>
      </dsp:nvSpPr>
      <dsp:spPr>
        <a:xfrm>
          <a:off x="2103726" y="3169428"/>
          <a:ext cx="7028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2853" y="45720"/>
              </a:lnTo>
            </a:path>
          </a:pathLst>
        </a:custGeom>
        <a:noFill/>
        <a:ln w="1397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437582" y="3197577"/>
        <a:ext cx="35142" cy="35142"/>
      </dsp:txXfrm>
    </dsp:sp>
    <dsp:sp modelId="{FFEAF5AD-748E-4D88-973E-A74C34E25E75}">
      <dsp:nvSpPr>
        <dsp:cNvPr id="0" name=""/>
        <dsp:cNvSpPr/>
      </dsp:nvSpPr>
      <dsp:spPr>
        <a:xfrm>
          <a:off x="6692833" y="1830149"/>
          <a:ext cx="7028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2853" y="45720"/>
              </a:lnTo>
            </a:path>
          </a:pathLst>
        </a:custGeom>
        <a:noFill/>
        <a:ln w="1397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7026689" y="1858298"/>
        <a:ext cx="35142" cy="35142"/>
      </dsp:txXfrm>
    </dsp:sp>
    <dsp:sp modelId="{BB3D8A3C-F07E-4496-A448-3E686FE19FBF}">
      <dsp:nvSpPr>
        <dsp:cNvPr id="0" name=""/>
        <dsp:cNvSpPr/>
      </dsp:nvSpPr>
      <dsp:spPr>
        <a:xfrm>
          <a:off x="2103726" y="1875869"/>
          <a:ext cx="702853" cy="1339278"/>
        </a:xfrm>
        <a:custGeom>
          <a:avLst/>
          <a:gdLst/>
          <a:ahLst/>
          <a:cxnLst/>
          <a:rect l="0" t="0" r="0" b="0"/>
          <a:pathLst>
            <a:path>
              <a:moveTo>
                <a:pt x="0" y="1339278"/>
              </a:moveTo>
              <a:lnTo>
                <a:pt x="351426" y="1339278"/>
              </a:lnTo>
              <a:lnTo>
                <a:pt x="351426" y="0"/>
              </a:lnTo>
              <a:lnTo>
                <a:pt x="702853" y="0"/>
              </a:lnTo>
            </a:path>
          </a:pathLst>
        </a:custGeom>
        <a:noFill/>
        <a:ln w="1397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417341" y="2507696"/>
        <a:ext cx="75625" cy="75625"/>
      </dsp:txXfrm>
    </dsp:sp>
    <dsp:sp modelId="{E233C129-25AF-4E47-B7A3-588C40DC1768}">
      <dsp:nvSpPr>
        <dsp:cNvPr id="0" name=""/>
        <dsp:cNvSpPr/>
      </dsp:nvSpPr>
      <dsp:spPr>
        <a:xfrm>
          <a:off x="2103726" y="536590"/>
          <a:ext cx="702853" cy="2678557"/>
        </a:xfrm>
        <a:custGeom>
          <a:avLst/>
          <a:gdLst/>
          <a:ahLst/>
          <a:cxnLst/>
          <a:rect l="0" t="0" r="0" b="0"/>
          <a:pathLst>
            <a:path>
              <a:moveTo>
                <a:pt x="0" y="2678557"/>
              </a:moveTo>
              <a:lnTo>
                <a:pt x="351426" y="2678557"/>
              </a:lnTo>
              <a:lnTo>
                <a:pt x="351426" y="0"/>
              </a:lnTo>
              <a:lnTo>
                <a:pt x="702853" y="0"/>
              </a:lnTo>
            </a:path>
          </a:pathLst>
        </a:custGeom>
        <a:noFill/>
        <a:ln w="1397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kern="1200"/>
        </a:p>
      </dsp:txBody>
      <dsp:txXfrm>
        <a:off x="2385922" y="1806638"/>
        <a:ext cx="138461" cy="138461"/>
      </dsp:txXfrm>
    </dsp:sp>
    <dsp:sp modelId="{284B3931-B789-4CEA-AF94-21E75580F9E3}">
      <dsp:nvSpPr>
        <dsp:cNvPr id="0" name=""/>
        <dsp:cNvSpPr/>
      </dsp:nvSpPr>
      <dsp:spPr>
        <a:xfrm rot="16200000">
          <a:off x="-1251519" y="2679436"/>
          <a:ext cx="5639069" cy="1071423"/>
        </a:xfrm>
        <a:prstGeom prst="rect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Bireycilik</a:t>
          </a:r>
          <a:endParaRPr lang="de-DE" sz="6500" kern="1200" dirty="0"/>
        </a:p>
      </dsp:txBody>
      <dsp:txXfrm>
        <a:off x="-1251519" y="2679436"/>
        <a:ext cx="5639069" cy="1071423"/>
      </dsp:txXfrm>
    </dsp:sp>
    <dsp:sp modelId="{383EBC3B-3444-4355-8CDA-051E0E6CD82E}">
      <dsp:nvSpPr>
        <dsp:cNvPr id="0" name=""/>
        <dsp:cNvSpPr/>
      </dsp:nvSpPr>
      <dsp:spPr>
        <a:xfrm>
          <a:off x="2806580" y="879"/>
          <a:ext cx="3967362" cy="107142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Bireyin üstün değeri ve eşitlik</a:t>
          </a:r>
          <a:endParaRPr lang="de-DE" sz="2800" kern="1200" dirty="0"/>
        </a:p>
      </dsp:txBody>
      <dsp:txXfrm>
        <a:off x="2806580" y="879"/>
        <a:ext cx="3967362" cy="1071423"/>
      </dsp:txXfrm>
    </dsp:sp>
    <dsp:sp modelId="{2356F791-5AF8-4B21-81BD-E6222B8BE5EE}">
      <dsp:nvSpPr>
        <dsp:cNvPr id="0" name=""/>
        <dsp:cNvSpPr/>
      </dsp:nvSpPr>
      <dsp:spPr>
        <a:xfrm>
          <a:off x="2806580" y="1340158"/>
          <a:ext cx="3886253" cy="107142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İnsanların özgürlüğü ve özerkliği </a:t>
          </a:r>
          <a:endParaRPr lang="de-DE" sz="2400" kern="1200" dirty="0"/>
        </a:p>
      </dsp:txBody>
      <dsp:txXfrm>
        <a:off x="2806580" y="1340158"/>
        <a:ext cx="3886253" cy="1071423"/>
      </dsp:txXfrm>
    </dsp:sp>
    <dsp:sp modelId="{FAB58A13-E09B-4B7A-8593-812A28423DD2}">
      <dsp:nvSpPr>
        <dsp:cNvPr id="0" name=""/>
        <dsp:cNvSpPr/>
      </dsp:nvSpPr>
      <dsp:spPr>
        <a:xfrm>
          <a:off x="7395687" y="1340158"/>
          <a:ext cx="3514267" cy="1071423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Kant’a göre özgürlük: </a:t>
          </a:r>
          <a:endParaRPr lang="de-DE" sz="2400" kern="1200" dirty="0"/>
        </a:p>
      </dsp:txBody>
      <dsp:txXfrm>
        <a:off x="7395687" y="1340158"/>
        <a:ext cx="3514267" cy="1071423"/>
      </dsp:txXfrm>
    </dsp:sp>
    <dsp:sp modelId="{9E74ED11-90DD-419E-8D8C-083FB0AF1634}">
      <dsp:nvSpPr>
        <dsp:cNvPr id="0" name=""/>
        <dsp:cNvSpPr/>
      </dsp:nvSpPr>
      <dsp:spPr>
        <a:xfrm>
          <a:off x="2806580" y="2679436"/>
          <a:ext cx="3862848" cy="107142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Mahremiyet</a:t>
          </a:r>
          <a:endParaRPr lang="de-DE" sz="2800" kern="1200" dirty="0"/>
        </a:p>
      </dsp:txBody>
      <dsp:txXfrm>
        <a:off x="2806580" y="2679436"/>
        <a:ext cx="3862848" cy="1071423"/>
      </dsp:txXfrm>
    </dsp:sp>
    <dsp:sp modelId="{CAF5F2D5-0AB4-4D1F-9097-A71B8FF72FBE}">
      <dsp:nvSpPr>
        <dsp:cNvPr id="0" name=""/>
        <dsp:cNvSpPr/>
      </dsp:nvSpPr>
      <dsp:spPr>
        <a:xfrm>
          <a:off x="7372282" y="2679436"/>
          <a:ext cx="3514267" cy="1071423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Özel alan ve Kamusal alan ayrımı</a:t>
          </a:r>
          <a:endParaRPr lang="de-DE" sz="2400" kern="1200" dirty="0"/>
        </a:p>
      </dsp:txBody>
      <dsp:txXfrm>
        <a:off x="7372282" y="2679436"/>
        <a:ext cx="3514267" cy="1071423"/>
      </dsp:txXfrm>
    </dsp:sp>
    <dsp:sp modelId="{EE0F1CD8-2120-4F15-A9F3-66202EA1DDAA}">
      <dsp:nvSpPr>
        <dsp:cNvPr id="0" name=""/>
        <dsp:cNvSpPr/>
      </dsp:nvSpPr>
      <dsp:spPr>
        <a:xfrm>
          <a:off x="2806580" y="4018715"/>
          <a:ext cx="3903297" cy="107142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Kendini gerçekleştirme – bireyin kendisini geliştirmesi</a:t>
          </a:r>
          <a:endParaRPr lang="de-DE" sz="2400" kern="1200" dirty="0"/>
        </a:p>
      </dsp:txBody>
      <dsp:txXfrm>
        <a:off x="2806580" y="4018715"/>
        <a:ext cx="3903297" cy="1071423"/>
      </dsp:txXfrm>
    </dsp:sp>
    <dsp:sp modelId="{63309C52-D6C0-46F5-9133-383331E0D2D5}">
      <dsp:nvSpPr>
        <dsp:cNvPr id="0" name=""/>
        <dsp:cNvSpPr/>
      </dsp:nvSpPr>
      <dsp:spPr>
        <a:xfrm>
          <a:off x="7412731" y="4018715"/>
          <a:ext cx="3514267" cy="1071423"/>
        </a:xfrm>
        <a:prstGeom prst="rect">
          <a:avLst/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Doğanın veya Tanrının verdikleri ile yetinmek zorunda olmama farkındalığı </a:t>
          </a:r>
          <a:endParaRPr lang="de-DE" sz="1600" kern="1200" dirty="0"/>
        </a:p>
      </dsp:txBody>
      <dsp:txXfrm>
        <a:off x="7412731" y="4018715"/>
        <a:ext cx="3514267" cy="1071423"/>
      </dsp:txXfrm>
    </dsp:sp>
    <dsp:sp modelId="{F8B987E5-FA7F-449C-ACBA-081C1BFE7640}">
      <dsp:nvSpPr>
        <dsp:cNvPr id="0" name=""/>
        <dsp:cNvSpPr/>
      </dsp:nvSpPr>
      <dsp:spPr>
        <a:xfrm>
          <a:off x="2806580" y="5357994"/>
          <a:ext cx="3857717" cy="107142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Soyutlanmış birey anlayışı</a:t>
          </a:r>
          <a:endParaRPr lang="de-DE" sz="1800" kern="1200" dirty="0"/>
        </a:p>
      </dsp:txBody>
      <dsp:txXfrm>
        <a:off x="2806580" y="5357994"/>
        <a:ext cx="3857717" cy="10714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D0802-DC10-460E-927F-5989FE15E48D}">
      <dsp:nvSpPr>
        <dsp:cNvPr id="0" name=""/>
        <dsp:cNvSpPr/>
      </dsp:nvSpPr>
      <dsp:spPr>
        <a:xfrm rot="21300000">
          <a:off x="31198" y="2107169"/>
          <a:ext cx="10104158" cy="1157078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5D6310-F24F-4562-A6C4-865DA7ECC437}">
      <dsp:nvSpPr>
        <dsp:cNvPr id="0" name=""/>
        <dsp:cNvSpPr/>
      </dsp:nvSpPr>
      <dsp:spPr>
        <a:xfrm>
          <a:off x="1700981" y="268570"/>
          <a:ext cx="2087976" cy="2148566"/>
        </a:xfrm>
        <a:prstGeom prst="downArrow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D8918-85D1-410B-B42C-A1E59D6E94FC}">
      <dsp:nvSpPr>
        <dsp:cNvPr id="0" name=""/>
        <dsp:cNvSpPr/>
      </dsp:nvSpPr>
      <dsp:spPr>
        <a:xfrm>
          <a:off x="5388274" y="0"/>
          <a:ext cx="3253297" cy="2255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Nihaî Hakikat karşısında herkes eşit </a:t>
          </a:r>
          <a:endParaRPr lang="de-DE" sz="2800" b="1" kern="1200" dirty="0"/>
        </a:p>
      </dsp:txBody>
      <dsp:txXfrm>
        <a:off x="5388274" y="0"/>
        <a:ext cx="3253297" cy="2255995"/>
      </dsp:txXfrm>
    </dsp:sp>
    <dsp:sp modelId="{C09ECAAC-D3FE-43FE-AECA-2C9E390CD2A6}">
      <dsp:nvSpPr>
        <dsp:cNvPr id="0" name=""/>
        <dsp:cNvSpPr/>
      </dsp:nvSpPr>
      <dsp:spPr>
        <a:xfrm>
          <a:off x="6377596" y="2954279"/>
          <a:ext cx="2087976" cy="2148566"/>
        </a:xfrm>
        <a:prstGeom prst="upArrow">
          <a:avLst/>
        </a:prstGeom>
        <a:solidFill>
          <a:schemeClr val="accent2">
            <a:shade val="80000"/>
            <a:hueOff val="69964"/>
            <a:satOff val="2241"/>
            <a:lumOff val="19194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98A84-A7C7-4E56-9344-9CC5B73C8A53}">
      <dsp:nvSpPr>
        <dsp:cNvPr id="0" name=""/>
        <dsp:cNvSpPr/>
      </dsp:nvSpPr>
      <dsp:spPr>
        <a:xfrm>
          <a:off x="1524983" y="3115421"/>
          <a:ext cx="3253297" cy="2255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/>
            <a:t>Dinsel murakabe 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/>
            <a:t>(öz-denetim)</a:t>
          </a:r>
          <a:endParaRPr lang="de-DE" sz="3300" b="1" kern="1200" dirty="0"/>
        </a:p>
      </dsp:txBody>
      <dsp:txXfrm>
        <a:off x="1524983" y="3115421"/>
        <a:ext cx="3253297" cy="22559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B1BCC-1E66-4014-BE00-B3A1B4ED0B5E}">
      <dsp:nvSpPr>
        <dsp:cNvPr id="0" name=""/>
        <dsp:cNvSpPr/>
      </dsp:nvSpPr>
      <dsp:spPr>
        <a:xfrm>
          <a:off x="0" y="823478"/>
          <a:ext cx="9507794" cy="3803117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E96F7-967A-4AB0-A487-E1362B1A35C1}">
      <dsp:nvSpPr>
        <dsp:cNvPr id="0" name=""/>
        <dsp:cNvSpPr/>
      </dsp:nvSpPr>
      <dsp:spPr>
        <a:xfrm>
          <a:off x="1140935" y="1489024"/>
          <a:ext cx="3137572" cy="1863527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8468" rIns="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Mutlak Bireycilik</a:t>
          </a:r>
          <a:endParaRPr lang="de-DE" sz="5300" kern="1200" dirty="0"/>
        </a:p>
      </dsp:txBody>
      <dsp:txXfrm>
        <a:off x="1140935" y="1489024"/>
        <a:ext cx="3137572" cy="1863527"/>
      </dsp:txXfrm>
    </dsp:sp>
    <dsp:sp modelId="{8B2D9D29-B45D-49C6-B98C-D68CF733E715}">
      <dsp:nvSpPr>
        <dsp:cNvPr id="0" name=""/>
        <dsp:cNvSpPr/>
      </dsp:nvSpPr>
      <dsp:spPr>
        <a:xfrm>
          <a:off x="4753897" y="2097523"/>
          <a:ext cx="3708039" cy="1863527"/>
        </a:xfrm>
        <a:prstGeom prst="rect">
          <a:avLst/>
        </a:prstGeom>
        <a:noFill/>
        <a:ln w="1397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8468" rIns="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Dinî Bireycilik</a:t>
          </a:r>
          <a:endParaRPr lang="de-DE" sz="5300" kern="1200" dirty="0"/>
        </a:p>
      </dsp:txBody>
      <dsp:txXfrm>
        <a:off x="4753897" y="2097523"/>
        <a:ext cx="3708039" cy="18635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0176C-76C0-404A-80E9-4D7F2986E83B}">
      <dsp:nvSpPr>
        <dsp:cNvPr id="0" name=""/>
        <dsp:cNvSpPr/>
      </dsp:nvSpPr>
      <dsp:spPr>
        <a:xfrm>
          <a:off x="281566" y="304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Mutlak Bireycilik</a:t>
          </a:r>
          <a:endParaRPr lang="de-DE" sz="4000" kern="1200" dirty="0"/>
        </a:p>
      </dsp:txBody>
      <dsp:txXfrm>
        <a:off x="313685" y="32423"/>
        <a:ext cx="4322263" cy="1032387"/>
      </dsp:txXfrm>
    </dsp:sp>
    <dsp:sp modelId="{100A6C1F-0D10-40BE-95B7-951BFCE560BD}">
      <dsp:nvSpPr>
        <dsp:cNvPr id="0" name=""/>
        <dsp:cNvSpPr/>
      </dsp:nvSpPr>
      <dsp:spPr>
        <a:xfrm rot="5400000">
          <a:off x="2378862" y="1192884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660BD-66BF-4FCA-A3CB-28B9F4BBB72F}">
      <dsp:nvSpPr>
        <dsp:cNvPr id="0" name=""/>
        <dsp:cNvSpPr/>
      </dsp:nvSpPr>
      <dsp:spPr>
        <a:xfrm>
          <a:off x="281566" y="1480748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Aydınlanma/Rönesans </a:t>
          </a:r>
          <a:endParaRPr lang="de-DE" sz="3200" kern="1200" dirty="0"/>
        </a:p>
      </dsp:txBody>
      <dsp:txXfrm>
        <a:off x="313685" y="1512867"/>
        <a:ext cx="4322263" cy="1032387"/>
      </dsp:txXfrm>
    </dsp:sp>
    <dsp:sp modelId="{824B58A8-7804-47EF-AB5C-3D3523F748A2}">
      <dsp:nvSpPr>
        <dsp:cNvPr id="0" name=""/>
        <dsp:cNvSpPr/>
      </dsp:nvSpPr>
      <dsp:spPr>
        <a:xfrm rot="5400000">
          <a:off x="2378862" y="2673328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565429"/>
            <a:satOff val="264"/>
            <a:lumOff val="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4D510-F5CE-4C7B-8837-92DA7A1F0B1C}">
      <dsp:nvSpPr>
        <dsp:cNvPr id="0" name=""/>
        <dsp:cNvSpPr/>
      </dsp:nvSpPr>
      <dsp:spPr>
        <a:xfrm>
          <a:off x="281566" y="2961192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617164"/>
            <a:satOff val="230"/>
            <a:lumOff val="23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-617164"/>
              <a:satOff val="230"/>
              <a:lumOff val="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Kendi kararlarında özgür ve özerk </a:t>
          </a:r>
          <a:endParaRPr lang="de-DE" sz="3200" kern="1200" dirty="0"/>
        </a:p>
      </dsp:txBody>
      <dsp:txXfrm>
        <a:off x="313685" y="2993311"/>
        <a:ext cx="4322263" cy="1032387"/>
      </dsp:txXfrm>
    </dsp:sp>
    <dsp:sp modelId="{525A6AFC-2BF3-46C5-A718-753DA9C04AF7}">
      <dsp:nvSpPr>
        <dsp:cNvPr id="0" name=""/>
        <dsp:cNvSpPr/>
      </dsp:nvSpPr>
      <dsp:spPr>
        <a:xfrm rot="5400000">
          <a:off x="2378862" y="4153772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1130858"/>
            <a:satOff val="529"/>
            <a:lumOff val="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CEF59A-49E7-4BB1-9601-6B4D570F89B9}">
      <dsp:nvSpPr>
        <dsp:cNvPr id="0" name=""/>
        <dsp:cNvSpPr/>
      </dsp:nvSpPr>
      <dsp:spPr>
        <a:xfrm>
          <a:off x="281566" y="4441636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1234328"/>
            <a:satOff val="460"/>
            <a:lumOff val="47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-1234328"/>
              <a:satOff val="460"/>
              <a:lumOff val="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Din bile engel olamaz</a:t>
          </a:r>
          <a:endParaRPr lang="de-DE" sz="3200" kern="1200" dirty="0"/>
        </a:p>
      </dsp:txBody>
      <dsp:txXfrm>
        <a:off x="313685" y="4473755"/>
        <a:ext cx="4322263" cy="1032387"/>
      </dsp:txXfrm>
    </dsp:sp>
    <dsp:sp modelId="{F03E93DA-61F6-41EB-8174-3EE402925A27}">
      <dsp:nvSpPr>
        <dsp:cNvPr id="0" name=""/>
        <dsp:cNvSpPr/>
      </dsp:nvSpPr>
      <dsp:spPr>
        <a:xfrm>
          <a:off x="5282177" y="304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hueOff val="-2827144"/>
            <a:satOff val="1322"/>
            <a:lumOff val="392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Dinî Bireycilik</a:t>
          </a:r>
          <a:endParaRPr lang="de-DE" sz="4000" kern="1200" dirty="0"/>
        </a:p>
      </dsp:txBody>
      <dsp:txXfrm>
        <a:off x="5314296" y="32423"/>
        <a:ext cx="4322263" cy="1032387"/>
      </dsp:txXfrm>
    </dsp:sp>
    <dsp:sp modelId="{F23B1C61-87D2-4D74-8818-33D6255501B0}">
      <dsp:nvSpPr>
        <dsp:cNvPr id="0" name=""/>
        <dsp:cNvSpPr/>
      </dsp:nvSpPr>
      <dsp:spPr>
        <a:xfrm rot="5400000">
          <a:off x="7379473" y="1192884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1696287"/>
            <a:satOff val="793"/>
            <a:lumOff val="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A85FF7-367F-42C3-BC47-A6E2D9553116}">
      <dsp:nvSpPr>
        <dsp:cNvPr id="0" name=""/>
        <dsp:cNvSpPr/>
      </dsp:nvSpPr>
      <dsp:spPr>
        <a:xfrm>
          <a:off x="5282177" y="1480748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1851492"/>
            <a:satOff val="691"/>
            <a:lumOff val="70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-1851492"/>
              <a:satOff val="691"/>
              <a:lumOff val="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Dinin orta çıktığı zamanlara</a:t>
          </a:r>
          <a:endParaRPr lang="de-DE" sz="3400" kern="1200" dirty="0"/>
        </a:p>
      </dsp:txBody>
      <dsp:txXfrm>
        <a:off x="5314296" y="1512867"/>
        <a:ext cx="4322263" cy="1032387"/>
      </dsp:txXfrm>
    </dsp:sp>
    <dsp:sp modelId="{F363B80E-7E0D-4CD6-AF0F-9E1441D0765B}">
      <dsp:nvSpPr>
        <dsp:cNvPr id="0" name=""/>
        <dsp:cNvSpPr/>
      </dsp:nvSpPr>
      <dsp:spPr>
        <a:xfrm rot="5400000">
          <a:off x="7379473" y="2673328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2261715"/>
            <a:satOff val="1058"/>
            <a:lumOff val="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3A8FA0-AE58-41DF-BB56-56B1B6563F46}">
      <dsp:nvSpPr>
        <dsp:cNvPr id="0" name=""/>
        <dsp:cNvSpPr/>
      </dsp:nvSpPr>
      <dsp:spPr>
        <a:xfrm>
          <a:off x="5282177" y="2961192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2468656"/>
            <a:satOff val="921"/>
            <a:lumOff val="94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-2468656"/>
              <a:satOff val="921"/>
              <a:lumOff val="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Akıl &amp; Din </a:t>
          </a:r>
          <a:endParaRPr lang="de-DE" sz="3400" kern="1200" dirty="0"/>
        </a:p>
      </dsp:txBody>
      <dsp:txXfrm>
        <a:off x="5314296" y="2993311"/>
        <a:ext cx="4322263" cy="1032387"/>
      </dsp:txXfrm>
    </dsp:sp>
    <dsp:sp modelId="{5CAB0279-340E-495B-8CA6-0E4B4E7A51B7}">
      <dsp:nvSpPr>
        <dsp:cNvPr id="0" name=""/>
        <dsp:cNvSpPr/>
      </dsp:nvSpPr>
      <dsp:spPr>
        <a:xfrm rot="5400000">
          <a:off x="7379473" y="4153772"/>
          <a:ext cx="191909" cy="191909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2827144"/>
            <a:satOff val="1322"/>
            <a:lumOff val="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C8C64D-FFC2-46DB-9806-CE3D5C9FF265}">
      <dsp:nvSpPr>
        <dsp:cNvPr id="0" name=""/>
        <dsp:cNvSpPr/>
      </dsp:nvSpPr>
      <dsp:spPr>
        <a:xfrm>
          <a:off x="5282177" y="4441636"/>
          <a:ext cx="4386501" cy="1096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3085820"/>
            <a:satOff val="1151"/>
            <a:lumOff val="117"/>
            <a:alphaOff val="0"/>
          </a:schemeClr>
        </a:solidFill>
        <a:ln w="13970" cap="flat" cmpd="sng" algn="ctr">
          <a:solidFill>
            <a:schemeClr val="accent3">
              <a:tint val="40000"/>
              <a:alpha val="90000"/>
              <a:hueOff val="-3085820"/>
              <a:satOff val="1151"/>
              <a:lumOff val="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Benlik &amp; Din</a:t>
          </a:r>
          <a:endParaRPr lang="de-DE" sz="3400" kern="1200" dirty="0"/>
        </a:p>
      </dsp:txBody>
      <dsp:txXfrm>
        <a:off x="5314296" y="4473755"/>
        <a:ext cx="4322263" cy="10323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3713F7-9809-494D-8985-041D6D1154BD}">
      <dsp:nvSpPr>
        <dsp:cNvPr id="0" name=""/>
        <dsp:cNvSpPr/>
      </dsp:nvSpPr>
      <dsp:spPr>
        <a:xfrm rot="16200000">
          <a:off x="910" y="65403"/>
          <a:ext cx="4500186" cy="4500186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b="1" kern="1200" dirty="0" smtClean="0"/>
            <a:t>aracı dinî şahıslar</a:t>
          </a:r>
          <a:endParaRPr lang="de-DE" sz="4700" b="1" kern="1200" dirty="0"/>
        </a:p>
      </dsp:txBody>
      <dsp:txXfrm rot="5400000">
        <a:off x="910" y="1190449"/>
        <a:ext cx="3712653" cy="2250093"/>
      </dsp:txXfrm>
    </dsp:sp>
    <dsp:sp modelId="{D008865C-61E3-4B90-BBC2-5EF5E02D3EC1}">
      <dsp:nvSpPr>
        <dsp:cNvPr id="0" name=""/>
        <dsp:cNvSpPr/>
      </dsp:nvSpPr>
      <dsp:spPr>
        <a:xfrm rot="5400000">
          <a:off x="4733754" y="65403"/>
          <a:ext cx="4500186" cy="4500186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-2827144"/>
            <a:satOff val="1322"/>
            <a:lumOff val="392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b="1" kern="1200" dirty="0" smtClean="0"/>
            <a:t>kurumlar</a:t>
          </a:r>
          <a:endParaRPr lang="de-DE" sz="4700" b="1" kern="1200" dirty="0"/>
        </a:p>
      </dsp:txBody>
      <dsp:txXfrm rot="-5400000">
        <a:off x="5521287" y="1190450"/>
        <a:ext cx="3712653" cy="2250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35922-3232-4ACE-B0A6-C05A0FD52DBB}" type="datetimeFigureOut">
              <a:rPr lang="de-DE" smtClean="0"/>
              <a:t>13.10.2019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43604-94EC-46C5-8966-CEE7A143EE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65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Point 3</a:t>
            </a:r>
            <a:r>
              <a:rPr lang="tr-TR" baseline="0" dirty="0" smtClean="0"/>
              <a:t> – toplumsal mensubiyete göre değerli olmuyor insanlar, sadece kendileri oldukları için değerliler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1584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7071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246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Kant: Özgür</a:t>
            </a:r>
            <a:r>
              <a:rPr lang="tr-TR" baseline="0" dirty="0" smtClean="0"/>
              <a:t> birey, karar verme yeteneğine sahip insandır. Ahlakî davranış, özgürlüğü gerektirir. Eylemlerinde özgür olan insan, sonuçta yaptıklarındanda sorumludur. </a:t>
            </a:r>
          </a:p>
          <a:p>
            <a:endParaRPr lang="tr-TR" baseline="0" dirty="0" smtClean="0"/>
          </a:p>
          <a:p>
            <a:r>
              <a:rPr lang="tr-TR" baseline="0" dirty="0" smtClean="0"/>
              <a:t>Soyutlanmış birey anlayışı: Modern toplumlarda birey toplumdan ve birbirlerinden soyut bir halde. Coğulcu yapı sebebiyle toplumsal bütünlük az / kopma noktasında. Bireyci insanlar, kendi mahremiyetleri içinde yaşar.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589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Din Sosyolojisinde</a:t>
            </a:r>
            <a:r>
              <a:rPr lang="tr-TR" baseline="0" dirty="0" smtClean="0"/>
              <a:t> bir ayrım gerekir: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669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Pergel örneği</a:t>
            </a:r>
            <a:r>
              <a:rPr lang="tr-TR" baseline="0" dirty="0" smtClean="0"/>
              <a:t> S. 226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452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Katolik</a:t>
            </a:r>
            <a:r>
              <a:rPr lang="tr-TR" baseline="0" dirty="0" smtClean="0"/>
              <a:t> ve Protestan örneği: S. 227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208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İki üç</a:t>
            </a:r>
            <a:r>
              <a:rPr lang="tr-TR" baseline="0" smtClean="0"/>
              <a:t> bireycilik türü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434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Kendi tercihleri ile seçtikleri</a:t>
            </a:r>
            <a:r>
              <a:rPr lang="tr-TR" baseline="0" dirty="0" smtClean="0"/>
              <a:t> zaman o grup ve cemaat hakkındaki fikirler netleşebilir / tahkiki iman olur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586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141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Önemli:</a:t>
            </a:r>
            <a:r>
              <a:rPr lang="tr-TR" baseline="0" dirty="0" smtClean="0"/>
              <a:t> kendi inançları kendi hayatlarının merkezinde ancak bunu kimseye yayma amacı yok.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43604-94EC-46C5-8966-CEE7A143EE8A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575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69508" y="2401453"/>
            <a:ext cx="9418320" cy="1826491"/>
          </a:xfrm>
        </p:spPr>
        <p:txBody>
          <a:bodyPr>
            <a:normAutofit/>
          </a:bodyPr>
          <a:lstStyle/>
          <a:p>
            <a:r>
              <a:rPr lang="de-DE" sz="8000" b="1" dirty="0" err="1" smtClean="0"/>
              <a:t>Bireycilik</a:t>
            </a:r>
            <a:r>
              <a:rPr lang="de-DE" sz="8000" b="1" dirty="0" smtClean="0"/>
              <a:t> ve Din </a:t>
            </a:r>
            <a:endParaRPr lang="de-DE" sz="8000" b="1" dirty="0"/>
          </a:p>
        </p:txBody>
      </p:sp>
    </p:spTree>
    <p:extLst>
      <p:ext uri="{BB962C8B-B14F-4D97-AF65-F5344CB8AC3E}">
        <p14:creationId xmlns:p14="http://schemas.microsoft.com/office/powerpoint/2010/main" val="12304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Dinî bireyciliğin tanımı (Lukes)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47252" y="1897625"/>
            <a:ext cx="10294374" cy="387391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tr-TR" sz="4300" dirty="0" smtClean="0"/>
              <a:t>Dinsel bireycilik, inançlı bireyin </a:t>
            </a:r>
            <a:r>
              <a:rPr lang="tr-TR" sz="4300" u="sng" dirty="0" smtClean="0"/>
              <a:t>aracılara ihtiyacının olmadığı</a:t>
            </a:r>
            <a:r>
              <a:rPr lang="tr-TR" sz="4300" dirty="0" smtClean="0"/>
              <a:t>, </a:t>
            </a:r>
            <a:r>
              <a:rPr lang="tr-TR" sz="4300" u="sng" dirty="0" smtClean="0"/>
              <a:t>kaderin sorumluluğunu kendisinin taşıdığı</a:t>
            </a:r>
            <a:r>
              <a:rPr lang="tr-TR" sz="4300" dirty="0" smtClean="0"/>
              <a:t>, </a:t>
            </a:r>
            <a:r>
              <a:rPr lang="tr-TR" sz="4300" u="sng" dirty="0" smtClean="0"/>
              <a:t>kutsal kabul ettiği varlıkla kendi bildiği yolda ve kendi çabalarıyla kendisinin ilişki kurma hak ve görevinin</a:t>
            </a:r>
            <a:r>
              <a:rPr lang="tr-TR" sz="4300" dirty="0" smtClean="0"/>
              <a:t> olduğunu görüşüdür.</a:t>
            </a:r>
            <a:endParaRPr lang="de-DE" sz="4300" dirty="0"/>
          </a:p>
        </p:txBody>
      </p:sp>
    </p:spTree>
    <p:extLst>
      <p:ext uri="{BB962C8B-B14F-4D97-AF65-F5344CB8AC3E}">
        <p14:creationId xmlns:p14="http://schemas.microsoft.com/office/powerpoint/2010/main" val="35472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07356366"/>
              </p:ext>
            </p:extLst>
          </p:nvPr>
        </p:nvGraphicFramePr>
        <p:xfrm>
          <a:off x="658761" y="766916"/>
          <a:ext cx="10166555" cy="5371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57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94769372"/>
              </p:ext>
            </p:extLst>
          </p:nvPr>
        </p:nvGraphicFramePr>
        <p:xfrm>
          <a:off x="1002890" y="688258"/>
          <a:ext cx="9507794" cy="5450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15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700315698"/>
              </p:ext>
            </p:extLst>
          </p:nvPr>
        </p:nvGraphicFramePr>
        <p:xfrm>
          <a:off x="648929" y="599768"/>
          <a:ext cx="9950245" cy="5538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651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340531" y="147484"/>
            <a:ext cx="9418320" cy="1457632"/>
          </a:xfrm>
        </p:spPr>
        <p:txBody>
          <a:bodyPr>
            <a:normAutofit/>
          </a:bodyPr>
          <a:lstStyle/>
          <a:p>
            <a:r>
              <a:rPr lang="tr-TR" sz="6000" dirty="0" smtClean="0"/>
              <a:t>Dinî bireyciliğin eleştirisi: </a:t>
            </a:r>
            <a:endParaRPr lang="de-DE" sz="6000" dirty="0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766370993"/>
              </p:ext>
            </p:extLst>
          </p:nvPr>
        </p:nvGraphicFramePr>
        <p:xfrm>
          <a:off x="1524000" y="1759974"/>
          <a:ext cx="9234851" cy="4630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298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137048766"/>
              </p:ext>
            </p:extLst>
          </p:nvPr>
        </p:nvGraphicFramePr>
        <p:xfrm>
          <a:off x="1206090" y="79832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55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u="sng" dirty="0" smtClean="0"/>
              <a:t>D</a:t>
            </a:r>
            <a:r>
              <a:rPr lang="tr-TR" b="1" u="sng" dirty="0" smtClean="0"/>
              <a:t>inî Bireyselcilik </a:t>
            </a:r>
            <a:endParaRPr lang="de-DE" b="1" u="sng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chemeClr val="accent4">
                    <a:lumMod val="75000"/>
                  </a:schemeClr>
                </a:solidFill>
              </a:rPr>
              <a:t>Radikal Bireyselcilik </a:t>
            </a:r>
            <a:endParaRPr lang="de-DE" b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Örneği: Teist Varoluşculuğun babası – Danimarkalı filozof Soren Kierkegaard</a:t>
            </a:r>
            <a:endParaRPr lang="tr-TR" sz="2000" dirty="0"/>
          </a:p>
          <a:p>
            <a:r>
              <a:rPr lang="tr-TR" sz="2000" dirty="0" smtClean="0"/>
              <a:t>Dinin yaşanması için Tanrı ve inanan bireyin </a:t>
            </a:r>
            <a:r>
              <a:rPr lang="tr-TR" sz="2000" u="sng" dirty="0" smtClean="0"/>
              <a:t>mutlak başbaşalığı </a:t>
            </a:r>
            <a:r>
              <a:rPr lang="tr-TR" sz="2000" dirty="0" smtClean="0"/>
              <a:t>şart </a:t>
            </a:r>
            <a:endParaRPr lang="tr-TR" sz="2000" dirty="0"/>
          </a:p>
          <a:p>
            <a:r>
              <a:rPr lang="tr-TR" sz="2000" dirty="0" smtClean="0"/>
              <a:t>Hz. İbrahim «İman Şövalyesi» </a:t>
            </a:r>
          </a:p>
          <a:p>
            <a:r>
              <a:rPr lang="tr-TR" sz="2000" dirty="0" smtClean="0"/>
              <a:t>The single individual için </a:t>
            </a:r>
            <a:r>
              <a:rPr lang="tr-TR" sz="2000" dirty="0" smtClean="0">
                <a:solidFill>
                  <a:srgbClr val="C00000"/>
                </a:solidFill>
              </a:rPr>
              <a:t>toplum</a:t>
            </a:r>
            <a:r>
              <a:rPr lang="tr-TR" sz="2000" dirty="0" smtClean="0"/>
              <a:t> da engel </a:t>
            </a:r>
            <a:endParaRPr lang="de-DE" sz="200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b="1" u="sng" dirty="0">
                <a:solidFill>
                  <a:schemeClr val="accent4">
                    <a:lumMod val="75000"/>
                  </a:schemeClr>
                </a:solidFill>
              </a:rPr>
              <a:t>Cemaatsel Bireyselcilik </a:t>
            </a:r>
            <a:endParaRPr lang="de-DE" b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36312" y="2478054"/>
            <a:ext cx="4480560" cy="3664650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/>
              <a:t>Örneği: Teist Varoluşcu Avusturyalı Yahudi Martin Buber</a:t>
            </a:r>
          </a:p>
          <a:p>
            <a:r>
              <a:rPr lang="tr-TR" sz="2000" dirty="0" smtClean="0"/>
              <a:t>Sen-Ben arasındaki dialog hem toplumsal hemde dinsel hayatın özü </a:t>
            </a:r>
            <a:endParaRPr lang="tr-TR" sz="2000" dirty="0"/>
          </a:p>
          <a:p>
            <a:r>
              <a:rPr lang="tr-TR" sz="2000" dirty="0" smtClean="0"/>
              <a:t>Tanrı-Birey ilişkisi Sen-Ben ilişkisi ile muteber</a:t>
            </a:r>
          </a:p>
          <a:p>
            <a:r>
              <a:rPr lang="tr-TR" sz="2000" dirty="0" smtClean="0"/>
              <a:t>Toplum dinsel bireycilerden oluşmalı</a:t>
            </a:r>
          </a:p>
          <a:p>
            <a:r>
              <a:rPr lang="tr-TR" sz="2000" dirty="0" smtClean="0"/>
              <a:t>Bireyler kendi tercih ve iradeleri işe bir cemaate / kurumsal dine mensup olabilirler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741531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tr-TR" dirty="0" smtClean="0"/>
              <a:t>Gündelik Hayatta Bireycilik ve Din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0151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3037267333"/>
              </p:ext>
            </p:extLst>
          </p:nvPr>
        </p:nvGraphicFramePr>
        <p:xfrm>
          <a:off x="983225" y="717754"/>
          <a:ext cx="9478297" cy="5420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1739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622963863"/>
              </p:ext>
            </p:extLst>
          </p:nvPr>
        </p:nvGraphicFramePr>
        <p:xfrm>
          <a:off x="1111046" y="501445"/>
          <a:ext cx="9950244" cy="5830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710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914283080"/>
              </p:ext>
            </p:extLst>
          </p:nvPr>
        </p:nvGraphicFramePr>
        <p:xfrm>
          <a:off x="1108363" y="748146"/>
          <a:ext cx="9430327" cy="539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7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396004616"/>
              </p:ext>
            </p:extLst>
          </p:nvPr>
        </p:nvGraphicFramePr>
        <p:xfrm>
          <a:off x="1337188" y="245806"/>
          <a:ext cx="9950244" cy="5830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2793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40530" y="1162074"/>
            <a:ext cx="9418320" cy="4041648"/>
          </a:xfrm>
        </p:spPr>
        <p:txBody>
          <a:bodyPr anchor="ctr"/>
          <a:lstStyle/>
          <a:p>
            <a:pPr algn="ctr"/>
            <a:r>
              <a:rPr lang="tr-TR" b="1" dirty="0" smtClean="0"/>
              <a:t>Fenomenolojik</a:t>
            </a:r>
            <a:br>
              <a:rPr lang="tr-TR" b="1" dirty="0" smtClean="0"/>
            </a:br>
            <a:r>
              <a:rPr lang="tr-TR" b="1" dirty="0" smtClean="0"/>
              <a:t> Din Sosyolojisi ne diyor?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298419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000" dirty="0"/>
              <a:t>Din; İnsanın evrende kendisini evinde/yurdunda hissetmesini sağlayan bilişsel ve normatif yapı.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tr-TR" dirty="0"/>
              <a:t>Peter L. </a:t>
            </a:r>
            <a:r>
              <a:rPr lang="tr-TR" dirty="0" smtClean="0"/>
              <a:t>Berger 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7193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/>
              <a:t>Peter L. Berger: </a:t>
            </a:r>
            <a:endParaRPr lang="de-DE" b="1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61872" y="2430684"/>
            <a:ext cx="8900700" cy="3727048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Din; çoğulcu toplumsal durumdan dolayı tehdit altında </a:t>
            </a:r>
            <a:endParaRPr lang="de-DE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Modern insan = zihinsel göçebe </a:t>
            </a:r>
            <a:endParaRPr lang="de-DE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Modern coğulcu durum: İnanç = Tercih (Zorunlu) </a:t>
            </a:r>
          </a:p>
          <a:p>
            <a:pPr lvl="1"/>
            <a:r>
              <a:rPr lang="tr-TR" sz="2400" dirty="0" smtClean="0">
                <a:solidFill>
                  <a:srgbClr val="FF0000"/>
                </a:solidFill>
              </a:rPr>
              <a:t>Berger: «Sapma zorunluluğu»</a:t>
            </a:r>
          </a:p>
        </p:txBody>
      </p:sp>
    </p:spTree>
    <p:extLst>
      <p:ext uri="{BB962C8B-B14F-4D97-AF65-F5344CB8AC3E}">
        <p14:creationId xmlns:p14="http://schemas.microsoft.com/office/powerpoint/2010/main" val="1259962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316116294"/>
              </p:ext>
            </p:extLst>
          </p:nvPr>
        </p:nvGraphicFramePr>
        <p:xfrm>
          <a:off x="206476" y="599769"/>
          <a:ext cx="11080955" cy="5538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llipse 3"/>
          <p:cNvSpPr/>
          <p:nvPr/>
        </p:nvSpPr>
        <p:spPr>
          <a:xfrm>
            <a:off x="8111613" y="1550084"/>
            <a:ext cx="3549445" cy="3637935"/>
          </a:xfrm>
          <a:prstGeom prst="ellipse">
            <a:avLst/>
          </a:prstGeom>
          <a:noFill/>
          <a:ln>
            <a:solidFill>
              <a:srgbClr val="C0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01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u="sng" dirty="0" smtClean="0"/>
              <a:t>Thomas </a:t>
            </a:r>
            <a:r>
              <a:rPr lang="de-DE" b="1" u="sng" dirty="0" err="1" smtClean="0"/>
              <a:t>Luckmann</a:t>
            </a:r>
            <a:r>
              <a:rPr lang="de-DE" b="1" u="sng" dirty="0" smtClean="0"/>
              <a:t>:</a:t>
            </a:r>
            <a:endParaRPr lang="de-DE" b="1" u="sng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959280"/>
              </p:ext>
            </p:extLst>
          </p:nvPr>
        </p:nvGraphicFramePr>
        <p:xfrm>
          <a:off x="682907" y="1805651"/>
          <a:ext cx="10174146" cy="4849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746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29206" y="648182"/>
            <a:ext cx="5173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Sekülerleşme kuramına göre din düşüşe geçmiştir ve eninde sonunda kaybolup gidecektir. </a:t>
            </a:r>
            <a:endParaRPr lang="de-DE" sz="3600" dirty="0"/>
          </a:p>
        </p:txBody>
      </p:sp>
      <p:sp>
        <p:nvSpPr>
          <p:cNvPr id="4" name="Rechteck 3"/>
          <p:cNvSpPr/>
          <p:nvPr/>
        </p:nvSpPr>
        <p:spPr>
          <a:xfrm>
            <a:off x="659757" y="578734"/>
            <a:ext cx="5104435" cy="306729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5764193" y="3646025"/>
            <a:ext cx="5243332" cy="286232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Luckmann: </a:t>
            </a:r>
          </a:p>
          <a:p>
            <a:r>
              <a:rPr lang="tr-TR" sz="3600" dirty="0" smtClean="0"/>
              <a:t>Düşüşe geçen dışsal, yani kurumsal din; </a:t>
            </a:r>
          </a:p>
          <a:p>
            <a:r>
              <a:rPr lang="tr-TR" sz="3600" dirty="0" smtClean="0"/>
              <a:t>Bireysel dinin ise tam tersine yükseliştedir. 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91715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2601290347"/>
              </p:ext>
            </p:extLst>
          </p:nvPr>
        </p:nvGraphicFramePr>
        <p:xfrm>
          <a:off x="1385455" y="1376218"/>
          <a:ext cx="8774545" cy="4762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/>
          <p:cNvSpPr txBox="1"/>
          <p:nvPr/>
        </p:nvSpPr>
        <p:spPr>
          <a:xfrm rot="16200000">
            <a:off x="-1873900" y="3056969"/>
            <a:ext cx="545484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4000" b="1" dirty="0" smtClean="0"/>
              <a:t>Toplumsal Tarih</a:t>
            </a:r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414792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78177975"/>
              </p:ext>
            </p:extLst>
          </p:nvPr>
        </p:nvGraphicFramePr>
        <p:xfrm>
          <a:off x="628073" y="775855"/>
          <a:ext cx="9938327" cy="5362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3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3286575"/>
          </a:xfrm>
        </p:spPr>
        <p:txBody>
          <a:bodyPr anchor="ctr"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Bireycilik (individualism); 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1872" y="3867727"/>
            <a:ext cx="9418320" cy="1691640"/>
          </a:xfrm>
        </p:spPr>
        <p:txBody>
          <a:bodyPr/>
          <a:lstStyle/>
          <a:p>
            <a:r>
              <a:rPr lang="tr-TR" dirty="0" smtClean="0"/>
              <a:t>Mordernlik kavramının içerisinde yer alan, ayrıca </a:t>
            </a:r>
            <a:r>
              <a:rPr lang="tr-TR" b="1" dirty="0" smtClean="0"/>
              <a:t>«özgürlük», «haklar», «sorumluluklar», «bağımsızlık» </a:t>
            </a:r>
            <a:r>
              <a:rPr lang="tr-TR" dirty="0" smtClean="0"/>
              <a:t>mefhumlarının merkeze alındığı, </a:t>
            </a:r>
            <a:r>
              <a:rPr lang="tr-TR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bireyin odakta </a:t>
            </a:r>
            <a:r>
              <a:rPr lang="tr-TR" dirty="0" smtClean="0"/>
              <a:t>yer aldığı toplumsal bir düşüncedir. </a:t>
            </a:r>
          </a:p>
        </p:txBody>
      </p:sp>
    </p:spTree>
    <p:extLst>
      <p:ext uri="{BB962C8B-B14F-4D97-AF65-F5344CB8AC3E}">
        <p14:creationId xmlns:p14="http://schemas.microsoft.com/office/powerpoint/2010/main" val="179901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8595360" cy="1325562"/>
          </a:xfrm>
        </p:spPr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Bireycilik (individualism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61872" y="2124364"/>
            <a:ext cx="8595360" cy="3343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dirty="0" smtClean="0"/>
              <a:t> her  birey «biriciktir»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 </a:t>
            </a:r>
            <a:r>
              <a:rPr lang="tr-TR" sz="2800" dirty="0" smtClean="0"/>
              <a:t>karar ve tercihlere saygı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 </a:t>
            </a:r>
            <a:r>
              <a:rPr lang="tr-TR" sz="2800" dirty="0" smtClean="0"/>
              <a:t>kendileri oldukları için değerli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 </a:t>
            </a:r>
            <a:r>
              <a:rPr lang="tr-TR" sz="2800" dirty="0" smtClean="0"/>
              <a:t>insan ne sadece kendi menfaatleri için var ne de  kendini topluma feda etmeli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98205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541352709"/>
              </p:ext>
            </p:extLst>
          </p:nvPr>
        </p:nvGraphicFramePr>
        <p:xfrm>
          <a:off x="692727" y="563418"/>
          <a:ext cx="10021455" cy="5532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56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08688446"/>
              </p:ext>
            </p:extLst>
          </p:nvPr>
        </p:nvGraphicFramePr>
        <p:xfrm>
          <a:off x="-72103" y="235973"/>
          <a:ext cx="11959303" cy="6430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8822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8414" y="3362632"/>
            <a:ext cx="9789586" cy="1524000"/>
          </a:xfrm>
        </p:spPr>
        <p:txBody>
          <a:bodyPr>
            <a:normAutofit/>
          </a:bodyPr>
          <a:lstStyle/>
          <a:p>
            <a:r>
              <a:rPr lang="de-DE" sz="4400" b="1" dirty="0" smtClean="0"/>
              <a:t>D</a:t>
            </a:r>
            <a:r>
              <a:rPr lang="tr-TR" sz="4400" b="1" dirty="0" smtClean="0"/>
              <a:t>insel bireycilikten bahsedebilirmiyiz?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7025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TM03457515[[fn=Aussicht]]</Template>
  <TotalTime>0</TotalTime>
  <Words>645</Words>
  <Application>Microsoft Office PowerPoint</Application>
  <PresentationFormat>Özel</PresentationFormat>
  <Paragraphs>125</Paragraphs>
  <Slides>26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View</vt:lpstr>
      <vt:lpstr>Bireycilik ve Din </vt:lpstr>
      <vt:lpstr>PowerPoint Sunusu</vt:lpstr>
      <vt:lpstr>PowerPoint Sunusu</vt:lpstr>
      <vt:lpstr>PowerPoint Sunusu</vt:lpstr>
      <vt:lpstr>Bireycilik (individualism);  </vt:lpstr>
      <vt:lpstr>Bireycilik (individualism)</vt:lpstr>
      <vt:lpstr>PowerPoint Sunusu</vt:lpstr>
      <vt:lpstr>PowerPoint Sunusu</vt:lpstr>
      <vt:lpstr>Dinsel bireycilikten bahsedebilirmiyiz?</vt:lpstr>
      <vt:lpstr>Dinî bireyciliğin tanımı (Lukes) </vt:lpstr>
      <vt:lpstr>PowerPoint Sunusu</vt:lpstr>
      <vt:lpstr>PowerPoint Sunusu</vt:lpstr>
      <vt:lpstr>PowerPoint Sunusu</vt:lpstr>
      <vt:lpstr>Dinî bireyciliğin eleştirisi: </vt:lpstr>
      <vt:lpstr>PowerPoint Sunusu</vt:lpstr>
      <vt:lpstr>Dinî Bireyselcilik </vt:lpstr>
      <vt:lpstr>Gündelik Hayatta Bireycilik ve Din</vt:lpstr>
      <vt:lpstr>PowerPoint Sunusu</vt:lpstr>
      <vt:lpstr>PowerPoint Sunusu</vt:lpstr>
      <vt:lpstr>PowerPoint Sunusu</vt:lpstr>
      <vt:lpstr>Fenomenolojik  Din Sosyolojisi ne diyor?</vt:lpstr>
      <vt:lpstr>Din; İnsanın evrende kendisini evinde/yurdunda hissetmesini sağlayan bilişsel ve normatif yapı.  </vt:lpstr>
      <vt:lpstr>Peter L. Berger: </vt:lpstr>
      <vt:lpstr>PowerPoint Sunusu</vt:lpstr>
      <vt:lpstr>Thomas Luckmann: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Bireycilik ve Din</dc:title>
  <dc:creator>yonca necan</dc:creator>
  <cp:lastModifiedBy>Pc</cp:lastModifiedBy>
  <cp:revision>37</cp:revision>
  <dcterms:created xsi:type="dcterms:W3CDTF">2019-10-12T08:10:16Z</dcterms:created>
  <dcterms:modified xsi:type="dcterms:W3CDTF">2019-10-13T11:52:17Z</dcterms:modified>
</cp:coreProperties>
</file>