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32"/>
  </p:notesMasterIdLst>
  <p:sldIdLst>
    <p:sldId id="256" r:id="rId2"/>
    <p:sldId id="257" r:id="rId3"/>
    <p:sldId id="262" r:id="rId4"/>
    <p:sldId id="286" r:id="rId5"/>
    <p:sldId id="287" r:id="rId6"/>
    <p:sldId id="288" r:id="rId7"/>
    <p:sldId id="263" r:id="rId8"/>
    <p:sldId id="258" r:id="rId9"/>
    <p:sldId id="283" r:id="rId10"/>
    <p:sldId id="284" r:id="rId11"/>
    <p:sldId id="285" r:id="rId12"/>
    <p:sldId id="282" r:id="rId13"/>
    <p:sldId id="259" r:id="rId14"/>
    <p:sldId id="280" r:id="rId15"/>
    <p:sldId id="260" r:id="rId16"/>
    <p:sldId id="261" r:id="rId17"/>
    <p:sldId id="264" r:id="rId18"/>
    <p:sldId id="268" r:id="rId19"/>
    <p:sldId id="270" r:id="rId20"/>
    <p:sldId id="269" r:id="rId21"/>
    <p:sldId id="271" r:id="rId22"/>
    <p:sldId id="273" r:id="rId23"/>
    <p:sldId id="277" r:id="rId24"/>
    <p:sldId id="274" r:id="rId25"/>
    <p:sldId id="276" r:id="rId26"/>
    <p:sldId id="275" r:id="rId27"/>
    <p:sldId id="265" r:id="rId28"/>
    <p:sldId id="279" r:id="rId29"/>
    <p:sldId id="278" r:id="rId30"/>
    <p:sldId id="26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24"/>
    <p:restoredTop sz="86640"/>
  </p:normalViewPr>
  <p:slideViewPr>
    <p:cSldViewPr snapToGrid="0" snapToObjects="1">
      <p:cViewPr>
        <p:scale>
          <a:sx n="103" d="100"/>
          <a:sy n="103" d="100"/>
        </p:scale>
        <p:origin x="1248" y="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61616-01B2-304E-9B84-180189587EA2}" type="datetimeFigureOut">
              <a:rPr lang="tr-TR" smtClean="0"/>
              <a:t>8.07.2020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7D2DD-5B40-D043-ADFB-DB2A5840B1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96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7D2DD-5B40-D043-ADFB-DB2A5840B16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5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7D2DD-5B40-D043-ADFB-DB2A5840B160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573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7D2DD-5B40-D043-ADFB-DB2A5840B160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79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8824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8320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609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0337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8441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997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5465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659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73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6127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897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0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621461-26A0-E34B-A0A1-2091F736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Yükümlülükler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3149E0-29FF-B442-BAFA-88009DE6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86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Malları teslim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alıcı,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 reddetme hakkını kullanmak isterse, onların muhafazası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alması gerekir.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masraflar satıcı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karşılanıncaya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malları alıkoyabilir.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Alıcıya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yerinde alıcının tasarrufuna hazır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alıcı bunları reddetme hakkını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kullanmışsa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 adına devralması gerekir.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ki devralmak, semenin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gerektirmesin ve makul olmayan zahmet veya masraflara sebep olmasın.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varma yerinde satıcı veya malları satıcı adına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hâkimiyeti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almaya yetkili bir kimsenin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 uygulanmaz. Alıcı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fıkra uyarınca devralırsa hakları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fıkraya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7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AB3432-5E37-1D45-834E-3C2AC1DA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Yükümlülükler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667345-8287-5C49-A405-8254A5434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88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85 veya 86. madde uyarınca malları muhafaza etmekle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 taraf,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zilyetliğini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devralmakta veya bunları geri almakta veya semeni veyahut muhafaza masraflarını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ise bunları uygun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satabilir.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ki, satma niyetine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makul bir bildirimde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bunların muhafazası makul sayılamayacak masrafı gerektirecekse, 85 veya 86. madde uyarınca malları muhafaza etmekle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 taraf, bunları satmak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zorundadır.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satma niyetine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bildirimde bulunulmalıdır.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Malları satan tarafın, malların muhafazası ve satımı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makul masraflara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miktarı satımdan elde edilen gelirden alıkoyma hakkı vardır. Bakiyeyi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borçludur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77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90ABA1-8F8F-0441-AC71-948CAF39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sözleşmeyi ihlâli hâlinde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E720A-6303-4140-B3A8-12B820A2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Yükümlülüklerinde ayrıma gidilmemiş hâlde.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haklara sahip kılınmış hâlde.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113.</a:t>
            </a:r>
          </a:p>
        </p:txBody>
      </p:sp>
    </p:spTree>
    <p:extLst>
      <p:ext uri="{BB962C8B-B14F-4D97-AF65-F5344CB8AC3E}">
        <p14:creationId xmlns:p14="http://schemas.microsoft.com/office/powerpoint/2010/main" val="68781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3789D-8F97-0E43-B78E-27E6D817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sözleşmeyi ihlâli hâlinde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61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birini yerine getirmezse, satıcı: (a) Madde 62 ilâ 65'te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 kullanabilir.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Madde 74 ilâ 77'de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tazminatı talep edebilir.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yararlanmakla tazminat talep etme hakkını kaybetmez.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ihlal edilmesi halinde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takdirde, alıcıya, bir mahkeme veya bir hakem tarafından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tanınamaz.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62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 alıcıdan semeni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 teslim almasını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etmesini talep edebilir,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taleplerle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bağdaşmayan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hukuki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26D3E8-4718-CD4D-BD76-2A33D6AC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sözleşmeyi ihlâli hâlinde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2622B4-45B5-4A46-90EF-8B4754F2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63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Satıcı alıcıya,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uzunlukta 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verebilir.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alıcıdan bir bildirim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satıcı, bu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 halinde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başvuramaz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ifa nedeniyle tazminat talep etme hakkını kaybetmez.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64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edebilir: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Alıcının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birini yerine getirmemesi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esaslı bir aykırılık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oluşturuyorsa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Alıcı, satıcı tarafından 63. maddenin 1. fıkrası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borcunu yerine getirmez veya malları teslim almaz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yapmayacağını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Ancak, alıcının semeni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hallerde, 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etme hakkını yitirir;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alıcının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ifası halinde, ifanın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olsun,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alıcının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(i)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aykırılığı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satıcı tarafından 63. maddenin 1. fıkrası uyarınca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herhangi bir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veya alıcının bu 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57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AC3F55-74EE-3943-A746-2AECD6F5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sözleşmeyi ihlâli hâlinde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3CF12-009E-4E4E-944B-F756D8AF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65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ölçüsünu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niteliklerini alıcının belirlemesi gerekiyor ise ve alıcı bu belirlemeyi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 veya satıcının talebinin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yapmamışsa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satıcı,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haklara halel gelmeksizin, alıcının, kendisi tarafından bilinebilecek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belirlemeyi bizzat yapabilir.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Satıcı belirlemeyi bizzat yaparsa, bunun ayrıntıları hakkında alıcıyı bilgilendirmesi ve ona farklı bir belirleme yapması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tanıması gerekir. Alıcı,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kullanmazsa, satıcı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belirleme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bağlayıcı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66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7A4BE9-4EEB-E74E-A8B3-23E3A43A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 ve satıcıya ilişkin ortak hükümler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08C4F7-B518-CD40-9084-D726B119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71-80 arasındaki hükümler alıcı ve satıcıya ilişkin ortak hükümlerdir. Yalnızca aşağıdaki üç düzenleme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işlenilecektir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Vadeden Önce Sözleşmeye Aykırılık (İfanın Askıya Alınması, Tazminat, Dönme)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Sorumluluktan Kurtulma (İfa Engeli, Üçüncü Kişinin Adem-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İfası, Karşı Tarafın Eylem ve İhlâli)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Dönmenin Sonuçları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71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9B1C2F-E92D-D84D-9615-81858D02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Vadeden Önce Sözleşmeye Aykırılık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C4BB4A-2A4F-9E4A-85D9-8E1DE338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71 ve m. 72!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TBK’da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durumda uygulanacak hükümler düzenlenmemiş hâlde)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8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DB4127-E6F5-4C41-9DF6-CDB2E16CB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71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Ayrım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Aykırılıklar ve Art Arda Teslimli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Taraflardan biri,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kurulmasından sonra,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tarafın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ifa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kabiliyetindeki ciddi bir yetersizlik nedeniyle,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ifaya hazırlanmasındaki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ifası sırasındaki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</a:t>
            </a:r>
          </a:p>
          <a:p>
            <a:pPr algn="just"/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esaslı bir kısmını ifa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etmeyeceğinin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durumunda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ifasını askıya alabilir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Satıcı, I. fıkradaki nedenlerin ortaya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çıkmasından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malları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göndermis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takdirde, malların alıcıya verilmesini, alıcının elinde kendisine bu malları edinme hakkı veren bir belge bulunsa dahi engelleyebilir.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fıkra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alıcı ve satıcı arasında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(özel düzenleme)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gönderilmesinden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ifasını askıya alan taraf, askıya alma keyfiyetini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derhal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tarafa bildirmek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tarafın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edeceğine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dair yeterli teminat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göstermesi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durumunda ifaya devam 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38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20DB1F-E723-9C44-82A7-4BE909E08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İfanın askıya alınması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66124E-59B5-E947-8DAF-44FC8087D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İfa veya ödeme yeteneğinde önemli sakatlık (objektif koşul, sözleşmeye esaslı aykırılık teşkil etmesi aranmaz)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İfa ediliş, ifa edilmeye hazırlanış şekli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koşul, m. 32, 54 örnek verilmekte)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Derhal bildirim, teminat gösterilmesi hâlinde bu imkâna başvurulamaması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0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Ödenmesi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Teslim Alınması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Yükümlülükler</a:t>
            </a:r>
          </a:p>
          <a:p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96BF34C5-E0A0-1D48-A27A-467A8642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ALICININ YÜKÜMLÜLÜKLERİ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2403F7-4F07-724C-9E2A-93388E821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72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(Dönmenin özel bir şekli)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tarihinden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taraflardan birinin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esaslı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aşikar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edebilir.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etmek niyetinde olan taraf,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ifasına dair yeterli teminat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olanak tanımak amacıyla, keyfiyete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bir bildirimde bulunmalıdır.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 2. fıkra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315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BD6354-5348-3B46-BD16-17D5AEC4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B324F4-4B61-C949-A756-8680535E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49/1 64/1 (Olasılığın somutlaşmış olması)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Muhtemel sözleşmeye aykırılık (objektif, taraflara bağlı yahut bağlı olmayan olaylar)+İhbar (Gönderilmekle)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59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1B63A2-017F-AB43-8469-842E967E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TAZMİNAT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D0955A-5F52-0B49-BE37-2187A311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Tazminata dair genel kurallar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kişiler değil,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sadece taraflar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Milî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hukuka tâbi)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74 (Fiilî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zarar+Mahrum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Kalınan Kâr)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tazminat, mahrum kalınan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dahil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dolayı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zararın toplamına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tazminat,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tarafın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sırasında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muhtemel sonucu olarak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öngördüğu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veya o tarihte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bilmesi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veriler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ışığında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öngörmesi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zararı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(Zararın sınırı)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429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CF5CEA-F143-2147-B664-6A06329C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TAZMİNAT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13C0BC-9E1E-8242-BF9E-FED0849D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Sözleşmeye Aykırılık (Dönmedeki esaslı esaslı olmayan aykırılık ayrımı yok)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(Kavramların tanımı yapılmamış) Manevî zarara dair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 114.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Öngörülebilirlik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</a:t>
            </a:r>
          </a:p>
          <a:p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m. 79, m. 80.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İndirim nedenine dair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TBK.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D53B37-3456-2C42-906C-6C16FFE3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TAZMİNAT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79E95-1F4F-AC42-99BA-0F7709891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75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 halinde, ortadan kaldırmadan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alıcının ikame mallar satın alması veya satıcının malları yeniden satması durumunda, tazminat talep eden taraf,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fiyat ile ikame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işlem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fiyatı arasındaki farkı talep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74. madde uyarınca da tazminat talep edebilir.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kaldırıldığı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 mallar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cari bir fiyatın var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hallerde,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talep eden taraf, 75. madde uyarınca ikame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olsa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 ile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kaldırıldığı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andaki cari fiyat arasındaki farkı talep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gibi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74. madde uyarınca da tazminat talep edebilir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Bununla birlikte, tazminat talep eden taraf, malları devraldıktan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kaldırırsa, ortadan kaldırma anındaki cari fiyat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deviralma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anındaki cari fiyat uygulanır. 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(Dönme hâlinde de tazminat talep edilebilir, bu hâlde uygulanacak hüküm)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Fıkra 1 anlamında cari fiyat, malların teslim edilmesi gereken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fiyattır; ancak, o yerde bir cari fiyat mevcut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makul ikame yeri kabul edilebilen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yerdeki fiyat,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masraflarındaki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esas alınır.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858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F2BE60-586B-9441-B29C-E2445460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TAZMİNAT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1E02B4-C3E3-0140-B003-CA4889D48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77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taraf, mahrum kalınan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dahil,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zararı azaltmak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makul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zorundadır.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almaması halinde,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ihlâl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taraf, zararın azaltılabilecek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miktarda tazminattan indirim yapılmasını isteyebilir.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78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 semeni veya muaccel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meblağı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ödemezse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taraf, 74. madde uyarınca talep etme hakkına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tazminata halel gelmeksizin,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meblag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faize hak kazanır.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(Millî hukuka tâbi unsurlar nelerdir?)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193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129D4A-37B2-504C-882F-2970A1BF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SOMUT YÖNTEM: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75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 halinde, ortadan kaldırmadan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alıcının ikame mallar satın alması veya satıcının malları yeniden satması durumunda, tazminat talep eden taraf,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 ile ikame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fiyatı arasındaki farkı talep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74. madde uyarınca da tazminat talep edebilir.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SOYUT YÖNTEM: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cari bir fiyatın var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hallerde, tazminat talep eden taraf, 75. madde uyarınca ikame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olsa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kararlaştırılan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andaki cari fiyat arasındaki farkı talep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74. madde uyarınca da tazminat talep edebilir. Bununla birlikte, tazminat talep eden taraf, malları devraldıktan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kaldırırsa, ortadan kaldırma anındaki cari fiyat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deviralma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anındaki cari fiyat uygulanır.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Fıkra 1 anlamında cari fiyat, malların teslim edilmesi gereken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fiyattır; ancak, o yerde bir cari fiyat mevcut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makul ikame yeri kabul edilebilen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yerdeki fiyat,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masraflarındaki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esas alınır. 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221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CAFC57-9C93-F34F-994C-7BBA473B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Sorumluluktan Kurtulma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B7FB7E-AF6B-4141-9B3C-5A4A7847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633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79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Taraflardan biri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birini ifa etmemesinin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(yükümlülüğün, aykırılığın türü önemli değil)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denetimi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kalan bir engelden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kaynaklandığını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 bu engeli,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kurulması anında hesaba katmasının veya engelden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sonuçlarından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kaçınmasının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bunları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aşmasının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kendisinden makul olarak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beklenemeyeceğini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ispatlaması halinde ifa etmemeden dolayı sorumlu tutulmaz.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(İfa engeli, haricilik,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öngörülemezlik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kaçınılmaz ve önüne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geçilemezlik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illiyet)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Taraflardan birinin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etmemesi,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kısmen veya tamamen ifa etmek ile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görevlendirdiği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 etmemesinden kaynaklanıyorsa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tarafın sorumluluktan kurtulması ancak;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(Üçüncü kişinin adem-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ifası, birinci fıkrada aranan şartlar)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Fıkra 1 uyarınca sorumluluktan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 ve,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Görevlendirmis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fıkra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uygulanması durumunda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görevlendirilen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sorumluluktan kurtulacak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(3) Bu maddede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sorumluluktan kurtulma, engelin var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geçerlidir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İfa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etmeyen taraf, engeli ve kendisinin ifa kabiliyeti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bildirmek zorundadır. Bu bildirim, ifa etmeyen tarafın engeli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ulaşmazsa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olgusundan kaynaklanan zararı ifa etmeyen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(5) Bu madde, tarafların bu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uyarınca tazminat talebi </a:t>
            </a:r>
            <a:r>
              <a:rPr lang="tr-TR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hakkını kullanmasını engellemez. 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(Sadece tazminattan kurtarır)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329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C56685-94AB-B249-84A6-1D45A9438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80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taraf,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 etmemesine, bu ifa etmeme durumu kendi eyleminden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eylemsizliğinden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dayanamaz. </a:t>
            </a:r>
            <a:r>
              <a:rPr lang="tr-TR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(Karşı tarafın eylem ve ihlâli, eylem ve ihmali ihlâle neden olan hiçbir hakkı kullanamaz)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9176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99BCAF-9E26-F042-8093-3936E844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Dönmenin sonuçları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F57002-BCC8-E340-9382-E1CED072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(Klasik dönme teorisi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etkiyi kabul ettiğinden,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VSA’nın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etkiyi kabul etmesi yeni dönme teorisini kabul ettiğini gösterir)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İfa edilmemiş borçlardan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kurtulma+İade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610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93D0FC-48D1-7E4C-AA1F-FFC4B035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Ödenmesi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CE7EEF-A175-A54E-ADE1-964A40984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55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semen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belirlenmeksizin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semenin belirlenmesini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içermeksizin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aksine herhangi bir emare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tarafların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 ilgili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satılan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uygulanan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cari fiyata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olarak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gönderme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oldukları varsayılır. (Bkz. m. 55, m. 76/2, m. 56)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14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veya birden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teklif, yeterince kesin olması ve teklifte bulunanın, kabul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iradesini yansıtması durumunda icap sayılır.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saptandığı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olarak miktar ve semenin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belirlendiği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belirlenmesi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teklifler yeterince kesin sayılır.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maddenin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çeliştiği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görülmektedir. Semeni içermeyen icabın icap sayılıp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sayılmayacağu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sözleşmenin kurulmuş sayılıp sayılmayacağı tartışmalıdır. </a:t>
            </a:r>
          </a:p>
        </p:txBody>
      </p:sp>
    </p:spTree>
    <p:extLst>
      <p:ext uri="{BB962C8B-B14F-4D97-AF65-F5344CB8AC3E}">
        <p14:creationId xmlns:p14="http://schemas.microsoft.com/office/powerpoint/2010/main" val="839173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AEB7A4-F412-B946-B51F-0B401DCE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Dönmenin Sonuçları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DA25A8-89A5-F841-B1DB-9300353A1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81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kaldırılması, tazminat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saklı kalmak kaydıyla her iki tarafı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üstlendikleri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yükümlülüklerden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kurtarır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uyuşmazlıkların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kaldırılması sonrasında tarafların haklarını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etkilemez.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(İfa edilmemiş olanlar)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tamamen veya kısmen ifa eden taraf,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ifa ettiklerinin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ödediklerinin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iadesini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taraftan talep edebilir. Her iki taraf da iade borcu altında ise, edimlerin aynı anda ifa edilmesi gerekir.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(İfa edilmiş olanlar/mutlak değil)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3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D95889-A95B-3D42-A822-75476F86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Ödenmesi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69342A-9F73-A44C-A8F2-70FC8D5C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54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Alıcının semeni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borcu,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mevzuatta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olan, semenin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almayı ve formaliteleri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55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semen belirlenmeksizin veya semenin belirlenmesini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içermeksizin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aksine herhangi bir emare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tarafların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 ilgili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satılan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uygulanan cari fiyata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oldukları varsayılır.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6379EC-7507-2D46-A2BC-D8C70D55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Ödenmesi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C98FAE-6FED-B648-B109-401692F9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belirlenmişse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şüphe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halinde, 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 alınarak saptanır.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57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TBK’da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Olduğu Gibi Tamamlayıcı)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Alıcı semeni belirli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bir yerde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ödemekle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yükümlu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 satıcıya: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onun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işyerinde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veya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veya belgelerin verilmesi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 gerekiyor ise, verme yerinde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sonraki iş yeri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 masrafları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3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0A1F60-7CD0-3A43-A5F4-8526D29F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Semenin Ödenmesi Yükümlülüğü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F416BA-432B-3847-A2E9-69B58E76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58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Alıcının semeni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yoksa,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malları veya malları temsil eden belgeleri tasarrufuna hazır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bulundurduğu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yapması gerekir. Satıcı, malların veya belgelerin verilmesini,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bağlayabilir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(Aynı anda ifa)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gerektiriyorsa,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veya malları temsil eden belgelerin alıcıya ancak semenin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(Hapis hakkı)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Alıcı, semeni, malları muayene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taraftarca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teslim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usulleri buna olanak tanımasın.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59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Alıcı, satıcının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talebine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formaliteye uymasına gerek olmaksızın,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tespit edilen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uyarınca belirlenebilen tarihte semeni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8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2DFEDB-6538-2747-A963-A51A5A26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Malların Teslim Alınması Yükümlülüğü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872939-A498-2D44-8A77-B2F64EF3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60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Alıcının teslim alma borcu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satıcının teslimi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kendisinden makul olarak beklenebilecek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eylemde bulunmayı ve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malları fiilen devralmayı kapsar.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039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Yükümlülükler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38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Alıcı, malları,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muayene etmek veya ettirmek zorundadır.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gerektiriyorsa, muayene, malların varma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sonrasına ertelenebilir.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Mallar alıcı tarafından, muayene 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olmaksızın,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halindeyken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onun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gönderilirse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ihtimalini biliyor veya bilmesi gerekiyor idiyse, muayene, malların yeni varma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sonrasına ertelenebilir.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46F10C-3E11-204D-B352-938A40B89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Yükümlülükler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88DA4-525B-3541-A42B-2B742D357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Madde 47 </a:t>
            </a:r>
          </a:p>
          <a:p>
            <a:r>
              <a:rPr lang="tr-TR" dirty="0"/>
              <a:t>(1) Alıcı satıcıya, </a:t>
            </a:r>
            <a:r>
              <a:rPr lang="tr-TR" dirty="0" err="1"/>
              <a:t>yükümlülüklerini</a:t>
            </a:r>
            <a:r>
              <a:rPr lang="tr-TR" dirty="0"/>
              <a:t> ifa etmesi </a:t>
            </a:r>
            <a:r>
              <a:rPr lang="tr-TR" dirty="0" err="1"/>
              <a:t>için</a:t>
            </a:r>
            <a:r>
              <a:rPr lang="tr-TR" dirty="0"/>
              <a:t> makul uzunlukta ek bir </a:t>
            </a:r>
            <a:r>
              <a:rPr lang="tr-TR" dirty="0" err="1"/>
              <a:t>süre</a:t>
            </a:r>
            <a:r>
              <a:rPr lang="tr-TR" dirty="0"/>
              <a:t> tanıyabilir.</a:t>
            </a:r>
            <a:br>
              <a:rPr lang="tr-TR" dirty="0"/>
            </a:br>
            <a:r>
              <a:rPr lang="tr-TR" dirty="0"/>
              <a:t>(2) Bu </a:t>
            </a:r>
            <a:r>
              <a:rPr lang="tr-TR" dirty="0" err="1"/>
              <a:t>süre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yükümlülüklerini</a:t>
            </a:r>
            <a:r>
              <a:rPr lang="tr-TR" dirty="0"/>
              <a:t> ifa </a:t>
            </a:r>
            <a:r>
              <a:rPr lang="tr-TR" dirty="0" err="1"/>
              <a:t>etmeyeceği</a:t>
            </a:r>
            <a:r>
              <a:rPr lang="tr-TR" dirty="0"/>
              <a:t> konusunda satıcıdan bir bildirim </a:t>
            </a:r>
            <a:r>
              <a:rPr lang="tr-TR" dirty="0" err="1"/>
              <a:t>almadıkça</a:t>
            </a:r>
            <a:r>
              <a:rPr lang="tr-TR" dirty="0"/>
              <a:t>, alıcı, bu ek </a:t>
            </a:r>
            <a:r>
              <a:rPr lang="tr-TR" dirty="0" err="1"/>
              <a:t>süre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, </a:t>
            </a:r>
            <a:r>
              <a:rPr lang="tr-TR" dirty="0" err="1"/>
              <a:t>sözleşmeye</a:t>
            </a:r>
            <a:r>
              <a:rPr lang="tr-TR" dirty="0"/>
              <a:t> aykırılık halinde sahip </a:t>
            </a:r>
            <a:r>
              <a:rPr lang="tr-TR" dirty="0" err="1"/>
              <a:t>olduğu</a:t>
            </a:r>
            <a:r>
              <a:rPr lang="tr-TR" dirty="0"/>
              <a:t> hukukî </a:t>
            </a:r>
            <a:r>
              <a:rPr lang="tr-TR" dirty="0" err="1"/>
              <a:t>imkânlardan</a:t>
            </a:r>
            <a:r>
              <a:rPr lang="tr-TR" dirty="0"/>
              <a:t> </a:t>
            </a:r>
            <a:r>
              <a:rPr lang="tr-TR" dirty="0" err="1"/>
              <a:t>hiçbirine</a:t>
            </a:r>
            <a:r>
              <a:rPr lang="tr-TR" dirty="0"/>
              <a:t> </a:t>
            </a:r>
            <a:r>
              <a:rPr lang="tr-TR" dirty="0" err="1"/>
              <a:t>başvuramaz</a:t>
            </a:r>
            <a:r>
              <a:rPr lang="tr-TR" dirty="0"/>
              <a:t>. Ancak bu </a:t>
            </a:r>
            <a:r>
              <a:rPr lang="tr-TR" dirty="0" err="1"/>
              <a:t>yüzden</a:t>
            </a:r>
            <a:r>
              <a:rPr lang="tr-TR" dirty="0"/>
              <a:t> alıcı, </a:t>
            </a:r>
          </a:p>
          <a:p>
            <a:r>
              <a:rPr lang="tr-TR" dirty="0" err="1"/>
              <a:t>gecikmis</a:t>
            </a:r>
            <a:r>
              <a:rPr lang="tr-TR" dirty="0"/>
              <a:t>̧ ifa nedeniyle tazminat talep etme hakkını kaybetmez.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28426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304</TotalTime>
  <Words>4338</Words>
  <Application>Microsoft Macintosh PowerPoint</Application>
  <PresentationFormat>Geniş ekran</PresentationFormat>
  <Paragraphs>148</Paragraphs>
  <Slides>30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Calibri</vt:lpstr>
      <vt:lpstr>Gill Sans MT</vt:lpstr>
      <vt:lpstr>Times New Roman</vt:lpstr>
      <vt:lpstr>Galeri</vt:lpstr>
      <vt:lpstr>ANKARA ÜNİVERSİTESİ HUKUK FAKÜLTESİ – MİLLETLERARASI SÖZLESMELER ve TİCARET HUKUKU  </vt:lpstr>
      <vt:lpstr>ALICININ YÜKÜMLÜLÜKLERİ</vt:lpstr>
      <vt:lpstr>Semenin Ödenmesi Yükümlülüğü </vt:lpstr>
      <vt:lpstr>Semenin Ödenmesi Yükümlülüğü </vt:lpstr>
      <vt:lpstr>Semenin Ödenmesi Yükümlülüğü</vt:lpstr>
      <vt:lpstr>Semenin Ödenmesi Yükümlülüğü</vt:lpstr>
      <vt:lpstr>Malların Teslim Alınması Yükümlülüğü </vt:lpstr>
      <vt:lpstr>Diğer Yükümlülükler </vt:lpstr>
      <vt:lpstr>Diğer Yükümlülükler</vt:lpstr>
      <vt:lpstr>Diğer Yükümlülükler</vt:lpstr>
      <vt:lpstr>Diğer Yükümlülükler</vt:lpstr>
      <vt:lpstr>ALIcının sözleşmeyi ihlâli hâlinde SATIcının hakları</vt:lpstr>
      <vt:lpstr>ALIcının sözleşmeyi ihlâli hâlinde SATIcının hakları</vt:lpstr>
      <vt:lpstr>ALIcının sözleşmeyi ihlâli hâlinde SATIcının hakları</vt:lpstr>
      <vt:lpstr>ALIcının sözleşmeyi ihlâli hâlinde SATIcının hakları</vt:lpstr>
      <vt:lpstr>Alıcı ve satıcıya ilişkin ortak hükümler</vt:lpstr>
      <vt:lpstr>Vadeden Önce Sözleşmeye Aykırılık  </vt:lpstr>
      <vt:lpstr>PowerPoint Sunusu</vt:lpstr>
      <vt:lpstr>İfanın askıya alınması</vt:lpstr>
      <vt:lpstr>PowerPoint Sunusu</vt:lpstr>
      <vt:lpstr>DÖNME</vt:lpstr>
      <vt:lpstr>TAZMİNAT</vt:lpstr>
      <vt:lpstr>TAZMİNAT</vt:lpstr>
      <vt:lpstr>TAZMİNAT</vt:lpstr>
      <vt:lpstr>TAZMİNAT</vt:lpstr>
      <vt:lpstr>PowerPoint Sunusu</vt:lpstr>
      <vt:lpstr>Sorumluluktan Kurtulma  </vt:lpstr>
      <vt:lpstr>PowerPoint Sunusu</vt:lpstr>
      <vt:lpstr>Dönmenin sonuçları</vt:lpstr>
      <vt:lpstr>Dönmenin Sonuçları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19</cp:revision>
  <dcterms:created xsi:type="dcterms:W3CDTF">2020-07-06T16:31:40Z</dcterms:created>
  <dcterms:modified xsi:type="dcterms:W3CDTF">2020-07-08T11:50:14Z</dcterms:modified>
</cp:coreProperties>
</file>