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5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6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3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8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8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5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6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5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8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6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1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H. </a:t>
            </a:r>
            <a:r>
              <a:rPr lang="tr-TR" b="1" u="sng" dirty="0">
                <a:solidFill>
                  <a:prstClr val="black"/>
                </a:solidFill>
              </a:rPr>
              <a:t>ŞER’U MEN KABLENA</a:t>
            </a:r>
            <a:r>
              <a:rPr lang="tr-TR" dirty="0" smtClean="0"/>
              <a:t>’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Şer’u Men Kablena</a:t>
            </a:r>
            <a:r>
              <a:rPr lang="tr-TR" dirty="0" smtClean="0"/>
              <a:t>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Hukuk Tarihi Bağlamında </a:t>
            </a:r>
            <a:r>
              <a:rPr lang="tr-TR" dirty="0">
                <a:solidFill>
                  <a:prstClr val="black"/>
                </a:solidFill>
              </a:rPr>
              <a:t>Şer’u Men </a:t>
            </a:r>
            <a:r>
              <a:rPr lang="tr-TR" dirty="0" smtClean="0">
                <a:solidFill>
                  <a:prstClr val="black"/>
                </a:solidFill>
              </a:rPr>
              <a:t>Kablena</a:t>
            </a:r>
            <a:endParaRPr lang="en-US" dirty="0">
              <a:solidFill>
                <a:prstClr val="black"/>
              </a:solidFill>
            </a:endParaRPr>
          </a:p>
          <a:p>
            <a:pPr marL="514350" indent="-514350">
              <a:buAutoNum type="arabicPeriod"/>
            </a:pPr>
            <a:r>
              <a:rPr lang="tr-TR" dirty="0">
                <a:solidFill>
                  <a:prstClr val="black"/>
                </a:solidFill>
              </a:rPr>
              <a:t>Şer’u Men </a:t>
            </a:r>
            <a:r>
              <a:rPr lang="tr-TR" dirty="0" smtClean="0">
                <a:solidFill>
                  <a:prstClr val="black"/>
                </a:solidFill>
              </a:rPr>
              <a:t>Kablena’nın </a:t>
            </a:r>
            <a:r>
              <a:rPr lang="tr-TR" dirty="0" smtClean="0"/>
              <a:t>Hukuki Otoritesi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488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H. </a:t>
            </a:r>
            <a:r>
              <a:rPr lang="tr-TR" b="1" u="sng" dirty="0">
                <a:solidFill>
                  <a:prstClr val="black"/>
                </a:solidFill>
              </a:rPr>
              <a:t>ŞER’U MEN KABLENA</a:t>
            </a:r>
            <a:r>
              <a:rPr lang="tr-TR" dirty="0" smtClean="0"/>
              <a:t>’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Şer’u Men Kablena</a:t>
            </a:r>
            <a:r>
              <a:rPr lang="tr-TR" dirty="0" smtClean="0"/>
              <a:t>: Tanım ve </a:t>
            </a:r>
            <a:r>
              <a:rPr lang="tr-TR" dirty="0" smtClean="0"/>
              <a:t>Kavram</a:t>
            </a:r>
          </a:p>
          <a:p>
            <a:pPr marL="0" indent="0">
              <a:buNone/>
            </a:pPr>
            <a:r>
              <a:rPr lang="tr-TR" dirty="0"/>
              <a:t>«Kur'an'ı Kerim veya sahih sünnet, Allah' ın bizden önceki milletler</a:t>
            </a:r>
          </a:p>
          <a:p>
            <a:pPr marL="0" indent="0">
              <a:buNone/>
            </a:pPr>
            <a:r>
              <a:rPr lang="tr-TR" dirty="0"/>
              <a:t>için onların dilleri ile koyduğu şer'i hükümlerden birini anlatm ışsa ve</a:t>
            </a:r>
          </a:p>
          <a:p>
            <a:pPr marL="0" indent="0">
              <a:buNone/>
            </a:pPr>
            <a:r>
              <a:rPr lang="tr-TR" dirty="0"/>
              <a:t>onlara farz oldu ğu gibi bize de farz oldu ğunu ifade etmi şse, bunun bizim</a:t>
            </a:r>
          </a:p>
          <a:p>
            <a:pPr marL="0" indent="0">
              <a:buNone/>
            </a:pPr>
            <a:r>
              <a:rPr lang="tr-TR" dirty="0"/>
              <a:t>için de şeriatımızın itirafına göre uyulmas ı gerekli bir kanun ve şer'i bir</a:t>
            </a:r>
          </a:p>
          <a:p>
            <a:pPr marL="0" indent="0">
              <a:buNone/>
            </a:pPr>
            <a:r>
              <a:rPr lang="tr-TR" dirty="0"/>
              <a:t>hüküm olduğunda ihtilaf yoktur</a:t>
            </a:r>
            <a:r>
              <a:rPr lang="tr-TR" dirty="0" smtClean="0"/>
              <a:t>.» Hallaf, 245.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57088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H. </a:t>
            </a:r>
            <a:r>
              <a:rPr lang="tr-TR" b="1" u="sng" dirty="0">
                <a:solidFill>
                  <a:prstClr val="black"/>
                </a:solidFill>
              </a:rPr>
              <a:t>ŞER’U MEN KABLENA</a:t>
            </a:r>
            <a:r>
              <a:rPr lang="tr-TR" dirty="0" smtClean="0"/>
              <a:t>’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Şer’u Men Kablena</a:t>
            </a:r>
            <a:r>
              <a:rPr lang="tr-TR" dirty="0" smtClean="0"/>
              <a:t>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Hukuk Tarihi Bağlamında </a:t>
            </a:r>
            <a:r>
              <a:rPr lang="tr-TR" dirty="0">
                <a:solidFill>
                  <a:prstClr val="black"/>
                </a:solidFill>
              </a:rPr>
              <a:t>Şer’u Men </a:t>
            </a:r>
            <a:r>
              <a:rPr lang="tr-TR" dirty="0" smtClean="0">
                <a:solidFill>
                  <a:prstClr val="black"/>
                </a:solidFill>
              </a:rPr>
              <a:t>Kablena</a:t>
            </a: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Tarihte yer almış muhtelif hukuk sistemlerinin etkileşimi: muhtelif örnekler.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916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H. </a:t>
            </a:r>
            <a:r>
              <a:rPr lang="tr-TR" b="1" u="sng" dirty="0">
                <a:solidFill>
                  <a:prstClr val="black"/>
                </a:solidFill>
              </a:rPr>
              <a:t>ŞER’U MEN KABLENA</a:t>
            </a:r>
            <a:r>
              <a:rPr lang="tr-TR" dirty="0" smtClean="0"/>
              <a:t>’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Şer’u Men Kablena</a:t>
            </a:r>
            <a:r>
              <a:rPr lang="tr-TR" dirty="0" smtClean="0"/>
              <a:t>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Hukuk Tarihi Bağlamında </a:t>
            </a:r>
            <a:r>
              <a:rPr lang="tr-TR" dirty="0">
                <a:solidFill>
                  <a:prstClr val="black"/>
                </a:solidFill>
              </a:rPr>
              <a:t>Şer’u Men </a:t>
            </a:r>
            <a:r>
              <a:rPr lang="tr-TR" dirty="0" smtClean="0">
                <a:solidFill>
                  <a:prstClr val="black"/>
                </a:solidFill>
              </a:rPr>
              <a:t>Kablena</a:t>
            </a:r>
            <a:endParaRPr lang="en-US" dirty="0">
              <a:solidFill>
                <a:prstClr val="black"/>
              </a:solidFill>
            </a:endParaRPr>
          </a:p>
          <a:p>
            <a:pPr marL="514350" indent="-514350">
              <a:buAutoNum type="arabicPeriod"/>
            </a:pPr>
            <a:r>
              <a:rPr lang="tr-TR" dirty="0">
                <a:solidFill>
                  <a:prstClr val="black"/>
                </a:solidFill>
              </a:rPr>
              <a:t>Şer’u Men </a:t>
            </a:r>
            <a:r>
              <a:rPr lang="tr-TR" dirty="0" smtClean="0">
                <a:solidFill>
                  <a:prstClr val="black"/>
                </a:solidFill>
              </a:rPr>
              <a:t>Kablena’nın </a:t>
            </a:r>
            <a:r>
              <a:rPr lang="tr-TR" dirty="0" smtClean="0"/>
              <a:t>Hukuki </a:t>
            </a:r>
            <a:r>
              <a:rPr lang="tr-TR" dirty="0" smtClean="0"/>
              <a:t>Otoritesi:</a:t>
            </a:r>
          </a:p>
          <a:p>
            <a:pPr marL="0" indent="0">
              <a:buNone/>
            </a:pPr>
            <a:r>
              <a:rPr lang="tr-TR" dirty="0" smtClean="0"/>
              <a:t>Kurian, Bakara, 183:</a:t>
            </a:r>
          </a:p>
          <a:p>
            <a:pPr marL="0" indent="0">
              <a:buNone/>
            </a:pPr>
            <a:r>
              <a:rPr lang="ar-SA" dirty="0"/>
              <a:t>يَا أَيُّهَا الَّذِينَ آمَنُواْ كُتِبَ عَلَيْكُمُ الصِّيَامُ كَمَا كُتِبَ عَلَى الَّذِينَ مِن قَبْلِكُمْ لَعَلَّكُمْ تَتَّقُونَ ﴿١٨٣﴾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02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274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İSLAM HUKUK USULÜ</vt:lpstr>
      <vt:lpstr>İSLAM HUKUK USULÜ</vt:lpstr>
      <vt:lpstr>İSLAM HUKUK USULÜ</vt:lpstr>
      <vt:lpstr>İSLAM HUKUK USULÜ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HUKUK USULÜ</dc:title>
  <dc:creator>Osman Taştan</dc:creator>
  <cp:lastModifiedBy>Osman Taştan</cp:lastModifiedBy>
  <cp:revision>14</cp:revision>
  <dcterms:created xsi:type="dcterms:W3CDTF">2018-01-20T13:04:21Z</dcterms:created>
  <dcterms:modified xsi:type="dcterms:W3CDTF">2018-03-12T19:26:57Z</dcterms:modified>
</cp:coreProperties>
</file>