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62" r:id="rId5"/>
    <p:sldId id="259" r:id="rId6"/>
    <p:sldId id="263" r:id="rId7"/>
    <p:sldId id="264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smtClean="0">
                <a:solidFill>
                  <a:srgbClr val="660066"/>
                </a:solidFill>
              </a:rPr>
              <a:t>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smtClean="0">
                <a:solidFill>
                  <a:srgbClr val="660066"/>
                </a:solidFill>
              </a:rPr>
              <a:t>10.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Savaş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Kaosunda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Göreli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Özerklik</a:t>
            </a:r>
            <a:r>
              <a:rPr lang="en-US" sz="2800" dirty="0">
                <a:solidFill>
                  <a:srgbClr val="660066"/>
                </a:solidFill>
              </a:rPr>
              <a:t> 2 (1939-</a:t>
            </a:r>
            <a:r>
              <a:rPr lang="en-US" sz="2800" dirty="0" smtClean="0">
                <a:solidFill>
                  <a:srgbClr val="660066"/>
                </a:solidFill>
              </a:rPr>
              <a:t>1945)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780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Savaş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Kaosunda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Türkiye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Göreli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Özerklik</a:t>
            </a:r>
            <a:r>
              <a:rPr lang="en-US" sz="2800" dirty="0" smtClean="0">
                <a:solidFill>
                  <a:srgbClr val="660066"/>
                </a:solidFill>
              </a:rPr>
              <a:t> 2 (1939-1945)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-II.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gidişatı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44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Savaş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Kaosunda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Göreli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Özerklik</a:t>
            </a:r>
            <a:r>
              <a:rPr lang="en-US" sz="2800" dirty="0">
                <a:solidFill>
                  <a:srgbClr val="660066"/>
                </a:solidFill>
              </a:rPr>
              <a:t> 2 (1939-1945)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/>
              <a:t>v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strateji</a:t>
            </a:r>
            <a:r>
              <a:rPr lang="en-US" dirty="0" smtClean="0"/>
              <a:t>: “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dışılık</a:t>
            </a:r>
            <a:r>
              <a:rPr lang="en-US" dirty="0" smtClean="0"/>
              <a:t>”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işgale</a:t>
            </a:r>
            <a:r>
              <a:rPr lang="en-US" dirty="0" smtClean="0"/>
              <a:t> </a:t>
            </a:r>
            <a:r>
              <a:rPr lang="en-US" dirty="0" err="1" smtClean="0"/>
              <a:t>uğramamak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taktikler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Hukuksal</a:t>
            </a:r>
            <a:r>
              <a:rPr lang="en-US" dirty="0" smtClean="0"/>
              <a:t> </a:t>
            </a:r>
            <a:r>
              <a:rPr lang="en-US" dirty="0" err="1" smtClean="0"/>
              <a:t>gerekçeler</a:t>
            </a:r>
            <a:r>
              <a:rPr lang="en-US" dirty="0" smtClean="0"/>
              <a:t>: 1939 </a:t>
            </a:r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İttifakı’nın</a:t>
            </a:r>
            <a:r>
              <a:rPr lang="en-US" dirty="0" smtClean="0"/>
              <a:t> </a:t>
            </a:r>
            <a:r>
              <a:rPr lang="en-US" dirty="0" err="1" smtClean="0"/>
              <a:t>incelenmesi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38634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Savaş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Kaosunda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Göreli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Özerklik</a:t>
            </a:r>
            <a:r>
              <a:rPr lang="en-US" sz="2800" dirty="0">
                <a:solidFill>
                  <a:srgbClr val="660066"/>
                </a:solidFill>
              </a:rPr>
              <a:t> 2 (1939-1945)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Çelişkilerden</a:t>
            </a:r>
            <a:r>
              <a:rPr lang="en-US" dirty="0" smtClean="0"/>
              <a:t> </a:t>
            </a:r>
            <a:r>
              <a:rPr lang="en-US" dirty="0" err="1"/>
              <a:t>yararlanma</a:t>
            </a:r>
            <a:r>
              <a:rPr lang="en-US" dirty="0"/>
              <a:t>: </a:t>
            </a:r>
            <a:r>
              <a:rPr lang="en-US" dirty="0" err="1" smtClean="0"/>
              <a:t>Mihver</a:t>
            </a:r>
            <a:r>
              <a:rPr lang="en-US" dirty="0" smtClean="0"/>
              <a:t> </a:t>
            </a:r>
            <a:r>
              <a:rPr lang="en-US" dirty="0" err="1"/>
              <a:t>ülkeleri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çelişkiler</a:t>
            </a:r>
            <a:r>
              <a:rPr lang="en-US" dirty="0"/>
              <a:t>, </a:t>
            </a:r>
            <a:r>
              <a:rPr lang="en-US" dirty="0" err="1"/>
              <a:t>Müttefikler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çelişkiler</a:t>
            </a:r>
            <a:r>
              <a:rPr lang="en-US" dirty="0"/>
              <a:t>,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zayıflığının</a:t>
            </a:r>
            <a:r>
              <a:rPr lang="en-US" dirty="0"/>
              <a:t> </a:t>
            </a:r>
            <a:r>
              <a:rPr lang="en-US" dirty="0" err="1"/>
              <a:t>yarattığı</a:t>
            </a:r>
            <a:r>
              <a:rPr lang="en-US" dirty="0"/>
              <a:t> </a:t>
            </a:r>
            <a:r>
              <a:rPr lang="en-US" dirty="0" err="1"/>
              <a:t>olanaklar</a:t>
            </a:r>
            <a:r>
              <a:rPr lang="en-US" dirty="0"/>
              <a:t>,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Müttefikler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çelişkiler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politika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75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İkinci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Savaşı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Türkiye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başlarken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yükümlülükleri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-1928 Briand-Kellogg </a:t>
            </a:r>
            <a:r>
              <a:rPr lang="en-US" dirty="0" err="1" smtClean="0"/>
              <a:t>Paktı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-1925 </a:t>
            </a:r>
            <a:r>
              <a:rPr lang="en-US" dirty="0" err="1" smtClean="0"/>
              <a:t>Türkiye</a:t>
            </a:r>
            <a:r>
              <a:rPr lang="en-US" dirty="0" smtClean="0"/>
              <a:t>-SSCB </a:t>
            </a: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Tarafsızlık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-1928 </a:t>
            </a:r>
            <a:r>
              <a:rPr lang="en-US" dirty="0" err="1" smtClean="0"/>
              <a:t>Türkiye-Afganistan</a:t>
            </a:r>
            <a:r>
              <a:rPr lang="en-US" dirty="0" smtClean="0"/>
              <a:t> </a:t>
            </a: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-1928 </a:t>
            </a:r>
            <a:r>
              <a:rPr lang="en-US" dirty="0" err="1" smtClean="0"/>
              <a:t>İtalya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imzalanan</a:t>
            </a:r>
            <a:r>
              <a:rPr lang="en-US" dirty="0" smtClean="0"/>
              <a:t> </a:t>
            </a:r>
            <a:r>
              <a:rPr lang="en-US" dirty="0" err="1" smtClean="0"/>
              <a:t>Tarafsızlık</a:t>
            </a:r>
            <a:r>
              <a:rPr lang="en-US" dirty="0" smtClean="0"/>
              <a:t>, </a:t>
            </a:r>
            <a:r>
              <a:rPr lang="en-US" dirty="0" err="1" smtClean="0"/>
              <a:t>Uzlaştırma</a:t>
            </a:r>
            <a:r>
              <a:rPr lang="en-US" dirty="0" smtClean="0"/>
              <a:t>, </a:t>
            </a:r>
            <a:r>
              <a:rPr lang="en-US" dirty="0" err="1" smtClean="0"/>
              <a:t>Yargısal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59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İkinci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Savaşı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-1932 </a:t>
            </a:r>
            <a:r>
              <a:rPr lang="en-US" dirty="0" err="1"/>
              <a:t>İran’la</a:t>
            </a:r>
            <a:r>
              <a:rPr lang="en-US" dirty="0"/>
              <a:t> </a:t>
            </a:r>
            <a:r>
              <a:rPr lang="en-US" dirty="0" err="1"/>
              <a:t>imzalanan</a:t>
            </a:r>
            <a:r>
              <a:rPr lang="en-US" dirty="0"/>
              <a:t> </a:t>
            </a:r>
            <a:r>
              <a:rPr lang="en-US" dirty="0" err="1"/>
              <a:t>Dostluk</a:t>
            </a:r>
            <a:r>
              <a:rPr lang="en-US" dirty="0"/>
              <a:t> </a:t>
            </a:r>
            <a:r>
              <a:rPr lang="en-US" dirty="0" err="1"/>
              <a:t>Anlaşması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-1934 </a:t>
            </a:r>
            <a:r>
              <a:rPr lang="en-US" dirty="0"/>
              <a:t>Balkan </a:t>
            </a:r>
            <a:r>
              <a:rPr lang="en-US" dirty="0" err="1"/>
              <a:t>Paktı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-1937 </a:t>
            </a:r>
            <a:r>
              <a:rPr lang="en-US" dirty="0" err="1"/>
              <a:t>Sadabad</a:t>
            </a:r>
            <a:r>
              <a:rPr lang="en-US" dirty="0"/>
              <a:t> </a:t>
            </a:r>
            <a:r>
              <a:rPr lang="en-US" dirty="0" err="1"/>
              <a:t>Paktı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-12 </a:t>
            </a:r>
            <a:r>
              <a:rPr lang="en-US" dirty="0" err="1"/>
              <a:t>Mayıs</a:t>
            </a:r>
            <a:r>
              <a:rPr lang="en-US" dirty="0"/>
              <a:t> 1939’da </a:t>
            </a:r>
            <a:r>
              <a:rPr lang="en-US" dirty="0" err="1"/>
              <a:t>İngiltere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23 </a:t>
            </a:r>
            <a:r>
              <a:rPr lang="en-US" dirty="0" err="1"/>
              <a:t>Haziran</a:t>
            </a:r>
            <a:r>
              <a:rPr lang="en-US" dirty="0"/>
              <a:t> 1939’da </a:t>
            </a:r>
            <a:r>
              <a:rPr lang="en-US" dirty="0" err="1"/>
              <a:t>Fransa’yla</a:t>
            </a:r>
            <a:r>
              <a:rPr lang="en-US" dirty="0"/>
              <a:t> </a:t>
            </a:r>
            <a:r>
              <a:rPr lang="en-US" dirty="0" err="1"/>
              <a:t>imzalanan</a:t>
            </a:r>
            <a:r>
              <a:rPr lang="en-US" dirty="0"/>
              <a:t> </a:t>
            </a:r>
            <a:r>
              <a:rPr lang="en-US" dirty="0" err="1"/>
              <a:t>bildirgeler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, </a:t>
            </a:r>
            <a:r>
              <a:rPr lang="en-US" dirty="0" err="1"/>
              <a:t>Akdeniz’de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savaş</a:t>
            </a:r>
            <a:r>
              <a:rPr lang="en-US" dirty="0"/>
              <a:t> </a:t>
            </a:r>
            <a:r>
              <a:rPr lang="en-US" dirty="0" err="1"/>
              <a:t>çıkarsa</a:t>
            </a:r>
            <a:r>
              <a:rPr lang="en-US" dirty="0"/>
              <a:t> </a:t>
            </a:r>
            <a:r>
              <a:rPr lang="en-US" dirty="0" err="1"/>
              <a:t>yardımlaşma</a:t>
            </a:r>
            <a:r>
              <a:rPr lang="en-US" dirty="0"/>
              <a:t> </a:t>
            </a:r>
            <a:r>
              <a:rPr lang="en-US" dirty="0" err="1"/>
              <a:t>taahhüdü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maksatla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antlaşma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 </a:t>
            </a:r>
            <a:r>
              <a:rPr lang="en-US" dirty="0" err="1"/>
              <a:t>konusundaki</a:t>
            </a:r>
            <a:r>
              <a:rPr lang="en-US" dirty="0"/>
              <a:t> </a:t>
            </a:r>
            <a:r>
              <a:rPr lang="en-US" dirty="0" err="1"/>
              <a:t>niyet</a:t>
            </a:r>
            <a:r>
              <a:rPr lang="en-US" dirty="0"/>
              <a:t> </a:t>
            </a:r>
            <a:r>
              <a:rPr lang="en-US" dirty="0" err="1"/>
              <a:t>beyanı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121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İkinci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Savaşı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1939-1941: </a:t>
            </a:r>
            <a:r>
              <a:rPr lang="en-US" dirty="0" err="1" smtClean="0"/>
              <a:t>Savaşan</a:t>
            </a:r>
            <a:r>
              <a:rPr lang="en-US" dirty="0" smtClean="0"/>
              <a:t> </a:t>
            </a:r>
            <a:r>
              <a:rPr lang="en-US" dirty="0" err="1" smtClean="0"/>
              <a:t>Tarafların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Rekabeti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İttifak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kalma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Nazi-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pazarlığı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22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İkinci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Savaşı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1941-1943: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Alman</a:t>
            </a:r>
            <a:r>
              <a:rPr lang="en-US" dirty="0" smtClean="0"/>
              <a:t> </a:t>
            </a:r>
            <a:r>
              <a:rPr lang="en-US" dirty="0" err="1" smtClean="0"/>
              <a:t>Baskıları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Almanların</a:t>
            </a:r>
            <a:r>
              <a:rPr lang="en-US" dirty="0" smtClean="0"/>
              <a:t> </a:t>
            </a:r>
            <a:r>
              <a:rPr lang="en-US" dirty="0" err="1" smtClean="0"/>
              <a:t>Balkanlara</a:t>
            </a:r>
            <a:r>
              <a:rPr lang="en-US" dirty="0" smtClean="0"/>
              <a:t> </a:t>
            </a:r>
            <a:r>
              <a:rPr lang="en-US" dirty="0" err="1" smtClean="0"/>
              <a:t>inmesi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Türk-Alman</a:t>
            </a:r>
            <a:r>
              <a:rPr lang="en-US" dirty="0" smtClean="0"/>
              <a:t> </a:t>
            </a:r>
            <a:r>
              <a:rPr lang="en-US" dirty="0" err="1" smtClean="0"/>
              <a:t>Saldırmazlık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Alman-Sovyet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/>
              <a:t>1943-</a:t>
            </a:r>
            <a:r>
              <a:rPr lang="en-US" dirty="0" smtClean="0"/>
              <a:t>1945: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Ererken</a:t>
            </a:r>
            <a:endParaRPr lang="en-US" smtClean="0"/>
          </a:p>
          <a:p>
            <a:pPr marL="82296" indent="0">
              <a:buNone/>
            </a:pPr>
            <a:r>
              <a:rPr lang="en-US" smtClean="0"/>
              <a:t>-</a:t>
            </a:r>
            <a:r>
              <a:rPr lang="en-US" dirty="0" err="1" smtClean="0"/>
              <a:t>Müttefiklerin</a:t>
            </a:r>
            <a:r>
              <a:rPr lang="en-US" dirty="0" smtClean="0"/>
              <a:t> </a:t>
            </a:r>
            <a:r>
              <a:rPr lang="en-US" dirty="0" err="1" smtClean="0"/>
              <a:t>Türkiye’yi</a:t>
            </a:r>
            <a:r>
              <a:rPr lang="en-US" dirty="0" smtClean="0"/>
              <a:t> </a:t>
            </a:r>
            <a:r>
              <a:rPr lang="en-US" dirty="0" err="1" smtClean="0"/>
              <a:t>savaşa</a:t>
            </a:r>
            <a:r>
              <a:rPr lang="en-US" dirty="0" smtClean="0"/>
              <a:t> </a:t>
            </a:r>
            <a:r>
              <a:rPr lang="en-US" dirty="0" err="1" smtClean="0"/>
              <a:t>sokma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Türk-Müttefik</a:t>
            </a:r>
            <a:r>
              <a:rPr lang="en-US" dirty="0" smtClean="0"/>
              <a:t>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gerginlik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786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373</TotalTime>
  <Words>329</Words>
  <Application>Microsoft Macintosh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Savaş Kaosunda Türkiye: Göreli Özerklik 2 (1939-1945)</vt:lpstr>
      <vt:lpstr>Savaş Kaosunda Türkiye: Göreli Özerklik 2 (1939-1945)</vt:lpstr>
      <vt:lpstr>Savaş Kaosunda Türkiye: Göreli Özerklik 2 (1939-1945)</vt:lpstr>
      <vt:lpstr>İkinci Dünya Savaşı ve Türkiye</vt:lpstr>
      <vt:lpstr>İkinci Dünya Savaşı ve Türkiye</vt:lpstr>
      <vt:lpstr>İkinci Dünya Savaşı ve Türkiye</vt:lpstr>
      <vt:lpstr>İkinci Dünya Savaşı ve Türkiye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30</cp:revision>
  <dcterms:created xsi:type="dcterms:W3CDTF">2019-01-06T15:26:19Z</dcterms:created>
  <dcterms:modified xsi:type="dcterms:W3CDTF">2019-09-21T09:41:08Z</dcterms:modified>
</cp:coreProperties>
</file>