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ctiveX/activeX1.xml" ContentType="application/vnd.ms-office.activeX+xml"/>
  <Override PartName="/ppt/activeX/activeX1.bin" ContentType="application/vnd.ms-office.activeX"/>
  <Override PartName="/ppt/activeX/activeX2.xml" ContentType="application/vnd.ms-office.activeX+xml"/>
  <Override PartName="/ppt/activeX/activeX2.bin" ContentType="application/vnd.ms-office.activeX"/>
  <Override PartName="/ppt/activeX/activeX3.xml" ContentType="application/vnd.ms-office.activeX+xml"/>
  <Override PartName="/ppt/activeX/activeX3.bin" ContentType="application/vnd.ms-office.activeX"/>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8"/>
  </p:notesMasterIdLst>
  <p:sldIdLst>
    <p:sldId id="256" r:id="rId2"/>
    <p:sldId id="264" r:id="rId3"/>
    <p:sldId id="265" r:id="rId4"/>
    <p:sldId id="267" r:id="rId5"/>
    <p:sldId id="266" r:id="rId6"/>
    <p:sldId id="268" r:id="rId7"/>
    <p:sldId id="269" r:id="rId8"/>
    <p:sldId id="272" r:id="rId9"/>
    <p:sldId id="273" r:id="rId10"/>
    <p:sldId id="274" r:id="rId11"/>
    <p:sldId id="275" r:id="rId12"/>
    <p:sldId id="276" r:id="rId13"/>
    <p:sldId id="277" r:id="rId14"/>
    <p:sldId id="278"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300" r:id="rId30"/>
    <p:sldId id="295" r:id="rId31"/>
    <p:sldId id="296" r:id="rId32"/>
    <p:sldId id="297" r:id="rId33"/>
    <p:sldId id="298" r:id="rId34"/>
    <p:sldId id="299" r:id="rId35"/>
    <p:sldId id="294" r:id="rId36"/>
    <p:sldId id="270"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6C59F8-F5F6-4983-B8E9-5F5D68F214E0}" type="datetimeFigureOut">
              <a:rPr lang="tr-TR" smtClean="0"/>
              <a:t>3.11.2017</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AB88E6-CDFF-47E3-9F36-3637CF819A9B}" type="slidenum">
              <a:rPr lang="tr-TR" smtClean="0"/>
              <a:t>‹#›</a:t>
            </a:fld>
            <a:endParaRPr lang="tr-TR"/>
          </a:p>
        </p:txBody>
      </p:sp>
    </p:spTree>
    <p:extLst>
      <p:ext uri="{BB962C8B-B14F-4D97-AF65-F5344CB8AC3E}">
        <p14:creationId xmlns:p14="http://schemas.microsoft.com/office/powerpoint/2010/main" val="4251351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C9A183B-42C2-40F2-8E0D-192B9B35CE7E}" type="slidenum">
              <a:rPr lang="tr-TR" altLang="tr-TR" smtClean="0">
                <a:latin typeface="Calibri" panose="020F0502020204030204" pitchFamily="34" charset="0"/>
              </a:rPr>
              <a:pPr/>
              <a:t>6</a:t>
            </a:fld>
            <a:endParaRPr lang="tr-TR" altLang="tr-TR">
              <a:latin typeface="Calibri" panose="020F0502020204030204" pitchFamily="34" charset="0"/>
            </a:endParaRPr>
          </a:p>
        </p:txBody>
      </p:sp>
      <p:sp>
        <p:nvSpPr>
          <p:cNvPr id="38915" name="Rectangle 2"/>
          <p:cNvSpPr>
            <a:spLocks noGrp="1" noRot="1" noChangeAspect="1" noChangeArrowheads="1" noTextEdit="1"/>
          </p:cNvSpPr>
          <p:nvPr>
            <p:ph type="sldImg"/>
          </p:nvPr>
        </p:nvSpPr>
        <p:spPr bwMode="auto">
          <a:xfrm>
            <a:off x="393700" y="692150"/>
            <a:ext cx="607218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tr-TR" altLang="tr-TR"/>
          </a:p>
        </p:txBody>
      </p:sp>
    </p:spTree>
    <p:extLst>
      <p:ext uri="{BB962C8B-B14F-4D97-AF65-F5344CB8AC3E}">
        <p14:creationId xmlns:p14="http://schemas.microsoft.com/office/powerpoint/2010/main" val="4219525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583E922-DAC6-476E-89D0-259ED79AFA5F}" type="slidenum">
              <a:rPr lang="tr-TR" altLang="tr-TR" smtClean="0">
                <a:latin typeface="Calibri" panose="020F0502020204030204" pitchFamily="34" charset="0"/>
              </a:rPr>
              <a:pPr/>
              <a:t>15</a:t>
            </a:fld>
            <a:endParaRPr lang="tr-TR" altLang="tr-TR">
              <a:latin typeface="Calibri" panose="020F0502020204030204" pitchFamily="34" charset="0"/>
            </a:endParaRPr>
          </a:p>
        </p:txBody>
      </p:sp>
      <p:sp>
        <p:nvSpPr>
          <p:cNvPr id="67587" name="Rectangle 2"/>
          <p:cNvSpPr>
            <a:spLocks noGrp="1" noRot="1" noChangeAspect="1" noChangeArrowheads="1" noTextEdit="1"/>
          </p:cNvSpPr>
          <p:nvPr>
            <p:ph type="sldImg"/>
          </p:nvPr>
        </p:nvSpPr>
        <p:spPr bwMode="auto">
          <a:xfrm>
            <a:off x="393700" y="692150"/>
            <a:ext cx="607218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tr-TR" altLang="tr-TR"/>
          </a:p>
        </p:txBody>
      </p:sp>
    </p:spTree>
    <p:extLst>
      <p:ext uri="{BB962C8B-B14F-4D97-AF65-F5344CB8AC3E}">
        <p14:creationId xmlns:p14="http://schemas.microsoft.com/office/powerpoint/2010/main" val="2591304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F4F2786-961A-4746-8573-7FE508A8E3AE}" type="slidenum">
              <a:rPr lang="tr-TR" altLang="tr-TR" smtClean="0">
                <a:latin typeface="Calibri" panose="020F0502020204030204" pitchFamily="34" charset="0"/>
              </a:rPr>
              <a:pPr/>
              <a:t>17</a:t>
            </a:fld>
            <a:endParaRPr lang="tr-TR" altLang="tr-TR">
              <a:latin typeface="Calibri" panose="020F0502020204030204" pitchFamily="34" charset="0"/>
            </a:endParaRPr>
          </a:p>
        </p:txBody>
      </p:sp>
      <p:sp>
        <p:nvSpPr>
          <p:cNvPr id="70659" name="Rectangle 2"/>
          <p:cNvSpPr>
            <a:spLocks noGrp="1" noRot="1" noChangeAspect="1" noChangeArrowheads="1" noTextEdit="1"/>
          </p:cNvSpPr>
          <p:nvPr>
            <p:ph type="sldImg"/>
          </p:nvPr>
        </p:nvSpPr>
        <p:spPr bwMode="auto">
          <a:xfrm>
            <a:off x="393700" y="692150"/>
            <a:ext cx="607218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tr-TR" altLang="tr-TR"/>
          </a:p>
        </p:txBody>
      </p:sp>
    </p:spTree>
    <p:extLst>
      <p:ext uri="{BB962C8B-B14F-4D97-AF65-F5344CB8AC3E}">
        <p14:creationId xmlns:p14="http://schemas.microsoft.com/office/powerpoint/2010/main" val="1164231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7FB2AA-6D39-48DE-B7A5-654CD33647BB}" type="slidenum">
              <a:rPr lang="tr-TR" altLang="tr-TR" smtClean="0">
                <a:latin typeface="Calibri" panose="020F0502020204030204" pitchFamily="34" charset="0"/>
              </a:rPr>
              <a:pPr/>
              <a:t>18</a:t>
            </a:fld>
            <a:endParaRPr lang="tr-TR" altLang="tr-TR">
              <a:latin typeface="Calibri" panose="020F0502020204030204" pitchFamily="34" charset="0"/>
            </a:endParaRPr>
          </a:p>
        </p:txBody>
      </p:sp>
      <p:sp>
        <p:nvSpPr>
          <p:cNvPr id="72707" name="Rectangle 2"/>
          <p:cNvSpPr>
            <a:spLocks noGrp="1" noRot="1" noChangeAspect="1" noChangeArrowheads="1" noTextEdit="1"/>
          </p:cNvSpPr>
          <p:nvPr>
            <p:ph type="sldImg"/>
          </p:nvPr>
        </p:nvSpPr>
        <p:spPr bwMode="auto">
          <a:xfrm>
            <a:off x="393700" y="692150"/>
            <a:ext cx="607218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tr-TR" altLang="tr-TR"/>
          </a:p>
        </p:txBody>
      </p:sp>
    </p:spTree>
    <p:extLst>
      <p:ext uri="{BB962C8B-B14F-4D97-AF65-F5344CB8AC3E}">
        <p14:creationId xmlns:p14="http://schemas.microsoft.com/office/powerpoint/2010/main" val="507842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50FF84-D3AC-47A1-B655-C55322B04510}" type="slidenum">
              <a:rPr lang="tr-TR" altLang="tr-TR" smtClean="0">
                <a:latin typeface="Calibri" panose="020F0502020204030204" pitchFamily="34" charset="0"/>
              </a:rPr>
              <a:pPr/>
              <a:t>19</a:t>
            </a:fld>
            <a:endParaRPr lang="tr-TR" altLang="tr-TR">
              <a:latin typeface="Calibri" panose="020F0502020204030204" pitchFamily="34" charset="0"/>
            </a:endParaRPr>
          </a:p>
        </p:txBody>
      </p:sp>
      <p:sp>
        <p:nvSpPr>
          <p:cNvPr id="74755" name="Rectangle 2"/>
          <p:cNvSpPr>
            <a:spLocks noGrp="1" noRot="1" noChangeAspect="1" noChangeArrowheads="1" noTextEdit="1"/>
          </p:cNvSpPr>
          <p:nvPr>
            <p:ph type="sldImg"/>
          </p:nvPr>
        </p:nvSpPr>
        <p:spPr bwMode="auto">
          <a:xfrm>
            <a:off x="393700" y="692150"/>
            <a:ext cx="607218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tr-TR" altLang="tr-TR"/>
          </a:p>
        </p:txBody>
      </p:sp>
    </p:spTree>
    <p:extLst>
      <p:ext uri="{BB962C8B-B14F-4D97-AF65-F5344CB8AC3E}">
        <p14:creationId xmlns:p14="http://schemas.microsoft.com/office/powerpoint/2010/main" val="3096148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DBA4E6-942B-46B1-BD9B-587E589AC0F3}" type="slidenum">
              <a:rPr lang="tr-TR" altLang="tr-TR" smtClean="0">
                <a:latin typeface="Calibri" panose="020F0502020204030204" pitchFamily="34" charset="0"/>
              </a:rPr>
              <a:pPr/>
              <a:t>20</a:t>
            </a:fld>
            <a:endParaRPr lang="tr-TR" altLang="tr-TR">
              <a:latin typeface="Calibri" panose="020F0502020204030204" pitchFamily="34" charset="0"/>
            </a:endParaRPr>
          </a:p>
        </p:txBody>
      </p:sp>
      <p:sp>
        <p:nvSpPr>
          <p:cNvPr id="76803" name="Rectangle 2"/>
          <p:cNvSpPr>
            <a:spLocks noGrp="1" noRot="1" noChangeAspect="1" noChangeArrowheads="1" noTextEdit="1"/>
          </p:cNvSpPr>
          <p:nvPr>
            <p:ph type="sldImg"/>
          </p:nvPr>
        </p:nvSpPr>
        <p:spPr bwMode="auto">
          <a:xfrm>
            <a:off x="393700" y="692150"/>
            <a:ext cx="607218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tr-TR" altLang="tr-TR"/>
          </a:p>
        </p:txBody>
      </p:sp>
    </p:spTree>
    <p:extLst>
      <p:ext uri="{BB962C8B-B14F-4D97-AF65-F5344CB8AC3E}">
        <p14:creationId xmlns:p14="http://schemas.microsoft.com/office/powerpoint/2010/main" val="2911889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9C89B6-ACCB-4FD6-A48F-5FCE5BCA332D}" type="slidenum">
              <a:rPr lang="tr-TR" altLang="tr-TR" smtClean="0">
                <a:latin typeface="Calibri" panose="020F0502020204030204" pitchFamily="34" charset="0"/>
              </a:rPr>
              <a:pPr/>
              <a:t>21</a:t>
            </a:fld>
            <a:endParaRPr lang="tr-TR" altLang="tr-TR">
              <a:latin typeface="Calibri" panose="020F0502020204030204" pitchFamily="34" charset="0"/>
            </a:endParaRPr>
          </a:p>
        </p:txBody>
      </p:sp>
      <p:sp>
        <p:nvSpPr>
          <p:cNvPr id="78851" name="Rectangle 2"/>
          <p:cNvSpPr>
            <a:spLocks noGrp="1" noRot="1" noChangeAspect="1" noChangeArrowheads="1" noTextEdit="1"/>
          </p:cNvSpPr>
          <p:nvPr>
            <p:ph type="sldImg"/>
          </p:nvPr>
        </p:nvSpPr>
        <p:spPr bwMode="auto">
          <a:xfrm>
            <a:off x="393700" y="692150"/>
            <a:ext cx="607218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tr-TR" altLang="tr-TR"/>
          </a:p>
        </p:txBody>
      </p:sp>
    </p:spTree>
    <p:extLst>
      <p:ext uri="{BB962C8B-B14F-4D97-AF65-F5344CB8AC3E}">
        <p14:creationId xmlns:p14="http://schemas.microsoft.com/office/powerpoint/2010/main" val="2852312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ED07B19-522A-41FB-BAFB-045B41C94E3A}" type="slidenum">
              <a:rPr lang="tr-TR" altLang="tr-TR" smtClean="0">
                <a:latin typeface="Calibri" panose="020F0502020204030204" pitchFamily="34" charset="0"/>
              </a:rPr>
              <a:pPr/>
              <a:t>22</a:t>
            </a:fld>
            <a:endParaRPr lang="tr-TR" altLang="tr-TR">
              <a:latin typeface="Calibri" panose="020F0502020204030204" pitchFamily="34" charset="0"/>
            </a:endParaRPr>
          </a:p>
        </p:txBody>
      </p:sp>
      <p:sp>
        <p:nvSpPr>
          <p:cNvPr id="80899" name="Rectangle 2"/>
          <p:cNvSpPr>
            <a:spLocks noGrp="1" noRot="1" noChangeAspect="1" noChangeArrowheads="1" noTextEdit="1"/>
          </p:cNvSpPr>
          <p:nvPr>
            <p:ph type="sldImg"/>
          </p:nvPr>
        </p:nvSpPr>
        <p:spPr bwMode="auto">
          <a:xfrm>
            <a:off x="393700" y="692150"/>
            <a:ext cx="607218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tr-TR" altLang="tr-TR"/>
          </a:p>
        </p:txBody>
      </p:sp>
    </p:spTree>
    <p:extLst>
      <p:ext uri="{BB962C8B-B14F-4D97-AF65-F5344CB8AC3E}">
        <p14:creationId xmlns:p14="http://schemas.microsoft.com/office/powerpoint/2010/main" val="654204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43A784-EA6F-4435-97D1-26258FA5B608}" type="slidenum">
              <a:rPr lang="tr-TR" altLang="tr-TR" smtClean="0">
                <a:latin typeface="Calibri" panose="020F0502020204030204" pitchFamily="34" charset="0"/>
              </a:rPr>
              <a:pPr/>
              <a:t>23</a:t>
            </a:fld>
            <a:endParaRPr lang="tr-TR" altLang="tr-TR">
              <a:latin typeface="Calibri" panose="020F0502020204030204" pitchFamily="34" charset="0"/>
            </a:endParaRPr>
          </a:p>
        </p:txBody>
      </p:sp>
      <p:sp>
        <p:nvSpPr>
          <p:cNvPr id="82947" name="Rectangle 2"/>
          <p:cNvSpPr>
            <a:spLocks noGrp="1" noRot="1" noChangeAspect="1" noChangeArrowheads="1" noTextEdit="1"/>
          </p:cNvSpPr>
          <p:nvPr>
            <p:ph type="sldImg"/>
          </p:nvPr>
        </p:nvSpPr>
        <p:spPr bwMode="auto">
          <a:xfrm>
            <a:off x="393700" y="692150"/>
            <a:ext cx="607218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tr-TR" altLang="tr-TR"/>
          </a:p>
        </p:txBody>
      </p:sp>
    </p:spTree>
    <p:extLst>
      <p:ext uri="{BB962C8B-B14F-4D97-AF65-F5344CB8AC3E}">
        <p14:creationId xmlns:p14="http://schemas.microsoft.com/office/powerpoint/2010/main" val="3132861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F82C29-306E-4AFC-BB49-18E23F6281F0}" type="slidenum">
              <a:rPr lang="tr-TR" altLang="tr-TR" smtClean="0">
                <a:latin typeface="Calibri" panose="020F0502020204030204" pitchFamily="34" charset="0"/>
              </a:rPr>
              <a:pPr/>
              <a:t>24</a:t>
            </a:fld>
            <a:endParaRPr lang="tr-TR" altLang="tr-TR">
              <a:latin typeface="Calibri" panose="020F0502020204030204" pitchFamily="34" charset="0"/>
            </a:endParaRPr>
          </a:p>
        </p:txBody>
      </p:sp>
      <p:sp>
        <p:nvSpPr>
          <p:cNvPr id="84995" name="Rectangle 2"/>
          <p:cNvSpPr>
            <a:spLocks noGrp="1" noRot="1" noChangeAspect="1" noChangeArrowheads="1" noTextEdit="1"/>
          </p:cNvSpPr>
          <p:nvPr>
            <p:ph type="sldImg"/>
          </p:nvPr>
        </p:nvSpPr>
        <p:spPr bwMode="auto">
          <a:xfrm>
            <a:off x="393700" y="692150"/>
            <a:ext cx="607218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tr-TR" altLang="tr-TR"/>
          </a:p>
        </p:txBody>
      </p:sp>
    </p:spTree>
    <p:extLst>
      <p:ext uri="{BB962C8B-B14F-4D97-AF65-F5344CB8AC3E}">
        <p14:creationId xmlns:p14="http://schemas.microsoft.com/office/powerpoint/2010/main" val="3995393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8B05A7-F233-4D24-AA20-8BAB8C3B1C28}" type="slidenum">
              <a:rPr lang="tr-TR" altLang="tr-TR" smtClean="0">
                <a:latin typeface="Calibri" panose="020F0502020204030204" pitchFamily="34" charset="0"/>
              </a:rPr>
              <a:pPr/>
              <a:t>25</a:t>
            </a:fld>
            <a:endParaRPr lang="tr-TR" altLang="tr-TR">
              <a:latin typeface="Calibri" panose="020F0502020204030204" pitchFamily="34" charset="0"/>
            </a:endParaRPr>
          </a:p>
        </p:txBody>
      </p:sp>
      <p:sp>
        <p:nvSpPr>
          <p:cNvPr id="87043" name="Rectangle 2"/>
          <p:cNvSpPr>
            <a:spLocks noGrp="1" noRot="1" noChangeAspect="1" noChangeArrowheads="1" noTextEdit="1"/>
          </p:cNvSpPr>
          <p:nvPr>
            <p:ph type="sldImg"/>
          </p:nvPr>
        </p:nvSpPr>
        <p:spPr bwMode="auto">
          <a:xfrm>
            <a:off x="393700" y="692150"/>
            <a:ext cx="607218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tr-TR" altLang="tr-TR"/>
          </a:p>
        </p:txBody>
      </p:sp>
    </p:spTree>
    <p:extLst>
      <p:ext uri="{BB962C8B-B14F-4D97-AF65-F5344CB8AC3E}">
        <p14:creationId xmlns:p14="http://schemas.microsoft.com/office/powerpoint/2010/main" val="958034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0DF9AA-4246-49A0-BA8A-1A6308F4D028}" type="slidenum">
              <a:rPr lang="tr-TR" altLang="tr-TR" smtClean="0">
                <a:latin typeface="Calibri" panose="020F0502020204030204" pitchFamily="34" charset="0"/>
              </a:rPr>
              <a:pPr/>
              <a:t>7</a:t>
            </a:fld>
            <a:endParaRPr lang="tr-TR" altLang="tr-TR">
              <a:latin typeface="Calibri" panose="020F0502020204030204" pitchFamily="34" charset="0"/>
            </a:endParaRPr>
          </a:p>
        </p:txBody>
      </p:sp>
      <p:sp>
        <p:nvSpPr>
          <p:cNvPr id="40963" name="Rectangle 2"/>
          <p:cNvSpPr>
            <a:spLocks noGrp="1" noRot="1" noChangeAspect="1" noChangeArrowheads="1" noTextEdit="1"/>
          </p:cNvSpPr>
          <p:nvPr>
            <p:ph type="sldImg"/>
          </p:nvPr>
        </p:nvSpPr>
        <p:spPr bwMode="auto">
          <a:xfrm>
            <a:off x="393700" y="692150"/>
            <a:ext cx="607218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tr-TR" altLang="tr-TR"/>
          </a:p>
        </p:txBody>
      </p:sp>
    </p:spTree>
    <p:extLst>
      <p:ext uri="{BB962C8B-B14F-4D97-AF65-F5344CB8AC3E}">
        <p14:creationId xmlns:p14="http://schemas.microsoft.com/office/powerpoint/2010/main" val="1125928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68CBFD5-F0C8-4394-83B4-65B178EEA48F}" type="slidenum">
              <a:rPr lang="tr-TR" altLang="tr-TR" smtClean="0">
                <a:latin typeface="Calibri" panose="020F0502020204030204" pitchFamily="34" charset="0"/>
              </a:rPr>
              <a:pPr/>
              <a:t>26</a:t>
            </a:fld>
            <a:endParaRPr lang="tr-TR" altLang="tr-TR">
              <a:latin typeface="Calibri" panose="020F0502020204030204" pitchFamily="34" charset="0"/>
            </a:endParaRPr>
          </a:p>
        </p:txBody>
      </p:sp>
      <p:sp>
        <p:nvSpPr>
          <p:cNvPr id="89091" name="Rectangle 2"/>
          <p:cNvSpPr>
            <a:spLocks noGrp="1" noRot="1" noChangeAspect="1" noChangeArrowheads="1" noTextEdit="1"/>
          </p:cNvSpPr>
          <p:nvPr>
            <p:ph type="sldImg"/>
          </p:nvPr>
        </p:nvSpPr>
        <p:spPr bwMode="auto">
          <a:xfrm>
            <a:off x="393700" y="692150"/>
            <a:ext cx="607218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tr-TR" altLang="tr-TR"/>
          </a:p>
        </p:txBody>
      </p:sp>
    </p:spTree>
    <p:extLst>
      <p:ext uri="{BB962C8B-B14F-4D97-AF65-F5344CB8AC3E}">
        <p14:creationId xmlns:p14="http://schemas.microsoft.com/office/powerpoint/2010/main" val="2817073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260B1F-ABF4-4EF5-A647-58E9BFF0DB7F}" type="slidenum">
              <a:rPr lang="tr-TR" altLang="tr-TR" smtClean="0">
                <a:latin typeface="Calibri" panose="020F0502020204030204" pitchFamily="34" charset="0"/>
              </a:rPr>
              <a:pPr/>
              <a:t>8</a:t>
            </a:fld>
            <a:endParaRPr lang="tr-TR" altLang="tr-TR">
              <a:latin typeface="Calibri" panose="020F0502020204030204" pitchFamily="34" charset="0"/>
            </a:endParaRPr>
          </a:p>
        </p:txBody>
      </p:sp>
      <p:sp>
        <p:nvSpPr>
          <p:cNvPr id="51203" name="Rectangle 2"/>
          <p:cNvSpPr>
            <a:spLocks noGrp="1" noRot="1" noChangeAspect="1" noChangeArrowheads="1" noTextEdit="1"/>
          </p:cNvSpPr>
          <p:nvPr>
            <p:ph type="sldImg"/>
          </p:nvPr>
        </p:nvSpPr>
        <p:spPr bwMode="auto">
          <a:xfrm>
            <a:off x="393700" y="692150"/>
            <a:ext cx="607218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tr-TR" altLang="tr-TR"/>
          </a:p>
        </p:txBody>
      </p:sp>
    </p:spTree>
    <p:extLst>
      <p:ext uri="{BB962C8B-B14F-4D97-AF65-F5344CB8AC3E}">
        <p14:creationId xmlns:p14="http://schemas.microsoft.com/office/powerpoint/2010/main" val="372713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DB2A38-90D0-4D65-9F8D-14DB34E617C6}" type="slidenum">
              <a:rPr lang="tr-TR" altLang="tr-TR" smtClean="0">
                <a:latin typeface="Calibri" panose="020F0502020204030204" pitchFamily="34" charset="0"/>
              </a:rPr>
              <a:pPr/>
              <a:t>9</a:t>
            </a:fld>
            <a:endParaRPr lang="tr-TR" altLang="tr-TR">
              <a:latin typeface="Calibri" panose="020F0502020204030204" pitchFamily="34" charset="0"/>
            </a:endParaRPr>
          </a:p>
        </p:txBody>
      </p:sp>
      <p:sp>
        <p:nvSpPr>
          <p:cNvPr id="53251" name="Rectangle 2"/>
          <p:cNvSpPr>
            <a:spLocks noGrp="1" noRot="1" noChangeAspect="1" noChangeArrowheads="1" noTextEdit="1"/>
          </p:cNvSpPr>
          <p:nvPr>
            <p:ph type="sldImg"/>
          </p:nvPr>
        </p:nvSpPr>
        <p:spPr bwMode="auto">
          <a:xfrm>
            <a:off x="393700" y="692150"/>
            <a:ext cx="607218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tr-TR" altLang="tr-TR"/>
          </a:p>
        </p:txBody>
      </p:sp>
    </p:spTree>
    <p:extLst>
      <p:ext uri="{BB962C8B-B14F-4D97-AF65-F5344CB8AC3E}">
        <p14:creationId xmlns:p14="http://schemas.microsoft.com/office/powerpoint/2010/main" val="3909991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EEE23E-1EC9-4E68-95F7-D3DB499FF14B}" type="slidenum">
              <a:rPr lang="tr-TR" altLang="tr-TR" smtClean="0">
                <a:latin typeface="Calibri" panose="020F0502020204030204" pitchFamily="34" charset="0"/>
              </a:rPr>
              <a:pPr/>
              <a:t>10</a:t>
            </a:fld>
            <a:endParaRPr lang="tr-TR" altLang="tr-TR">
              <a:latin typeface="Calibri" panose="020F0502020204030204" pitchFamily="34" charset="0"/>
            </a:endParaRPr>
          </a:p>
        </p:txBody>
      </p:sp>
      <p:sp>
        <p:nvSpPr>
          <p:cNvPr id="55299" name="Rectangle 2"/>
          <p:cNvSpPr>
            <a:spLocks noGrp="1" noRot="1" noChangeAspect="1" noChangeArrowheads="1" noTextEdit="1"/>
          </p:cNvSpPr>
          <p:nvPr>
            <p:ph type="sldImg"/>
          </p:nvPr>
        </p:nvSpPr>
        <p:spPr bwMode="auto">
          <a:xfrm>
            <a:off x="393700" y="692150"/>
            <a:ext cx="607218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tr-TR" altLang="tr-TR"/>
          </a:p>
        </p:txBody>
      </p:sp>
    </p:spTree>
    <p:extLst>
      <p:ext uri="{BB962C8B-B14F-4D97-AF65-F5344CB8AC3E}">
        <p14:creationId xmlns:p14="http://schemas.microsoft.com/office/powerpoint/2010/main" val="2037397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822018-5364-40F5-B641-A026A81DB9D3}" type="slidenum">
              <a:rPr lang="tr-TR" altLang="tr-TR" smtClean="0">
                <a:latin typeface="Calibri" panose="020F0502020204030204" pitchFamily="34" charset="0"/>
              </a:rPr>
              <a:pPr/>
              <a:t>11</a:t>
            </a:fld>
            <a:endParaRPr lang="tr-TR" altLang="tr-TR">
              <a:latin typeface="Calibri" panose="020F0502020204030204" pitchFamily="34" charset="0"/>
            </a:endParaRPr>
          </a:p>
        </p:txBody>
      </p:sp>
      <p:sp>
        <p:nvSpPr>
          <p:cNvPr id="57347" name="Rectangle 2"/>
          <p:cNvSpPr>
            <a:spLocks noGrp="1" noRot="1" noChangeAspect="1" noChangeArrowheads="1" noTextEdit="1"/>
          </p:cNvSpPr>
          <p:nvPr>
            <p:ph type="sldImg"/>
          </p:nvPr>
        </p:nvSpPr>
        <p:spPr bwMode="auto">
          <a:xfrm>
            <a:off x="393700" y="692150"/>
            <a:ext cx="607218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tr-TR" altLang="tr-TR"/>
          </a:p>
        </p:txBody>
      </p:sp>
    </p:spTree>
    <p:extLst>
      <p:ext uri="{BB962C8B-B14F-4D97-AF65-F5344CB8AC3E}">
        <p14:creationId xmlns:p14="http://schemas.microsoft.com/office/powerpoint/2010/main" val="2595792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8B34B23-B65F-43B9-A503-2B914C4B9072}" type="slidenum">
              <a:rPr lang="tr-TR" altLang="tr-TR" smtClean="0">
                <a:latin typeface="Calibri" panose="020F0502020204030204" pitchFamily="34" charset="0"/>
              </a:rPr>
              <a:pPr/>
              <a:t>12</a:t>
            </a:fld>
            <a:endParaRPr lang="tr-TR" altLang="tr-TR">
              <a:latin typeface="Calibri" panose="020F0502020204030204" pitchFamily="34" charset="0"/>
            </a:endParaRPr>
          </a:p>
        </p:txBody>
      </p:sp>
      <p:sp>
        <p:nvSpPr>
          <p:cNvPr id="59395" name="Rectangle 2"/>
          <p:cNvSpPr>
            <a:spLocks noGrp="1" noRot="1" noChangeAspect="1" noChangeArrowheads="1" noTextEdit="1"/>
          </p:cNvSpPr>
          <p:nvPr>
            <p:ph type="sldImg"/>
          </p:nvPr>
        </p:nvSpPr>
        <p:spPr bwMode="auto">
          <a:xfrm>
            <a:off x="393700" y="692150"/>
            <a:ext cx="607218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tr-TR" altLang="tr-TR"/>
          </a:p>
        </p:txBody>
      </p:sp>
    </p:spTree>
    <p:extLst>
      <p:ext uri="{BB962C8B-B14F-4D97-AF65-F5344CB8AC3E}">
        <p14:creationId xmlns:p14="http://schemas.microsoft.com/office/powerpoint/2010/main" val="916841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9E8AE3-FC61-4CC3-8053-D332725C63E9}" type="slidenum">
              <a:rPr lang="tr-TR" altLang="tr-TR" smtClean="0">
                <a:latin typeface="Calibri" panose="020F0502020204030204" pitchFamily="34" charset="0"/>
              </a:rPr>
              <a:pPr/>
              <a:t>13</a:t>
            </a:fld>
            <a:endParaRPr lang="tr-TR" altLang="tr-TR">
              <a:latin typeface="Calibri" panose="020F0502020204030204" pitchFamily="34" charset="0"/>
            </a:endParaRPr>
          </a:p>
        </p:txBody>
      </p:sp>
      <p:sp>
        <p:nvSpPr>
          <p:cNvPr id="61443" name="Rectangle 2"/>
          <p:cNvSpPr>
            <a:spLocks noGrp="1" noRot="1" noChangeAspect="1" noChangeArrowheads="1" noTextEdit="1"/>
          </p:cNvSpPr>
          <p:nvPr>
            <p:ph type="sldImg"/>
          </p:nvPr>
        </p:nvSpPr>
        <p:spPr bwMode="auto">
          <a:xfrm>
            <a:off x="393700" y="692150"/>
            <a:ext cx="607218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tr-TR" altLang="tr-TR"/>
          </a:p>
        </p:txBody>
      </p:sp>
    </p:spTree>
    <p:extLst>
      <p:ext uri="{BB962C8B-B14F-4D97-AF65-F5344CB8AC3E}">
        <p14:creationId xmlns:p14="http://schemas.microsoft.com/office/powerpoint/2010/main" val="770863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4DAA59-7D5F-4FEF-B9D3-401F5B36679C}" type="slidenum">
              <a:rPr lang="tr-TR" altLang="tr-TR" smtClean="0">
                <a:latin typeface="Calibri" panose="020F0502020204030204" pitchFamily="34" charset="0"/>
              </a:rPr>
              <a:pPr/>
              <a:t>14</a:t>
            </a:fld>
            <a:endParaRPr lang="tr-TR" altLang="tr-TR">
              <a:latin typeface="Calibri" panose="020F0502020204030204" pitchFamily="34" charset="0"/>
            </a:endParaRPr>
          </a:p>
        </p:txBody>
      </p:sp>
      <p:sp>
        <p:nvSpPr>
          <p:cNvPr id="63491" name="Rectangle 2"/>
          <p:cNvSpPr>
            <a:spLocks noGrp="1" noRot="1" noChangeAspect="1" noChangeArrowheads="1" noTextEdit="1"/>
          </p:cNvSpPr>
          <p:nvPr>
            <p:ph type="sldImg"/>
          </p:nvPr>
        </p:nvSpPr>
        <p:spPr bwMode="auto">
          <a:xfrm>
            <a:off x="393700" y="692150"/>
            <a:ext cx="607218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tr-TR" altLang="tr-TR"/>
          </a:p>
        </p:txBody>
      </p:sp>
    </p:spTree>
    <p:extLst>
      <p:ext uri="{BB962C8B-B14F-4D97-AF65-F5344CB8AC3E}">
        <p14:creationId xmlns:p14="http://schemas.microsoft.com/office/powerpoint/2010/main" val="2628508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B54058B4-15BA-4924-A96D-361B3D1AC2DA}" type="datetimeFigureOut">
              <a:rPr lang="tr-TR" smtClean="0"/>
              <a:t>3.11.2017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BB2CAB-86DA-46C4-BA3F-561FC0D111C0}" type="slidenum">
              <a:rPr lang="tr-TR" smtClean="0"/>
              <a:t>‹#›</a:t>
            </a:fld>
            <a:endParaRPr lang="tr-TR"/>
          </a:p>
        </p:txBody>
      </p:sp>
    </p:spTree>
    <p:extLst>
      <p:ext uri="{BB962C8B-B14F-4D97-AF65-F5344CB8AC3E}">
        <p14:creationId xmlns:p14="http://schemas.microsoft.com/office/powerpoint/2010/main" val="2221264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B54058B4-15BA-4924-A96D-361B3D1AC2DA}" type="datetimeFigureOut">
              <a:rPr lang="tr-TR" smtClean="0"/>
              <a:t>3.11.2017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BB2CAB-86DA-46C4-BA3F-561FC0D111C0}" type="slidenum">
              <a:rPr lang="tr-TR" smtClean="0"/>
              <a:t>‹#›</a:t>
            </a:fld>
            <a:endParaRPr lang="tr-TR"/>
          </a:p>
        </p:txBody>
      </p:sp>
    </p:spTree>
    <p:extLst>
      <p:ext uri="{BB962C8B-B14F-4D97-AF65-F5344CB8AC3E}">
        <p14:creationId xmlns:p14="http://schemas.microsoft.com/office/powerpoint/2010/main" val="1480280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B54058B4-15BA-4924-A96D-361B3D1AC2DA}" type="datetimeFigureOut">
              <a:rPr lang="tr-TR" smtClean="0"/>
              <a:t>3.11.2017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BB2CAB-86DA-46C4-BA3F-561FC0D111C0}" type="slidenum">
              <a:rPr lang="tr-TR" smtClean="0"/>
              <a:t>‹#›</a:t>
            </a:fld>
            <a:endParaRPr lang="tr-TR"/>
          </a:p>
        </p:txBody>
      </p:sp>
    </p:spTree>
    <p:extLst>
      <p:ext uri="{BB962C8B-B14F-4D97-AF65-F5344CB8AC3E}">
        <p14:creationId xmlns:p14="http://schemas.microsoft.com/office/powerpoint/2010/main" val="3377132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B54058B4-15BA-4924-A96D-361B3D1AC2DA}" type="datetimeFigureOut">
              <a:rPr lang="tr-TR" smtClean="0"/>
              <a:t>3.11.2017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BB2CAB-86DA-46C4-BA3F-561FC0D111C0}" type="slidenum">
              <a:rPr lang="tr-TR" smtClean="0"/>
              <a:t>‹#›</a:t>
            </a:fld>
            <a:endParaRPr lang="tr-TR"/>
          </a:p>
        </p:txBody>
      </p:sp>
    </p:spTree>
    <p:extLst>
      <p:ext uri="{BB962C8B-B14F-4D97-AF65-F5344CB8AC3E}">
        <p14:creationId xmlns:p14="http://schemas.microsoft.com/office/powerpoint/2010/main" val="411067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4058B4-15BA-4924-A96D-361B3D1AC2DA}" type="datetimeFigureOut">
              <a:rPr lang="tr-TR" smtClean="0"/>
              <a:t>3.11.2017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BB2CAB-86DA-46C4-BA3F-561FC0D111C0}" type="slidenum">
              <a:rPr lang="tr-TR" smtClean="0"/>
              <a:t>‹#›</a:t>
            </a:fld>
            <a:endParaRPr lang="tr-TR"/>
          </a:p>
        </p:txBody>
      </p:sp>
    </p:spTree>
    <p:extLst>
      <p:ext uri="{BB962C8B-B14F-4D97-AF65-F5344CB8AC3E}">
        <p14:creationId xmlns:p14="http://schemas.microsoft.com/office/powerpoint/2010/main" val="233337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B54058B4-15BA-4924-A96D-361B3D1AC2DA}" type="datetimeFigureOut">
              <a:rPr lang="tr-TR" smtClean="0"/>
              <a:t>3.11.2017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EBB2CAB-86DA-46C4-BA3F-561FC0D111C0}" type="slidenum">
              <a:rPr lang="tr-TR" smtClean="0"/>
              <a:t>‹#›</a:t>
            </a:fld>
            <a:endParaRPr lang="tr-TR"/>
          </a:p>
        </p:txBody>
      </p:sp>
    </p:spTree>
    <p:extLst>
      <p:ext uri="{BB962C8B-B14F-4D97-AF65-F5344CB8AC3E}">
        <p14:creationId xmlns:p14="http://schemas.microsoft.com/office/powerpoint/2010/main" val="236240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B54058B4-15BA-4924-A96D-361B3D1AC2DA}" type="datetimeFigureOut">
              <a:rPr lang="tr-TR" smtClean="0"/>
              <a:t>3.11.2017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EBB2CAB-86DA-46C4-BA3F-561FC0D111C0}" type="slidenum">
              <a:rPr lang="tr-TR" smtClean="0"/>
              <a:t>‹#›</a:t>
            </a:fld>
            <a:endParaRPr lang="tr-TR"/>
          </a:p>
        </p:txBody>
      </p:sp>
    </p:spTree>
    <p:extLst>
      <p:ext uri="{BB962C8B-B14F-4D97-AF65-F5344CB8AC3E}">
        <p14:creationId xmlns:p14="http://schemas.microsoft.com/office/powerpoint/2010/main" val="2891042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B54058B4-15BA-4924-A96D-361B3D1AC2DA}" type="datetimeFigureOut">
              <a:rPr lang="tr-TR" smtClean="0"/>
              <a:t>3.11.2017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EBB2CAB-86DA-46C4-BA3F-561FC0D111C0}" type="slidenum">
              <a:rPr lang="tr-TR" smtClean="0"/>
              <a:t>‹#›</a:t>
            </a:fld>
            <a:endParaRPr lang="tr-TR"/>
          </a:p>
        </p:txBody>
      </p:sp>
    </p:spTree>
    <p:extLst>
      <p:ext uri="{BB962C8B-B14F-4D97-AF65-F5344CB8AC3E}">
        <p14:creationId xmlns:p14="http://schemas.microsoft.com/office/powerpoint/2010/main" val="1514758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058B4-15BA-4924-A96D-361B3D1AC2DA}" type="datetimeFigureOut">
              <a:rPr lang="tr-TR" smtClean="0"/>
              <a:t>3.11.2017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EBB2CAB-86DA-46C4-BA3F-561FC0D111C0}" type="slidenum">
              <a:rPr lang="tr-TR" smtClean="0"/>
              <a:t>‹#›</a:t>
            </a:fld>
            <a:endParaRPr lang="tr-TR"/>
          </a:p>
        </p:txBody>
      </p:sp>
    </p:spTree>
    <p:extLst>
      <p:ext uri="{BB962C8B-B14F-4D97-AF65-F5344CB8AC3E}">
        <p14:creationId xmlns:p14="http://schemas.microsoft.com/office/powerpoint/2010/main" val="1931335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4058B4-15BA-4924-A96D-361B3D1AC2DA}" type="datetimeFigureOut">
              <a:rPr lang="tr-TR" smtClean="0"/>
              <a:t>3.11.2017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EBB2CAB-86DA-46C4-BA3F-561FC0D111C0}" type="slidenum">
              <a:rPr lang="tr-TR" smtClean="0"/>
              <a:t>‹#›</a:t>
            </a:fld>
            <a:endParaRPr lang="tr-TR"/>
          </a:p>
        </p:txBody>
      </p:sp>
    </p:spTree>
    <p:extLst>
      <p:ext uri="{BB962C8B-B14F-4D97-AF65-F5344CB8AC3E}">
        <p14:creationId xmlns:p14="http://schemas.microsoft.com/office/powerpoint/2010/main" val="3841580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4058B4-15BA-4924-A96D-361B3D1AC2DA}" type="datetimeFigureOut">
              <a:rPr lang="tr-TR" smtClean="0"/>
              <a:t>3.11.2017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EBB2CAB-86DA-46C4-BA3F-561FC0D111C0}" type="slidenum">
              <a:rPr lang="tr-TR" smtClean="0"/>
              <a:t>‹#›</a:t>
            </a:fld>
            <a:endParaRPr lang="tr-TR"/>
          </a:p>
        </p:txBody>
      </p:sp>
    </p:spTree>
    <p:extLst>
      <p:ext uri="{BB962C8B-B14F-4D97-AF65-F5344CB8AC3E}">
        <p14:creationId xmlns:p14="http://schemas.microsoft.com/office/powerpoint/2010/main" val="2482824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058B4-15BA-4924-A96D-361B3D1AC2DA}" type="datetimeFigureOut">
              <a:rPr lang="tr-TR" smtClean="0"/>
              <a:t>3.11.2017</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BB2CAB-86DA-46C4-BA3F-561FC0D111C0}" type="slidenum">
              <a:rPr lang="tr-TR" smtClean="0"/>
              <a:t>‹#›</a:t>
            </a:fld>
            <a:endParaRPr lang="tr-TR"/>
          </a:p>
        </p:txBody>
      </p:sp>
    </p:spTree>
    <p:extLst>
      <p:ext uri="{BB962C8B-B14F-4D97-AF65-F5344CB8AC3E}">
        <p14:creationId xmlns:p14="http://schemas.microsoft.com/office/powerpoint/2010/main" val="250020525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esutyilmaz@ankara.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Mesut\Dropbox\Bolum\Dersler\GDM417\Dersler\videolar\Celestial%20Sphere%20Animation.mpg" TargetMode="External"/><Relationship Id="rId1" Type="http://schemas.microsoft.com/office/2007/relationships/media" Target="file:///C:\Users\Mesut\Dropbox\Bolum\Dersler\GDM417\Dersler\videolar\Celestial%20Sphere%20Animation.mpg"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3.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b="1" dirty="0"/>
              <a:t>GDM417 - ASTRONOMİ</a:t>
            </a:r>
          </a:p>
        </p:txBody>
      </p:sp>
      <p:sp>
        <p:nvSpPr>
          <p:cNvPr id="3" name="Subtitle 2"/>
          <p:cNvSpPr>
            <a:spLocks noGrp="1"/>
          </p:cNvSpPr>
          <p:nvPr>
            <p:ph type="subTitle" idx="1"/>
          </p:nvPr>
        </p:nvSpPr>
        <p:spPr/>
        <p:txBody>
          <a:bodyPr>
            <a:normAutofit fontScale="77500" lnSpcReduction="20000"/>
          </a:bodyPr>
          <a:lstStyle/>
          <a:p>
            <a:r>
              <a:rPr lang="tr-TR" sz="2600" b="1" dirty="0"/>
              <a:t>Yrd. Doç. Dr. Mesut Yılmaz</a:t>
            </a:r>
          </a:p>
          <a:p>
            <a:r>
              <a:rPr lang="tr-TR" dirty="0"/>
              <a:t>Ankara Üniversitesi, Fen Fakültesi Astronomi ve Uzay Bilimleri</a:t>
            </a:r>
          </a:p>
          <a:p>
            <a:r>
              <a:rPr lang="tr-TR" dirty="0">
                <a:hlinkClick r:id="rId2"/>
              </a:rPr>
              <a:t>mesutyilmaz@ankara.edu.tr</a:t>
            </a:r>
            <a:endParaRPr lang="tr-TR" dirty="0"/>
          </a:p>
          <a:p>
            <a:r>
              <a:rPr lang="tr-TR" dirty="0"/>
              <a:t>312-2126720 / 1316</a:t>
            </a:r>
          </a:p>
          <a:p>
            <a:r>
              <a:rPr lang="tr-TR" dirty="0"/>
              <a:t>2016-2017 Güz</a:t>
            </a:r>
          </a:p>
        </p:txBody>
      </p:sp>
    </p:spTree>
    <p:extLst>
      <p:ext uri="{BB962C8B-B14F-4D97-AF65-F5344CB8AC3E}">
        <p14:creationId xmlns:p14="http://schemas.microsoft.com/office/powerpoint/2010/main" val="238642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Oval 3"/>
          <p:cNvSpPr>
            <a:spLocks noChangeArrowheads="1"/>
          </p:cNvSpPr>
          <p:nvPr/>
        </p:nvSpPr>
        <p:spPr bwMode="auto">
          <a:xfrm>
            <a:off x="1524000" y="2540000"/>
            <a:ext cx="4318000" cy="4318000"/>
          </a:xfrm>
          <a:prstGeom prst="ellipse">
            <a:avLst/>
          </a:prstGeom>
          <a:gradFill rotWithShape="0">
            <a:gsLst>
              <a:gs pos="0">
                <a:srgbClr val="9EB9FE"/>
              </a:gs>
              <a:gs pos="100000">
                <a:srgbClr val="262D3E"/>
              </a:gs>
            </a:gsLst>
            <a:lin ang="2700000" scaled="1"/>
          </a:gradFill>
          <a:ln w="28575">
            <a:solidFill>
              <a:srgbClr val="000099"/>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202756" name="Rectangle 4"/>
          <p:cNvSpPr>
            <a:spLocks noChangeArrowheads="1"/>
          </p:cNvSpPr>
          <p:nvPr/>
        </p:nvSpPr>
        <p:spPr bwMode="auto">
          <a:xfrm>
            <a:off x="2481263" y="2020888"/>
            <a:ext cx="1409700" cy="519112"/>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tr-TR" sz="2800" b="1" i="1">
                <a:solidFill>
                  <a:srgbClr val="000099"/>
                </a:solidFill>
                <a:effectLst>
                  <a:outerShdw blurRad="38100" dist="38100" dir="2700000" algn="tl">
                    <a:srgbClr val="C0C0C0"/>
                  </a:outerShdw>
                </a:effectLst>
              </a:rPr>
              <a:t>Kuzey</a:t>
            </a:r>
            <a:endParaRPr lang="en-US" sz="2800" b="1">
              <a:solidFill>
                <a:srgbClr val="000099"/>
              </a:solidFill>
              <a:effectLst>
                <a:outerShdw blurRad="38100" dist="38100" dir="2700000" algn="tl">
                  <a:srgbClr val="C0C0C0"/>
                </a:outerShdw>
              </a:effectLst>
            </a:endParaRPr>
          </a:p>
        </p:txBody>
      </p:sp>
      <p:sp>
        <p:nvSpPr>
          <p:cNvPr id="54276" name="Oval 5"/>
          <p:cNvSpPr>
            <a:spLocks noChangeArrowheads="1"/>
          </p:cNvSpPr>
          <p:nvPr/>
        </p:nvSpPr>
        <p:spPr bwMode="auto">
          <a:xfrm rot="-5361971">
            <a:off x="3625850" y="2471738"/>
            <a:ext cx="101600" cy="165100"/>
          </a:xfrm>
          <a:prstGeom prst="ellipse">
            <a:avLst/>
          </a:prstGeom>
          <a:solidFill>
            <a:srgbClr val="000099"/>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54277" name="Line 6"/>
          <p:cNvSpPr>
            <a:spLocks noChangeShapeType="1"/>
          </p:cNvSpPr>
          <p:nvPr/>
        </p:nvSpPr>
        <p:spPr bwMode="auto">
          <a:xfrm>
            <a:off x="1524000" y="4711700"/>
            <a:ext cx="4330700" cy="0"/>
          </a:xfrm>
          <a:prstGeom prst="line">
            <a:avLst/>
          </a:prstGeom>
          <a:noFill/>
          <a:ln w="381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54278" name="Line 7"/>
          <p:cNvSpPr>
            <a:spLocks noChangeShapeType="1"/>
          </p:cNvSpPr>
          <p:nvPr/>
        </p:nvSpPr>
        <p:spPr bwMode="auto">
          <a:xfrm>
            <a:off x="3683000" y="2552700"/>
            <a:ext cx="0" cy="43053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54279" name="Line 8"/>
          <p:cNvSpPr>
            <a:spLocks noChangeShapeType="1"/>
          </p:cNvSpPr>
          <p:nvPr/>
        </p:nvSpPr>
        <p:spPr bwMode="auto">
          <a:xfrm rot="5400000" flipV="1">
            <a:off x="3475832" y="1608932"/>
            <a:ext cx="3679825" cy="3325812"/>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54280" name="Line 9"/>
          <p:cNvSpPr>
            <a:spLocks noChangeShapeType="1"/>
          </p:cNvSpPr>
          <p:nvPr/>
        </p:nvSpPr>
        <p:spPr bwMode="auto">
          <a:xfrm flipV="1">
            <a:off x="5314950" y="1793875"/>
            <a:ext cx="1587500" cy="14351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54281" name="Line 10"/>
          <p:cNvSpPr>
            <a:spLocks noChangeShapeType="1"/>
          </p:cNvSpPr>
          <p:nvPr/>
        </p:nvSpPr>
        <p:spPr bwMode="auto">
          <a:xfrm flipV="1">
            <a:off x="3721100" y="3238500"/>
            <a:ext cx="1587500" cy="14351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02763" name="Rectangle 11"/>
          <p:cNvSpPr>
            <a:spLocks noChangeArrowheads="1"/>
          </p:cNvSpPr>
          <p:nvPr/>
        </p:nvSpPr>
        <p:spPr bwMode="auto">
          <a:xfrm>
            <a:off x="5999163" y="3824288"/>
            <a:ext cx="1765300" cy="519112"/>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tr-TR" sz="2800" b="1" i="1" dirty="0">
                <a:effectLst>
                  <a:outerShdw blurRad="38100" dist="38100" dir="2700000" algn="tl">
                    <a:srgbClr val="C0C0C0"/>
                  </a:outerShdw>
                </a:effectLst>
              </a:rPr>
              <a:t>Ufuk</a:t>
            </a:r>
            <a:endParaRPr lang="en-US" sz="2800" b="1" dirty="0">
              <a:effectLst>
                <a:outerShdw blurRad="38100" dist="38100" dir="2700000" algn="tl">
                  <a:srgbClr val="C0C0C0"/>
                </a:outerShdw>
              </a:effectLst>
            </a:endParaRPr>
          </a:p>
        </p:txBody>
      </p:sp>
      <p:sp>
        <p:nvSpPr>
          <p:cNvPr id="202764" name="Rectangle 12"/>
          <p:cNvSpPr>
            <a:spLocks noChangeArrowheads="1"/>
          </p:cNvSpPr>
          <p:nvPr/>
        </p:nvSpPr>
        <p:spPr bwMode="auto">
          <a:xfrm>
            <a:off x="6429375" y="5111751"/>
            <a:ext cx="2946400" cy="400752"/>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tr-TR" sz="2000" b="1" i="1" dirty="0">
                <a:effectLst>
                  <a:outerShdw blurRad="38100" dist="38100" dir="2700000" algn="tl">
                    <a:srgbClr val="C0C0C0"/>
                  </a:outerShdw>
                </a:effectLst>
              </a:rPr>
              <a:t>Güney doğrultusu</a:t>
            </a:r>
            <a:endParaRPr lang="en-US" sz="2000" b="1" dirty="0">
              <a:effectLst>
                <a:outerShdw blurRad="38100" dist="38100" dir="2700000" algn="tl">
                  <a:srgbClr val="C0C0C0"/>
                </a:outerShdw>
              </a:effectLst>
            </a:endParaRPr>
          </a:p>
        </p:txBody>
      </p:sp>
      <p:sp>
        <p:nvSpPr>
          <p:cNvPr id="202765" name="Rectangle 13"/>
          <p:cNvSpPr>
            <a:spLocks noChangeArrowheads="1"/>
          </p:cNvSpPr>
          <p:nvPr/>
        </p:nvSpPr>
        <p:spPr bwMode="auto">
          <a:xfrm>
            <a:off x="1358900" y="915988"/>
            <a:ext cx="2946400" cy="400752"/>
          </a:xfrm>
          <a:prstGeom prst="rect">
            <a:avLst/>
          </a:prstGeom>
          <a:noFill/>
          <a:ln w="9525">
            <a:noFill/>
            <a:miter lim="800000"/>
            <a:headEnd/>
            <a:tailEnd/>
          </a:ln>
          <a:effectLst/>
        </p:spPr>
        <p:txBody>
          <a:bodyPr lIns="92075" tIns="46038" rIns="92075" bIns="46038">
            <a:spAutoFit/>
          </a:bodyPr>
          <a:lstStyle/>
          <a:p>
            <a:pPr fontAlgn="auto">
              <a:spcBef>
                <a:spcPct val="50000"/>
              </a:spcBef>
              <a:spcAft>
                <a:spcPct val="20000"/>
              </a:spcAft>
              <a:defRPr/>
            </a:pPr>
            <a:r>
              <a:rPr lang="tr-TR" sz="2000" b="1" i="1" dirty="0">
                <a:effectLst>
                  <a:outerShdw blurRad="38100" dist="38100" dir="2700000" algn="tl">
                    <a:srgbClr val="C0C0C0"/>
                  </a:outerShdw>
                </a:effectLst>
              </a:rPr>
              <a:t>Kuzey Doğrultusu</a:t>
            </a:r>
            <a:endParaRPr lang="en-US" sz="2000" b="1" dirty="0">
              <a:effectLst>
                <a:outerShdw blurRad="38100" dist="38100" dir="2700000" algn="tl">
                  <a:srgbClr val="C0C0C0"/>
                </a:outerShdw>
              </a:effectLst>
            </a:endParaRPr>
          </a:p>
        </p:txBody>
      </p:sp>
      <p:sp>
        <p:nvSpPr>
          <p:cNvPr id="202766" name="Rectangle 14"/>
          <p:cNvSpPr>
            <a:spLocks noChangeArrowheads="1"/>
          </p:cNvSpPr>
          <p:nvPr/>
        </p:nvSpPr>
        <p:spPr bwMode="auto">
          <a:xfrm>
            <a:off x="6557963" y="1322388"/>
            <a:ext cx="1765300" cy="519112"/>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en-US" sz="2800" b="1" i="1" dirty="0" err="1">
                <a:effectLst>
                  <a:outerShdw blurRad="38100" dist="38100" dir="2700000" algn="tl">
                    <a:srgbClr val="C0C0C0"/>
                  </a:outerShdw>
                </a:effectLst>
              </a:rPr>
              <a:t>Zenit</a:t>
            </a:r>
            <a:endParaRPr lang="en-US" sz="2800" b="1" dirty="0">
              <a:effectLst>
                <a:outerShdw blurRad="38100" dist="38100" dir="2700000" algn="tl">
                  <a:srgbClr val="C0C0C0"/>
                </a:outerShdw>
              </a:effectLst>
            </a:endParaRPr>
          </a:p>
        </p:txBody>
      </p:sp>
      <p:sp>
        <p:nvSpPr>
          <p:cNvPr id="54286" name="Line 15"/>
          <p:cNvSpPr>
            <a:spLocks noChangeShapeType="1"/>
          </p:cNvSpPr>
          <p:nvPr/>
        </p:nvSpPr>
        <p:spPr bwMode="auto">
          <a:xfrm flipV="1">
            <a:off x="3009900" y="3276601"/>
            <a:ext cx="2260600" cy="2043113"/>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tr-TR"/>
          </a:p>
        </p:txBody>
      </p:sp>
      <p:sp>
        <p:nvSpPr>
          <p:cNvPr id="202768" name="Rectangle 16"/>
          <p:cNvSpPr>
            <a:spLocks noChangeArrowheads="1"/>
          </p:cNvSpPr>
          <p:nvPr/>
        </p:nvSpPr>
        <p:spPr bwMode="auto">
          <a:xfrm>
            <a:off x="2112963" y="5386388"/>
            <a:ext cx="1765300" cy="523862"/>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en-US" sz="2800" b="1" i="1" dirty="0">
                <a:effectLst>
                  <a:outerShdw blurRad="38100" dist="38100" dir="2700000" algn="tl">
                    <a:srgbClr val="C0C0C0"/>
                  </a:outerShdw>
                </a:effectLst>
              </a:rPr>
              <a:t>Nadir</a:t>
            </a:r>
            <a:endParaRPr lang="en-US" sz="2800" b="1" dirty="0">
              <a:effectLst>
                <a:outerShdw blurRad="38100" dist="38100" dir="2700000" algn="tl">
                  <a:srgbClr val="C0C0C0"/>
                </a:outerShdw>
              </a:effectLst>
            </a:endParaRPr>
          </a:p>
        </p:txBody>
      </p:sp>
      <p:sp>
        <p:nvSpPr>
          <p:cNvPr id="54288" name="Line 17"/>
          <p:cNvSpPr>
            <a:spLocks noChangeShapeType="1"/>
          </p:cNvSpPr>
          <p:nvPr/>
        </p:nvSpPr>
        <p:spPr bwMode="auto">
          <a:xfrm flipV="1">
            <a:off x="5295900" y="1384300"/>
            <a:ext cx="0" cy="18669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54289" name="Oval 18"/>
          <p:cNvSpPr>
            <a:spLocks noChangeArrowheads="1"/>
          </p:cNvSpPr>
          <p:nvPr/>
        </p:nvSpPr>
        <p:spPr bwMode="auto">
          <a:xfrm rot="-1569071">
            <a:off x="5251450" y="3157538"/>
            <a:ext cx="101600" cy="165100"/>
          </a:xfrm>
          <a:prstGeom prst="ellipse">
            <a:avLst/>
          </a:prstGeom>
          <a:solidFill>
            <a:schemeClr val="hlink"/>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202771" name="Rectangle 19"/>
          <p:cNvSpPr>
            <a:spLocks noChangeArrowheads="1"/>
          </p:cNvSpPr>
          <p:nvPr/>
        </p:nvSpPr>
        <p:spPr bwMode="auto">
          <a:xfrm>
            <a:off x="3810000" y="954089"/>
            <a:ext cx="2946400" cy="308419"/>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tr-TR" sz="1400" b="1" i="1" dirty="0">
                <a:effectLst>
                  <a:outerShdw blurRad="38100" dist="38100" dir="2700000" algn="tl">
                    <a:srgbClr val="C0C0C0"/>
                  </a:outerShdw>
                </a:effectLst>
              </a:rPr>
              <a:t>Kuzey kutup yıldızı doğrultusu</a:t>
            </a:r>
            <a:endParaRPr lang="en-US" sz="1400" b="1" dirty="0">
              <a:effectLst>
                <a:outerShdw blurRad="38100" dist="38100" dir="2700000" algn="tl">
                  <a:srgbClr val="C0C0C0"/>
                </a:outerShdw>
              </a:effectLst>
            </a:endParaRPr>
          </a:p>
        </p:txBody>
      </p:sp>
      <p:sp>
        <p:nvSpPr>
          <p:cNvPr id="202772" name="Text Box 20"/>
          <p:cNvSpPr txBox="1">
            <a:spLocks noChangeArrowheads="1"/>
          </p:cNvSpPr>
          <p:nvPr/>
        </p:nvSpPr>
        <p:spPr bwMode="auto">
          <a:xfrm>
            <a:off x="3441700" y="4800600"/>
            <a:ext cx="1816100" cy="457200"/>
          </a:xfrm>
          <a:prstGeom prst="rect">
            <a:avLst/>
          </a:prstGeom>
          <a:noFill/>
          <a:ln w="12700">
            <a:noFill/>
            <a:miter lim="800000"/>
            <a:headEnd type="none" w="sm" len="sm"/>
            <a:tailEnd type="none" w="sm" len="sm"/>
          </a:ln>
          <a:effectLst/>
        </p:spPr>
        <p:txBody>
          <a:bodyPr>
            <a:spAutoFit/>
          </a:bodyPr>
          <a:lstStyle/>
          <a:p>
            <a:pPr algn="ctr">
              <a:spcBef>
                <a:spcPct val="50000"/>
              </a:spcBef>
              <a:defRPr/>
            </a:pPr>
            <a:r>
              <a:rPr lang="en-US" sz="2400">
                <a:solidFill>
                  <a:srgbClr val="000099"/>
                </a:solidFill>
                <a:effectLst>
                  <a:outerShdw blurRad="38100" dist="38100" dir="2700000" algn="tl">
                    <a:srgbClr val="C0C0C0"/>
                  </a:outerShdw>
                </a:effectLst>
              </a:rPr>
              <a:t>E</a:t>
            </a:r>
            <a:r>
              <a:rPr lang="tr-TR" sz="2400">
                <a:solidFill>
                  <a:srgbClr val="000099"/>
                </a:solidFill>
                <a:effectLst>
                  <a:outerShdw blurRad="38100" dist="38100" dir="2700000" algn="tl">
                    <a:srgbClr val="C0C0C0"/>
                  </a:outerShdw>
                </a:effectLst>
              </a:rPr>
              <a:t>kvator</a:t>
            </a:r>
            <a:endParaRPr lang="en-US" sz="2400">
              <a:solidFill>
                <a:srgbClr val="000099"/>
              </a:solidFill>
              <a:effectLst>
                <a:outerShdw blurRad="38100" dist="38100" dir="2700000" algn="tl">
                  <a:srgbClr val="C0C0C0"/>
                </a:outerShdw>
              </a:effectLst>
            </a:endParaRPr>
          </a:p>
        </p:txBody>
      </p:sp>
      <p:sp>
        <p:nvSpPr>
          <p:cNvPr id="54292" name="Text Box 21"/>
          <p:cNvSpPr txBox="1">
            <a:spLocks noChangeArrowheads="1"/>
          </p:cNvSpPr>
          <p:nvPr/>
        </p:nvSpPr>
        <p:spPr bwMode="auto">
          <a:xfrm>
            <a:off x="4140200" y="4241800"/>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tr-TR" altLang="tr-TR" sz="2400" b="1">
                <a:solidFill>
                  <a:schemeClr val="bg1"/>
                </a:solidFill>
                <a:latin typeface="Symbol" panose="05050102010706020507" pitchFamily="18" charset="2"/>
                <a:sym typeface="Symbol" panose="05050102010706020507" pitchFamily="18" charset="2"/>
              </a:rPr>
              <a:t></a:t>
            </a:r>
            <a:r>
              <a:rPr lang="tr-TR" altLang="tr-TR" sz="2000" b="1">
                <a:solidFill>
                  <a:schemeClr val="bg1"/>
                </a:solidFill>
              </a:rPr>
              <a:t> (enlem)</a:t>
            </a:r>
            <a:endParaRPr lang="en-US" altLang="tr-TR" sz="2000" b="1">
              <a:solidFill>
                <a:schemeClr val="bg1"/>
              </a:solidFill>
            </a:endParaRPr>
          </a:p>
        </p:txBody>
      </p:sp>
      <p:sp>
        <p:nvSpPr>
          <p:cNvPr id="54293" name="Arc 22"/>
          <p:cNvSpPr>
            <a:spLocks/>
          </p:cNvSpPr>
          <p:nvPr/>
        </p:nvSpPr>
        <p:spPr bwMode="auto">
          <a:xfrm>
            <a:off x="3987800" y="4445000"/>
            <a:ext cx="101600" cy="2413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4925">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202775" name="Rectangle 23"/>
          <p:cNvSpPr>
            <a:spLocks noGrp="1" noChangeArrowheads="1"/>
          </p:cNvSpPr>
          <p:nvPr>
            <p:ph type="title" idx="4294967295"/>
          </p:nvPr>
        </p:nvSpPr>
        <p:spPr>
          <a:xfrm>
            <a:off x="2297112" y="65088"/>
            <a:ext cx="8918575" cy="863600"/>
          </a:xfrm>
          <a:effectLst>
            <a:outerShdw dist="17961" dir="2700000" algn="ctr" rotWithShape="0">
              <a:srgbClr val="FAFD00"/>
            </a:outerShdw>
          </a:effectLst>
        </p:spPr>
        <p:txBody>
          <a:bodyPr vert="horz" lIns="92075" tIns="46038" rIns="92075" bIns="46038" rtlCol="0" anchor="ctr">
            <a:normAutofit/>
          </a:bodyPr>
          <a:lstStyle/>
          <a:p>
            <a:pPr>
              <a:defRPr/>
            </a:pPr>
            <a:r>
              <a:rPr lang="tr-TR" b="1" kern="1200" dirty="0">
                <a:solidFill>
                  <a:srgbClr val="FF0066"/>
                </a:solidFill>
              </a:rPr>
              <a:t>UFUK KOORDİNAT SİSTEMİ</a:t>
            </a:r>
            <a:endParaRPr lang="en-US" b="1" kern="1200" dirty="0">
              <a:solidFill>
                <a:srgbClr val="FF0066"/>
              </a:solidFill>
            </a:endParaRPr>
          </a:p>
        </p:txBody>
      </p:sp>
    </p:spTree>
    <p:extLst>
      <p:ext uri="{BB962C8B-B14F-4D97-AF65-F5344CB8AC3E}">
        <p14:creationId xmlns:p14="http://schemas.microsoft.com/office/powerpoint/2010/main" val="337863096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3"/>
          <p:cNvGrpSpPr>
            <a:grpSpLocks/>
          </p:cNvGrpSpPr>
          <p:nvPr/>
        </p:nvGrpSpPr>
        <p:grpSpPr bwMode="auto">
          <a:xfrm>
            <a:off x="3103563" y="2235201"/>
            <a:ext cx="5670550" cy="6856413"/>
            <a:chOff x="994" y="1040"/>
            <a:chExt cx="3572" cy="4319"/>
          </a:xfrm>
        </p:grpSpPr>
        <p:sp>
          <p:nvSpPr>
            <p:cNvPr id="56329" name="Oval 4"/>
            <p:cNvSpPr>
              <a:spLocks noChangeArrowheads="1"/>
            </p:cNvSpPr>
            <p:nvPr/>
          </p:nvSpPr>
          <p:spPr bwMode="auto">
            <a:xfrm rot="-2901093">
              <a:off x="1408" y="2633"/>
              <a:ext cx="2720" cy="2720"/>
            </a:xfrm>
            <a:prstGeom prst="ellipse">
              <a:avLst/>
            </a:prstGeom>
            <a:gradFill rotWithShape="0">
              <a:gsLst>
                <a:gs pos="0">
                  <a:srgbClr val="9EB9FE"/>
                </a:gs>
                <a:gs pos="100000">
                  <a:srgbClr val="262D3E"/>
                </a:gs>
              </a:gsLst>
              <a:lin ang="2700000" scaled="1"/>
            </a:gradFill>
            <a:ln w="28575">
              <a:solidFill>
                <a:srgbClr val="000099"/>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56330" name="Oval 5"/>
            <p:cNvSpPr>
              <a:spLocks noChangeArrowheads="1"/>
            </p:cNvSpPr>
            <p:nvPr/>
          </p:nvSpPr>
          <p:spPr bwMode="auto">
            <a:xfrm rot="-8263064">
              <a:off x="1723" y="3046"/>
              <a:ext cx="64" cy="104"/>
            </a:xfrm>
            <a:prstGeom prst="ellipse">
              <a:avLst/>
            </a:prstGeom>
            <a:solidFill>
              <a:srgbClr val="000099"/>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56331" name="Line 6"/>
            <p:cNvSpPr>
              <a:spLocks noChangeShapeType="1"/>
            </p:cNvSpPr>
            <p:nvPr/>
          </p:nvSpPr>
          <p:spPr bwMode="auto">
            <a:xfrm rot="-2901093">
              <a:off x="1412" y="3995"/>
              <a:ext cx="2728" cy="0"/>
            </a:xfrm>
            <a:prstGeom prst="line">
              <a:avLst/>
            </a:prstGeom>
            <a:noFill/>
            <a:ln w="381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56332" name="Line 7"/>
            <p:cNvSpPr>
              <a:spLocks noChangeShapeType="1"/>
            </p:cNvSpPr>
            <p:nvPr/>
          </p:nvSpPr>
          <p:spPr bwMode="auto">
            <a:xfrm rot="-2901093">
              <a:off x="2771" y="2640"/>
              <a:ext cx="0" cy="271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56333" name="Line 8"/>
            <p:cNvSpPr>
              <a:spLocks noChangeShapeType="1"/>
            </p:cNvSpPr>
            <p:nvPr/>
          </p:nvSpPr>
          <p:spPr bwMode="auto">
            <a:xfrm rot="2498907" flipV="1">
              <a:off x="994" y="1040"/>
              <a:ext cx="3572" cy="3178"/>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56334" name="Line 9"/>
            <p:cNvSpPr>
              <a:spLocks noChangeShapeType="1"/>
            </p:cNvSpPr>
            <p:nvPr/>
          </p:nvSpPr>
          <p:spPr bwMode="auto">
            <a:xfrm rot="18698907" flipV="1">
              <a:off x="2276" y="1535"/>
              <a:ext cx="968" cy="85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56335" name="Line 10"/>
            <p:cNvSpPr>
              <a:spLocks noChangeShapeType="1"/>
            </p:cNvSpPr>
            <p:nvPr/>
          </p:nvSpPr>
          <p:spPr bwMode="auto">
            <a:xfrm rot="18698907" flipV="1">
              <a:off x="2259" y="2847"/>
              <a:ext cx="1006" cy="89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56336" name="Line 11"/>
            <p:cNvSpPr>
              <a:spLocks noChangeShapeType="1"/>
            </p:cNvSpPr>
            <p:nvPr/>
          </p:nvSpPr>
          <p:spPr bwMode="auto">
            <a:xfrm rot="18698907" flipV="1">
              <a:off x="2322" y="1649"/>
              <a:ext cx="0" cy="117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56337" name="Oval 12"/>
            <p:cNvSpPr>
              <a:spLocks noChangeArrowheads="1"/>
            </p:cNvSpPr>
            <p:nvPr/>
          </p:nvSpPr>
          <p:spPr bwMode="auto">
            <a:xfrm rot="-4470164">
              <a:off x="2727" y="2568"/>
              <a:ext cx="64" cy="104"/>
            </a:xfrm>
            <a:prstGeom prst="ellipse">
              <a:avLst/>
            </a:prstGeom>
            <a:solidFill>
              <a:schemeClr val="hlink"/>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sp>
        <p:nvSpPr>
          <p:cNvPr id="56323" name="Arc 13"/>
          <p:cNvSpPr>
            <a:spLocks/>
          </p:cNvSpPr>
          <p:nvPr/>
        </p:nvSpPr>
        <p:spPr bwMode="auto">
          <a:xfrm flipV="1">
            <a:off x="2819400" y="1638300"/>
            <a:ext cx="6299200" cy="3149600"/>
          </a:xfrm>
          <a:custGeom>
            <a:avLst/>
            <a:gdLst>
              <a:gd name="T0" fmla="*/ 2147483646 w 43196"/>
              <a:gd name="T1" fmla="*/ 2147483646 h 21600"/>
              <a:gd name="T2" fmla="*/ 0 w 43196"/>
              <a:gd name="T3" fmla="*/ 2147483646 h 21600"/>
              <a:gd name="T4" fmla="*/ 2147483646 w 43196"/>
              <a:gd name="T5" fmla="*/ 0 h 21600"/>
              <a:gd name="T6" fmla="*/ 0 60000 65536"/>
              <a:gd name="T7" fmla="*/ 0 60000 65536"/>
              <a:gd name="T8" fmla="*/ 0 60000 65536"/>
              <a:gd name="T9" fmla="*/ 0 w 43196"/>
              <a:gd name="T10" fmla="*/ 0 h 21600"/>
              <a:gd name="T11" fmla="*/ 43196 w 43196"/>
              <a:gd name="T12" fmla="*/ 21600 h 21600"/>
            </a:gdLst>
            <a:ahLst/>
            <a:cxnLst>
              <a:cxn ang="T6">
                <a:pos x="T0" y="T1"/>
              </a:cxn>
              <a:cxn ang="T7">
                <a:pos x="T2" y="T3"/>
              </a:cxn>
              <a:cxn ang="T8">
                <a:pos x="T4" y="T5"/>
              </a:cxn>
            </a:cxnLst>
            <a:rect l="T9" t="T10" r="T11" b="T12"/>
            <a:pathLst>
              <a:path w="43196" h="21600" fill="none" extrusionOk="0">
                <a:moveTo>
                  <a:pt x="43196" y="390"/>
                </a:moveTo>
                <a:cubicBezTo>
                  <a:pt x="42983" y="12165"/>
                  <a:pt x="33377" y="21599"/>
                  <a:pt x="21600" y="21600"/>
                </a:cubicBezTo>
                <a:cubicBezTo>
                  <a:pt x="9696" y="21600"/>
                  <a:pt x="35" y="11968"/>
                  <a:pt x="0" y="64"/>
                </a:cubicBezTo>
              </a:path>
              <a:path w="43196" h="21600" stroke="0" extrusionOk="0">
                <a:moveTo>
                  <a:pt x="43196" y="390"/>
                </a:moveTo>
                <a:cubicBezTo>
                  <a:pt x="42983" y="12165"/>
                  <a:pt x="33377" y="21599"/>
                  <a:pt x="21600" y="21600"/>
                </a:cubicBezTo>
                <a:cubicBezTo>
                  <a:pt x="9696" y="21600"/>
                  <a:pt x="35" y="11968"/>
                  <a:pt x="0" y="64"/>
                </a:cubicBezTo>
                <a:lnTo>
                  <a:pt x="21600" y="0"/>
                </a:lnTo>
                <a:lnTo>
                  <a:pt x="43196" y="390"/>
                </a:lnTo>
                <a:close/>
              </a:path>
            </a:pathLst>
          </a:cu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206862" name="Rectangle 14"/>
          <p:cNvSpPr>
            <a:spLocks noChangeArrowheads="1"/>
          </p:cNvSpPr>
          <p:nvPr/>
        </p:nvSpPr>
        <p:spPr bwMode="auto">
          <a:xfrm>
            <a:off x="1524000" y="4700589"/>
            <a:ext cx="2946400" cy="462307"/>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tr-TR" sz="2400" b="1" i="1">
                <a:effectLst>
                  <a:outerShdw blurRad="38100" dist="38100" dir="2700000" algn="tl">
                    <a:srgbClr val="C0C0C0"/>
                  </a:outerShdw>
                </a:effectLst>
              </a:rPr>
              <a:t>kuzey</a:t>
            </a:r>
            <a:endParaRPr lang="en-US" sz="2400" b="1">
              <a:effectLst>
                <a:outerShdw blurRad="38100" dist="38100" dir="2700000" algn="tl">
                  <a:srgbClr val="C0C0C0"/>
                </a:outerShdw>
              </a:effectLst>
            </a:endParaRPr>
          </a:p>
        </p:txBody>
      </p:sp>
      <p:sp>
        <p:nvSpPr>
          <p:cNvPr id="206863" name="Rectangle 15"/>
          <p:cNvSpPr>
            <a:spLocks noChangeArrowheads="1"/>
          </p:cNvSpPr>
          <p:nvPr/>
        </p:nvSpPr>
        <p:spPr bwMode="auto">
          <a:xfrm>
            <a:off x="4419600" y="2160589"/>
            <a:ext cx="2946400" cy="462307"/>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en-US" sz="2400" b="1" i="1" dirty="0" err="1">
                <a:effectLst>
                  <a:outerShdw blurRad="38100" dist="38100" dir="2700000" algn="tl">
                    <a:srgbClr val="C0C0C0"/>
                  </a:outerShdw>
                </a:effectLst>
              </a:rPr>
              <a:t>zenit</a:t>
            </a:r>
            <a:endParaRPr lang="en-US" sz="2400" b="1" dirty="0">
              <a:effectLst>
                <a:outerShdw blurRad="38100" dist="38100" dir="2700000" algn="tl">
                  <a:srgbClr val="C0C0C0"/>
                </a:outerShdw>
              </a:effectLst>
            </a:endParaRPr>
          </a:p>
        </p:txBody>
      </p:sp>
      <p:sp>
        <p:nvSpPr>
          <p:cNvPr id="206864" name="Rectangle 16"/>
          <p:cNvSpPr>
            <a:spLocks noChangeArrowheads="1"/>
          </p:cNvSpPr>
          <p:nvPr/>
        </p:nvSpPr>
        <p:spPr bwMode="auto">
          <a:xfrm>
            <a:off x="3082907" y="3119343"/>
            <a:ext cx="2946400" cy="339196"/>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tr-TR" sz="1600" b="1" i="1" dirty="0">
                <a:effectLst>
                  <a:outerShdw blurRad="38100" dist="38100" dir="2700000" algn="tl">
                    <a:srgbClr val="C0C0C0"/>
                  </a:outerShdw>
                </a:effectLst>
              </a:rPr>
              <a:t>Kuzey kutup yıldızı doğrultusu</a:t>
            </a:r>
            <a:endParaRPr lang="en-US" sz="1600" b="1" i="1" dirty="0">
              <a:effectLst>
                <a:outerShdw blurRad="38100" dist="38100" dir="2700000" algn="tl">
                  <a:srgbClr val="C0C0C0"/>
                </a:outerShdw>
              </a:effectLst>
            </a:endParaRPr>
          </a:p>
        </p:txBody>
      </p:sp>
      <p:sp>
        <p:nvSpPr>
          <p:cNvPr id="206865" name="Rectangle 17"/>
          <p:cNvSpPr>
            <a:spLocks noChangeArrowheads="1"/>
          </p:cNvSpPr>
          <p:nvPr/>
        </p:nvSpPr>
        <p:spPr bwMode="auto">
          <a:xfrm>
            <a:off x="7548563" y="4725989"/>
            <a:ext cx="2946400" cy="462307"/>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tr-TR" sz="2400" b="1" i="1" dirty="0">
                <a:effectLst>
                  <a:outerShdw blurRad="38100" dist="38100" dir="2700000" algn="tl">
                    <a:srgbClr val="C0C0C0"/>
                  </a:outerShdw>
                </a:effectLst>
              </a:rPr>
              <a:t>güney</a:t>
            </a:r>
            <a:endParaRPr lang="en-US" sz="2400" b="1" dirty="0">
              <a:effectLst>
                <a:outerShdw blurRad="38100" dist="38100" dir="2700000" algn="tl">
                  <a:srgbClr val="C0C0C0"/>
                </a:outerShdw>
              </a:effectLst>
            </a:endParaRPr>
          </a:p>
        </p:txBody>
      </p:sp>
      <p:sp>
        <p:nvSpPr>
          <p:cNvPr id="206866" name="Rectangle 18"/>
          <p:cNvSpPr>
            <a:spLocks noGrp="1" noChangeArrowheads="1"/>
          </p:cNvSpPr>
          <p:nvPr>
            <p:ph type="title" idx="4294967295"/>
          </p:nvPr>
        </p:nvSpPr>
        <p:spPr>
          <a:xfrm>
            <a:off x="1643064" y="0"/>
            <a:ext cx="8918575" cy="863600"/>
          </a:xfrm>
          <a:effectLst>
            <a:outerShdw dist="17961" dir="2700000" algn="ctr" rotWithShape="0">
              <a:srgbClr val="FAFD00"/>
            </a:outerShdw>
          </a:effectLst>
        </p:spPr>
        <p:txBody>
          <a:bodyPr vert="horz" lIns="92075" tIns="46038" rIns="92075" bIns="46038" rtlCol="0" anchor="ctr">
            <a:normAutofit/>
          </a:bodyPr>
          <a:lstStyle/>
          <a:p>
            <a:pPr>
              <a:defRPr/>
            </a:pPr>
            <a:r>
              <a:rPr lang="tr-TR" b="1" kern="1200">
                <a:solidFill>
                  <a:srgbClr val="FF0066"/>
                </a:solidFill>
              </a:rPr>
              <a:t>UFUK KOORDİNAT SİSTEMİ</a:t>
            </a:r>
            <a:endParaRPr lang="en-US" b="1" kern="1200">
              <a:solidFill>
                <a:srgbClr val="FF0066"/>
              </a:solidFill>
            </a:endParaRPr>
          </a:p>
        </p:txBody>
      </p:sp>
    </p:spTree>
    <p:extLst>
      <p:ext uri="{BB962C8B-B14F-4D97-AF65-F5344CB8AC3E}">
        <p14:creationId xmlns:p14="http://schemas.microsoft.com/office/powerpoint/2010/main" val="225646448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Line 2"/>
          <p:cNvSpPr>
            <a:spLocks noChangeShapeType="1"/>
          </p:cNvSpPr>
          <p:nvPr/>
        </p:nvSpPr>
        <p:spPr bwMode="auto">
          <a:xfrm rot="2543893" flipV="1">
            <a:off x="3636964" y="3021013"/>
            <a:ext cx="4668837" cy="42529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type="none" w="sm" len="sm"/>
                <a:tailEnd type="none" w="sm" len="sm"/>
              </a14:hiddenLine>
            </a:ext>
          </a:extLst>
        </p:spPr>
        <p:txBody>
          <a:bodyPr wrap="none" anchor="ctr"/>
          <a:lstStyle/>
          <a:p>
            <a:endParaRPr lang="tr-TR"/>
          </a:p>
        </p:txBody>
      </p:sp>
      <p:sp>
        <p:nvSpPr>
          <p:cNvPr id="58371" name="Oval 3"/>
          <p:cNvSpPr>
            <a:spLocks noChangeArrowheads="1"/>
          </p:cNvSpPr>
          <p:nvPr/>
        </p:nvSpPr>
        <p:spPr bwMode="auto">
          <a:xfrm>
            <a:off x="2819400" y="4635500"/>
            <a:ext cx="6273800" cy="990600"/>
          </a:xfrm>
          <a:prstGeom prst="ellipse">
            <a:avLst/>
          </a:prstGeom>
          <a:solidFill>
            <a:srgbClr val="008000"/>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58372" name="Line 4"/>
          <p:cNvSpPr>
            <a:spLocks noChangeShapeType="1"/>
          </p:cNvSpPr>
          <p:nvPr/>
        </p:nvSpPr>
        <p:spPr bwMode="auto">
          <a:xfrm>
            <a:off x="2832100" y="5194300"/>
            <a:ext cx="62738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tr-TR"/>
          </a:p>
        </p:txBody>
      </p:sp>
      <p:sp>
        <p:nvSpPr>
          <p:cNvPr id="58373" name="Freeform 5"/>
          <p:cNvSpPr>
            <a:spLocks/>
          </p:cNvSpPr>
          <p:nvPr/>
        </p:nvSpPr>
        <p:spPr bwMode="auto">
          <a:xfrm>
            <a:off x="2819400" y="5143500"/>
            <a:ext cx="6311900" cy="469900"/>
          </a:xfrm>
          <a:custGeom>
            <a:avLst/>
            <a:gdLst>
              <a:gd name="T0" fmla="*/ 0 w 3976"/>
              <a:gd name="T1" fmla="*/ 0 h 296"/>
              <a:gd name="T2" fmla="*/ 2147483646 w 3976"/>
              <a:gd name="T3" fmla="*/ 2147483646 h 296"/>
              <a:gd name="T4" fmla="*/ 2147483646 w 3976"/>
              <a:gd name="T5" fmla="*/ 2147483646 h 296"/>
              <a:gd name="T6" fmla="*/ 2147483646 w 3976"/>
              <a:gd name="T7" fmla="*/ 2147483646 h 296"/>
              <a:gd name="T8" fmla="*/ 2147483646 w 3976"/>
              <a:gd name="T9" fmla="*/ 2147483646 h 296"/>
              <a:gd name="T10" fmla="*/ 2147483646 w 3976"/>
              <a:gd name="T11" fmla="*/ 2147483646 h 296"/>
              <a:gd name="T12" fmla="*/ 2147483646 w 3976"/>
              <a:gd name="T13" fmla="*/ 2147483646 h 296"/>
              <a:gd name="T14" fmla="*/ 2147483646 w 3976"/>
              <a:gd name="T15" fmla="*/ 2147483646 h 296"/>
              <a:gd name="T16" fmla="*/ 2147483646 w 3976"/>
              <a:gd name="T17" fmla="*/ 2147483646 h 296"/>
              <a:gd name="T18" fmla="*/ 2147483646 w 3976"/>
              <a:gd name="T19" fmla="*/ 2147483646 h 296"/>
              <a:gd name="T20" fmla="*/ 2147483646 w 3976"/>
              <a:gd name="T21" fmla="*/ 2147483646 h 296"/>
              <a:gd name="T22" fmla="*/ 2147483646 w 3976"/>
              <a:gd name="T23" fmla="*/ 2147483646 h 296"/>
              <a:gd name="T24" fmla="*/ 2147483646 w 3976"/>
              <a:gd name="T25" fmla="*/ 2147483646 h 296"/>
              <a:gd name="T26" fmla="*/ 2147483646 w 3976"/>
              <a:gd name="T27" fmla="*/ 2147483646 h 296"/>
              <a:gd name="T28" fmla="*/ 2147483646 w 3976"/>
              <a:gd name="T29" fmla="*/ 2147483646 h 296"/>
              <a:gd name="T30" fmla="*/ 2147483646 w 3976"/>
              <a:gd name="T31" fmla="*/ 2147483646 h 296"/>
              <a:gd name="T32" fmla="*/ 2147483646 w 3976"/>
              <a:gd name="T33" fmla="*/ 2147483646 h 296"/>
              <a:gd name="T34" fmla="*/ 2147483646 w 3976"/>
              <a:gd name="T35" fmla="*/ 2147483646 h 2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76"/>
              <a:gd name="T55" fmla="*/ 0 h 296"/>
              <a:gd name="T56" fmla="*/ 3976 w 3976"/>
              <a:gd name="T57" fmla="*/ 296 h 2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76" h="296">
                <a:moveTo>
                  <a:pt x="0" y="0"/>
                </a:moveTo>
                <a:cubicBezTo>
                  <a:pt x="21" y="20"/>
                  <a:pt x="43" y="41"/>
                  <a:pt x="80" y="64"/>
                </a:cubicBezTo>
                <a:cubicBezTo>
                  <a:pt x="117" y="87"/>
                  <a:pt x="183" y="120"/>
                  <a:pt x="224" y="136"/>
                </a:cubicBezTo>
                <a:cubicBezTo>
                  <a:pt x="265" y="152"/>
                  <a:pt x="285" y="149"/>
                  <a:pt x="328" y="160"/>
                </a:cubicBezTo>
                <a:cubicBezTo>
                  <a:pt x="371" y="171"/>
                  <a:pt x="425" y="191"/>
                  <a:pt x="480" y="200"/>
                </a:cubicBezTo>
                <a:cubicBezTo>
                  <a:pt x="535" y="209"/>
                  <a:pt x="584" y="207"/>
                  <a:pt x="656" y="216"/>
                </a:cubicBezTo>
                <a:cubicBezTo>
                  <a:pt x="728" y="225"/>
                  <a:pt x="833" y="247"/>
                  <a:pt x="912" y="256"/>
                </a:cubicBezTo>
                <a:cubicBezTo>
                  <a:pt x="991" y="265"/>
                  <a:pt x="1059" y="269"/>
                  <a:pt x="1128" y="272"/>
                </a:cubicBezTo>
                <a:cubicBezTo>
                  <a:pt x="1197" y="275"/>
                  <a:pt x="1261" y="269"/>
                  <a:pt x="1328" y="272"/>
                </a:cubicBezTo>
                <a:cubicBezTo>
                  <a:pt x="1395" y="275"/>
                  <a:pt x="1440" y="284"/>
                  <a:pt x="1528" y="288"/>
                </a:cubicBezTo>
                <a:cubicBezTo>
                  <a:pt x="1616" y="292"/>
                  <a:pt x="1712" y="296"/>
                  <a:pt x="1856" y="296"/>
                </a:cubicBezTo>
                <a:cubicBezTo>
                  <a:pt x="2000" y="296"/>
                  <a:pt x="2248" y="291"/>
                  <a:pt x="2392" y="288"/>
                </a:cubicBezTo>
                <a:cubicBezTo>
                  <a:pt x="2536" y="285"/>
                  <a:pt x="2604" y="285"/>
                  <a:pt x="2720" y="280"/>
                </a:cubicBezTo>
                <a:cubicBezTo>
                  <a:pt x="2836" y="275"/>
                  <a:pt x="2965" y="267"/>
                  <a:pt x="3088" y="256"/>
                </a:cubicBezTo>
                <a:cubicBezTo>
                  <a:pt x="3211" y="245"/>
                  <a:pt x="3347" y="235"/>
                  <a:pt x="3456" y="216"/>
                </a:cubicBezTo>
                <a:cubicBezTo>
                  <a:pt x="3565" y="197"/>
                  <a:pt x="3669" y="168"/>
                  <a:pt x="3744" y="144"/>
                </a:cubicBezTo>
                <a:cubicBezTo>
                  <a:pt x="3819" y="120"/>
                  <a:pt x="3865" y="92"/>
                  <a:pt x="3904" y="72"/>
                </a:cubicBezTo>
                <a:cubicBezTo>
                  <a:pt x="3943" y="52"/>
                  <a:pt x="3959" y="38"/>
                  <a:pt x="3976" y="24"/>
                </a:cubicBezTo>
              </a:path>
            </a:pathLst>
          </a:custGeom>
          <a:solidFill>
            <a:srgbClr val="008000">
              <a:alpha val="50195"/>
            </a:srgbClr>
          </a:solidFill>
          <a:ln>
            <a:noFill/>
          </a:ln>
          <a:extLst>
            <a:ext uri="{91240B29-F687-4F45-9708-019B960494DF}">
              <a14:hiddenLine xmlns:a14="http://schemas.microsoft.com/office/drawing/2010/main" w="12700" cap="flat" cmpd="sng">
                <a:solidFill>
                  <a:srgbClr val="000000"/>
                </a:solidFill>
                <a:prstDash val="solid"/>
                <a:round/>
                <a:headEnd type="none" w="sm" len="sm"/>
                <a:tailEnd type="none" w="sm" len="sm"/>
              </a14:hiddenLine>
            </a:ext>
          </a:extLst>
        </p:spPr>
        <p:txBody>
          <a:bodyPr wrap="none" anchor="ctr"/>
          <a:lstStyle/>
          <a:p>
            <a:endParaRPr lang="tr-TR"/>
          </a:p>
        </p:txBody>
      </p:sp>
      <p:sp>
        <p:nvSpPr>
          <p:cNvPr id="58374" name="Freeform 6"/>
          <p:cNvSpPr>
            <a:spLocks/>
          </p:cNvSpPr>
          <p:nvPr/>
        </p:nvSpPr>
        <p:spPr bwMode="auto">
          <a:xfrm>
            <a:off x="2819400" y="5143500"/>
            <a:ext cx="6311900" cy="469900"/>
          </a:xfrm>
          <a:custGeom>
            <a:avLst/>
            <a:gdLst>
              <a:gd name="T0" fmla="*/ 0 w 3976"/>
              <a:gd name="T1" fmla="*/ 0 h 296"/>
              <a:gd name="T2" fmla="*/ 2147483646 w 3976"/>
              <a:gd name="T3" fmla="*/ 2147483646 h 296"/>
              <a:gd name="T4" fmla="*/ 2147483646 w 3976"/>
              <a:gd name="T5" fmla="*/ 2147483646 h 296"/>
              <a:gd name="T6" fmla="*/ 2147483646 w 3976"/>
              <a:gd name="T7" fmla="*/ 2147483646 h 296"/>
              <a:gd name="T8" fmla="*/ 2147483646 w 3976"/>
              <a:gd name="T9" fmla="*/ 2147483646 h 296"/>
              <a:gd name="T10" fmla="*/ 2147483646 w 3976"/>
              <a:gd name="T11" fmla="*/ 2147483646 h 296"/>
              <a:gd name="T12" fmla="*/ 2147483646 w 3976"/>
              <a:gd name="T13" fmla="*/ 2147483646 h 296"/>
              <a:gd name="T14" fmla="*/ 2147483646 w 3976"/>
              <a:gd name="T15" fmla="*/ 2147483646 h 296"/>
              <a:gd name="T16" fmla="*/ 2147483646 w 3976"/>
              <a:gd name="T17" fmla="*/ 2147483646 h 296"/>
              <a:gd name="T18" fmla="*/ 2147483646 w 3976"/>
              <a:gd name="T19" fmla="*/ 2147483646 h 296"/>
              <a:gd name="T20" fmla="*/ 2147483646 w 3976"/>
              <a:gd name="T21" fmla="*/ 2147483646 h 296"/>
              <a:gd name="T22" fmla="*/ 2147483646 w 3976"/>
              <a:gd name="T23" fmla="*/ 2147483646 h 296"/>
              <a:gd name="T24" fmla="*/ 2147483646 w 3976"/>
              <a:gd name="T25" fmla="*/ 2147483646 h 296"/>
              <a:gd name="T26" fmla="*/ 2147483646 w 3976"/>
              <a:gd name="T27" fmla="*/ 2147483646 h 296"/>
              <a:gd name="T28" fmla="*/ 2147483646 w 3976"/>
              <a:gd name="T29" fmla="*/ 2147483646 h 296"/>
              <a:gd name="T30" fmla="*/ 2147483646 w 3976"/>
              <a:gd name="T31" fmla="*/ 2147483646 h 296"/>
              <a:gd name="T32" fmla="*/ 2147483646 w 3976"/>
              <a:gd name="T33" fmla="*/ 2147483646 h 296"/>
              <a:gd name="T34" fmla="*/ 2147483646 w 3976"/>
              <a:gd name="T35" fmla="*/ 2147483646 h 2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76"/>
              <a:gd name="T55" fmla="*/ 0 h 296"/>
              <a:gd name="T56" fmla="*/ 3976 w 3976"/>
              <a:gd name="T57" fmla="*/ 296 h 2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76" h="296">
                <a:moveTo>
                  <a:pt x="0" y="0"/>
                </a:moveTo>
                <a:cubicBezTo>
                  <a:pt x="21" y="20"/>
                  <a:pt x="43" y="41"/>
                  <a:pt x="80" y="64"/>
                </a:cubicBezTo>
                <a:cubicBezTo>
                  <a:pt x="117" y="87"/>
                  <a:pt x="183" y="120"/>
                  <a:pt x="224" y="136"/>
                </a:cubicBezTo>
                <a:cubicBezTo>
                  <a:pt x="265" y="152"/>
                  <a:pt x="285" y="149"/>
                  <a:pt x="328" y="160"/>
                </a:cubicBezTo>
                <a:cubicBezTo>
                  <a:pt x="371" y="171"/>
                  <a:pt x="425" y="191"/>
                  <a:pt x="480" y="200"/>
                </a:cubicBezTo>
                <a:cubicBezTo>
                  <a:pt x="535" y="209"/>
                  <a:pt x="584" y="207"/>
                  <a:pt x="656" y="216"/>
                </a:cubicBezTo>
                <a:cubicBezTo>
                  <a:pt x="728" y="225"/>
                  <a:pt x="833" y="247"/>
                  <a:pt x="912" y="256"/>
                </a:cubicBezTo>
                <a:cubicBezTo>
                  <a:pt x="991" y="265"/>
                  <a:pt x="1059" y="269"/>
                  <a:pt x="1128" y="272"/>
                </a:cubicBezTo>
                <a:cubicBezTo>
                  <a:pt x="1197" y="275"/>
                  <a:pt x="1261" y="269"/>
                  <a:pt x="1328" y="272"/>
                </a:cubicBezTo>
                <a:cubicBezTo>
                  <a:pt x="1395" y="275"/>
                  <a:pt x="1440" y="284"/>
                  <a:pt x="1528" y="288"/>
                </a:cubicBezTo>
                <a:cubicBezTo>
                  <a:pt x="1616" y="292"/>
                  <a:pt x="1712" y="296"/>
                  <a:pt x="1856" y="296"/>
                </a:cubicBezTo>
                <a:cubicBezTo>
                  <a:pt x="2000" y="296"/>
                  <a:pt x="2248" y="291"/>
                  <a:pt x="2392" y="288"/>
                </a:cubicBezTo>
                <a:cubicBezTo>
                  <a:pt x="2536" y="285"/>
                  <a:pt x="2604" y="285"/>
                  <a:pt x="2720" y="280"/>
                </a:cubicBezTo>
                <a:cubicBezTo>
                  <a:pt x="2836" y="275"/>
                  <a:pt x="2965" y="267"/>
                  <a:pt x="3088" y="256"/>
                </a:cubicBezTo>
                <a:cubicBezTo>
                  <a:pt x="3211" y="245"/>
                  <a:pt x="3347" y="235"/>
                  <a:pt x="3456" y="216"/>
                </a:cubicBezTo>
                <a:cubicBezTo>
                  <a:pt x="3565" y="197"/>
                  <a:pt x="3669" y="168"/>
                  <a:pt x="3744" y="144"/>
                </a:cubicBezTo>
                <a:cubicBezTo>
                  <a:pt x="3819" y="120"/>
                  <a:pt x="3865" y="92"/>
                  <a:pt x="3904" y="72"/>
                </a:cubicBezTo>
                <a:cubicBezTo>
                  <a:pt x="3943" y="52"/>
                  <a:pt x="3959" y="38"/>
                  <a:pt x="3976" y="24"/>
                </a:cubicBezTo>
              </a:path>
            </a:pathLst>
          </a:custGeom>
          <a:solidFill>
            <a:srgbClr val="9EB9FE">
              <a:alpha val="50195"/>
            </a:srgbClr>
          </a:solidFill>
          <a:ln w="12700" cap="flat" cmpd="sng">
            <a:solidFill>
              <a:schemeClr val="tx1"/>
            </a:solidFill>
            <a:prstDash val="solid"/>
            <a:round/>
            <a:headEnd type="none" w="sm" len="sm"/>
            <a:tailEnd type="none" w="sm" len="sm"/>
          </a:ln>
        </p:spPr>
        <p:txBody>
          <a:bodyPr wrap="none" anchor="ctr"/>
          <a:lstStyle/>
          <a:p>
            <a:endParaRPr lang="tr-TR"/>
          </a:p>
        </p:txBody>
      </p:sp>
      <p:sp>
        <p:nvSpPr>
          <p:cNvPr id="58375" name="Arc 7"/>
          <p:cNvSpPr>
            <a:spLocks/>
          </p:cNvSpPr>
          <p:nvPr/>
        </p:nvSpPr>
        <p:spPr bwMode="auto">
          <a:xfrm flipV="1">
            <a:off x="2820988" y="2020888"/>
            <a:ext cx="6299200" cy="3155950"/>
          </a:xfrm>
          <a:custGeom>
            <a:avLst/>
            <a:gdLst>
              <a:gd name="T0" fmla="*/ 2147483646 w 43200"/>
              <a:gd name="T1" fmla="*/ 0 h 21644"/>
              <a:gd name="T2" fmla="*/ 0 w 43200"/>
              <a:gd name="T3" fmla="*/ 2147483646 h 21644"/>
              <a:gd name="T4" fmla="*/ 2147483646 w 43200"/>
              <a:gd name="T5" fmla="*/ 2147483646 h 21644"/>
              <a:gd name="T6" fmla="*/ 0 60000 65536"/>
              <a:gd name="T7" fmla="*/ 0 60000 65536"/>
              <a:gd name="T8" fmla="*/ 0 60000 65536"/>
              <a:gd name="T9" fmla="*/ 0 w 43200"/>
              <a:gd name="T10" fmla="*/ 0 h 21644"/>
              <a:gd name="T11" fmla="*/ 43200 w 43200"/>
              <a:gd name="T12" fmla="*/ 21644 h 21644"/>
            </a:gdLst>
            <a:ahLst/>
            <a:cxnLst>
              <a:cxn ang="T6">
                <a:pos x="T0" y="T1"/>
              </a:cxn>
              <a:cxn ang="T7">
                <a:pos x="T2" y="T3"/>
              </a:cxn>
              <a:cxn ang="T8">
                <a:pos x="T4" y="T5"/>
              </a:cxn>
            </a:cxnLst>
            <a:rect l="T9" t="T10" r="T11" b="T12"/>
            <a:pathLst>
              <a:path w="43200" h="21644" fill="none" extrusionOk="0">
                <a:moveTo>
                  <a:pt x="43199" y="0"/>
                </a:moveTo>
                <a:cubicBezTo>
                  <a:pt x="43199" y="14"/>
                  <a:pt x="43200" y="29"/>
                  <a:pt x="43200" y="44"/>
                </a:cubicBezTo>
                <a:cubicBezTo>
                  <a:pt x="43200" y="11973"/>
                  <a:pt x="33529" y="21644"/>
                  <a:pt x="21600" y="21644"/>
                </a:cubicBezTo>
                <a:cubicBezTo>
                  <a:pt x="9696" y="21644"/>
                  <a:pt x="35" y="12012"/>
                  <a:pt x="0" y="108"/>
                </a:cubicBezTo>
              </a:path>
              <a:path w="43200" h="21644" stroke="0" extrusionOk="0">
                <a:moveTo>
                  <a:pt x="43199" y="0"/>
                </a:moveTo>
                <a:cubicBezTo>
                  <a:pt x="43199" y="14"/>
                  <a:pt x="43200" y="29"/>
                  <a:pt x="43200" y="44"/>
                </a:cubicBezTo>
                <a:cubicBezTo>
                  <a:pt x="43200" y="11973"/>
                  <a:pt x="33529" y="21644"/>
                  <a:pt x="21600" y="21644"/>
                </a:cubicBezTo>
                <a:cubicBezTo>
                  <a:pt x="9696" y="21644"/>
                  <a:pt x="35" y="12012"/>
                  <a:pt x="0" y="108"/>
                </a:cubicBezTo>
                <a:lnTo>
                  <a:pt x="21600" y="44"/>
                </a:lnTo>
                <a:lnTo>
                  <a:pt x="43199" y="0"/>
                </a:lnTo>
                <a:close/>
              </a:path>
            </a:pathLst>
          </a:custGeom>
          <a:solidFill>
            <a:srgbClr val="9EB9FE">
              <a:alpha val="50195"/>
            </a:srgbClr>
          </a:solidFill>
          <a:ln w="12700">
            <a:solidFill>
              <a:schemeClr val="tx1"/>
            </a:solidFill>
            <a:round/>
            <a:headEnd type="none" w="sm" len="sm"/>
            <a:tailEnd type="none" w="sm" len="sm"/>
          </a:ln>
        </p:spPr>
        <p:txBody>
          <a:bodyPr wrap="none" anchor="ctr"/>
          <a:lstStyle/>
          <a:p>
            <a:endParaRPr lang="tr-TR"/>
          </a:p>
        </p:txBody>
      </p:sp>
      <p:sp>
        <p:nvSpPr>
          <p:cNvPr id="58376" name="Oval 8"/>
          <p:cNvSpPr>
            <a:spLocks noChangeArrowheads="1"/>
          </p:cNvSpPr>
          <p:nvPr/>
        </p:nvSpPr>
        <p:spPr bwMode="auto">
          <a:xfrm>
            <a:off x="2857500" y="4651375"/>
            <a:ext cx="6273800" cy="990600"/>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58377" name="Arc 9"/>
          <p:cNvSpPr>
            <a:spLocks/>
          </p:cNvSpPr>
          <p:nvPr/>
        </p:nvSpPr>
        <p:spPr bwMode="auto">
          <a:xfrm flipV="1">
            <a:off x="2846389" y="5119689"/>
            <a:ext cx="6245225" cy="517525"/>
          </a:xfrm>
          <a:custGeom>
            <a:avLst/>
            <a:gdLst>
              <a:gd name="T0" fmla="*/ 0 w 43198"/>
              <a:gd name="T1" fmla="*/ 2147483646 h 21600"/>
              <a:gd name="T2" fmla="*/ 2147483646 w 43198"/>
              <a:gd name="T3" fmla="*/ 2147483646 h 21600"/>
              <a:gd name="T4" fmla="*/ 2147483646 w 43198"/>
              <a:gd name="T5" fmla="*/ 2147483646 h 21600"/>
              <a:gd name="T6" fmla="*/ 0 60000 65536"/>
              <a:gd name="T7" fmla="*/ 0 60000 65536"/>
              <a:gd name="T8" fmla="*/ 0 60000 65536"/>
              <a:gd name="T9" fmla="*/ 0 w 43198"/>
              <a:gd name="T10" fmla="*/ 0 h 21600"/>
              <a:gd name="T11" fmla="*/ 43198 w 43198"/>
              <a:gd name="T12" fmla="*/ 21600 h 21600"/>
            </a:gdLst>
            <a:ahLst/>
            <a:cxnLst>
              <a:cxn ang="T6">
                <a:pos x="T0" y="T1"/>
              </a:cxn>
              <a:cxn ang="T7">
                <a:pos x="T2" y="T3"/>
              </a:cxn>
              <a:cxn ang="T8">
                <a:pos x="T4" y="T5"/>
              </a:cxn>
            </a:cxnLst>
            <a:rect l="T9" t="T10" r="T11" b="T12"/>
            <a:pathLst>
              <a:path w="43198" h="21600" fill="none" extrusionOk="0">
                <a:moveTo>
                  <a:pt x="0" y="21287"/>
                </a:moveTo>
                <a:cubicBezTo>
                  <a:pt x="171" y="9480"/>
                  <a:pt x="9790" y="-1"/>
                  <a:pt x="21598" y="0"/>
                </a:cubicBezTo>
                <a:cubicBezTo>
                  <a:pt x="33527" y="0"/>
                  <a:pt x="43198" y="9670"/>
                  <a:pt x="43198" y="21600"/>
                </a:cubicBezTo>
              </a:path>
              <a:path w="43198" h="21600" stroke="0" extrusionOk="0">
                <a:moveTo>
                  <a:pt x="0" y="21287"/>
                </a:moveTo>
                <a:cubicBezTo>
                  <a:pt x="171" y="9480"/>
                  <a:pt x="9790" y="-1"/>
                  <a:pt x="21598" y="0"/>
                </a:cubicBezTo>
                <a:cubicBezTo>
                  <a:pt x="33527" y="0"/>
                  <a:pt x="43198" y="9670"/>
                  <a:pt x="43198" y="21600"/>
                </a:cubicBezTo>
                <a:lnTo>
                  <a:pt x="21598" y="21600"/>
                </a:lnTo>
                <a:lnTo>
                  <a:pt x="0" y="21287"/>
                </a:lnTo>
                <a:close/>
              </a:path>
            </a:pathLst>
          </a:custGeom>
          <a:noFill/>
          <a:ln w="571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58378" name="Arc 10"/>
          <p:cNvSpPr>
            <a:spLocks/>
          </p:cNvSpPr>
          <p:nvPr/>
        </p:nvSpPr>
        <p:spPr bwMode="auto">
          <a:xfrm>
            <a:off x="5600700" y="2019301"/>
            <a:ext cx="1930400" cy="3571875"/>
          </a:xfrm>
          <a:custGeom>
            <a:avLst/>
            <a:gdLst>
              <a:gd name="T0" fmla="*/ 2147483646 w 21600"/>
              <a:gd name="T1" fmla="*/ 0 h 21224"/>
              <a:gd name="T2" fmla="*/ 2147483646 w 21600"/>
              <a:gd name="T3" fmla="*/ 2147483646 h 21224"/>
              <a:gd name="T4" fmla="*/ 0 w 21600"/>
              <a:gd name="T5" fmla="*/ 2147483646 h 21224"/>
              <a:gd name="T6" fmla="*/ 0 60000 65536"/>
              <a:gd name="T7" fmla="*/ 0 60000 65536"/>
              <a:gd name="T8" fmla="*/ 0 60000 65536"/>
              <a:gd name="T9" fmla="*/ 0 w 21600"/>
              <a:gd name="T10" fmla="*/ 0 h 21224"/>
              <a:gd name="T11" fmla="*/ 21600 w 21600"/>
              <a:gd name="T12" fmla="*/ 21224 h 21224"/>
            </a:gdLst>
            <a:ahLst/>
            <a:cxnLst>
              <a:cxn ang="T6">
                <a:pos x="T0" y="T1"/>
              </a:cxn>
              <a:cxn ang="T7">
                <a:pos x="T2" y="T3"/>
              </a:cxn>
              <a:cxn ang="T8">
                <a:pos x="T4" y="T5"/>
              </a:cxn>
            </a:cxnLst>
            <a:rect l="T9" t="T10" r="T11" b="T12"/>
            <a:pathLst>
              <a:path w="21600" h="21224" fill="none" extrusionOk="0">
                <a:moveTo>
                  <a:pt x="4012" y="-1"/>
                </a:moveTo>
                <a:cubicBezTo>
                  <a:pt x="14213" y="1928"/>
                  <a:pt x="21600" y="10841"/>
                  <a:pt x="21600" y="21224"/>
                </a:cubicBezTo>
              </a:path>
              <a:path w="21600" h="21224" stroke="0" extrusionOk="0">
                <a:moveTo>
                  <a:pt x="4012" y="-1"/>
                </a:moveTo>
                <a:cubicBezTo>
                  <a:pt x="14213" y="1928"/>
                  <a:pt x="21600" y="10841"/>
                  <a:pt x="21600" y="21224"/>
                </a:cubicBezTo>
                <a:lnTo>
                  <a:pt x="0" y="21224"/>
                </a:lnTo>
                <a:lnTo>
                  <a:pt x="4012" y="-1"/>
                </a:lnTo>
                <a:close/>
              </a:path>
            </a:pathLst>
          </a:custGeom>
          <a:noFill/>
          <a:ln w="571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58379" name="Arc 11"/>
          <p:cNvSpPr>
            <a:spLocks/>
          </p:cNvSpPr>
          <p:nvPr/>
        </p:nvSpPr>
        <p:spPr bwMode="auto">
          <a:xfrm flipH="1">
            <a:off x="3797301" y="2044701"/>
            <a:ext cx="2436813" cy="3571875"/>
          </a:xfrm>
          <a:custGeom>
            <a:avLst/>
            <a:gdLst>
              <a:gd name="T0" fmla="*/ 2147483646 w 21581"/>
              <a:gd name="T1" fmla="*/ 0 h 21224"/>
              <a:gd name="T2" fmla="*/ 2147483646 w 21581"/>
              <a:gd name="T3" fmla="*/ 2147483646 h 21224"/>
              <a:gd name="T4" fmla="*/ 0 w 21581"/>
              <a:gd name="T5" fmla="*/ 2147483646 h 21224"/>
              <a:gd name="T6" fmla="*/ 0 60000 65536"/>
              <a:gd name="T7" fmla="*/ 0 60000 65536"/>
              <a:gd name="T8" fmla="*/ 0 60000 65536"/>
              <a:gd name="T9" fmla="*/ 0 w 21581"/>
              <a:gd name="T10" fmla="*/ 0 h 21224"/>
              <a:gd name="T11" fmla="*/ 21581 w 21581"/>
              <a:gd name="T12" fmla="*/ 21224 h 21224"/>
            </a:gdLst>
            <a:ahLst/>
            <a:cxnLst>
              <a:cxn ang="T6">
                <a:pos x="T0" y="T1"/>
              </a:cxn>
              <a:cxn ang="T7">
                <a:pos x="T2" y="T3"/>
              </a:cxn>
              <a:cxn ang="T8">
                <a:pos x="T4" y="T5"/>
              </a:cxn>
            </a:cxnLst>
            <a:rect l="T9" t="T10" r="T11" b="T12"/>
            <a:pathLst>
              <a:path w="21581" h="21224" fill="none" extrusionOk="0">
                <a:moveTo>
                  <a:pt x="4012" y="-1"/>
                </a:moveTo>
                <a:cubicBezTo>
                  <a:pt x="13876" y="1864"/>
                  <a:pt x="21155" y="10279"/>
                  <a:pt x="21580" y="20310"/>
                </a:cubicBezTo>
              </a:path>
              <a:path w="21581" h="21224" stroke="0" extrusionOk="0">
                <a:moveTo>
                  <a:pt x="4012" y="-1"/>
                </a:moveTo>
                <a:cubicBezTo>
                  <a:pt x="13876" y="1864"/>
                  <a:pt x="21155" y="10279"/>
                  <a:pt x="21580" y="20310"/>
                </a:cubicBezTo>
                <a:lnTo>
                  <a:pt x="0" y="21224"/>
                </a:lnTo>
                <a:lnTo>
                  <a:pt x="4012" y="-1"/>
                </a:lnTo>
                <a:close/>
              </a:path>
            </a:pathLst>
          </a:custGeom>
          <a:noFill/>
          <a:ln w="571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58380" name="Arc 12"/>
          <p:cNvSpPr>
            <a:spLocks/>
          </p:cNvSpPr>
          <p:nvPr/>
        </p:nvSpPr>
        <p:spPr bwMode="auto">
          <a:xfrm flipH="1">
            <a:off x="4470400" y="2014538"/>
            <a:ext cx="1765300" cy="3587750"/>
          </a:xfrm>
          <a:custGeom>
            <a:avLst/>
            <a:gdLst>
              <a:gd name="T0" fmla="*/ 2147483646 w 21600"/>
              <a:gd name="T1" fmla="*/ 0 h 21165"/>
              <a:gd name="T2" fmla="*/ 2147483646 w 21600"/>
              <a:gd name="T3" fmla="*/ 2147483646 h 21165"/>
              <a:gd name="T4" fmla="*/ 0 w 21600"/>
              <a:gd name="T5" fmla="*/ 2147483646 h 21165"/>
              <a:gd name="T6" fmla="*/ 0 60000 65536"/>
              <a:gd name="T7" fmla="*/ 0 60000 65536"/>
              <a:gd name="T8" fmla="*/ 0 60000 65536"/>
              <a:gd name="T9" fmla="*/ 0 w 21600"/>
              <a:gd name="T10" fmla="*/ 0 h 21165"/>
              <a:gd name="T11" fmla="*/ 21600 w 21600"/>
              <a:gd name="T12" fmla="*/ 21165 h 21165"/>
            </a:gdLst>
            <a:ahLst/>
            <a:cxnLst>
              <a:cxn ang="T6">
                <a:pos x="T0" y="T1"/>
              </a:cxn>
              <a:cxn ang="T7">
                <a:pos x="T2" y="T3"/>
              </a:cxn>
              <a:cxn ang="T8">
                <a:pos x="T4" y="T5"/>
              </a:cxn>
            </a:cxnLst>
            <a:rect l="T9" t="T10" r="T11" b="T12"/>
            <a:pathLst>
              <a:path w="21600" h="21165" fill="none" extrusionOk="0">
                <a:moveTo>
                  <a:pt x="4314" y="0"/>
                </a:moveTo>
                <a:cubicBezTo>
                  <a:pt x="14374" y="2051"/>
                  <a:pt x="21600" y="10898"/>
                  <a:pt x="21600" y="21165"/>
                </a:cubicBezTo>
              </a:path>
              <a:path w="21600" h="21165" stroke="0" extrusionOk="0">
                <a:moveTo>
                  <a:pt x="4314" y="0"/>
                </a:moveTo>
                <a:cubicBezTo>
                  <a:pt x="14374" y="2051"/>
                  <a:pt x="21600" y="10898"/>
                  <a:pt x="21600" y="21165"/>
                </a:cubicBezTo>
                <a:lnTo>
                  <a:pt x="0" y="21165"/>
                </a:lnTo>
                <a:lnTo>
                  <a:pt x="4314" y="0"/>
                </a:lnTo>
                <a:close/>
              </a:path>
            </a:pathLst>
          </a:custGeom>
          <a:noFill/>
          <a:ln w="571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58381" name="Arc 13"/>
          <p:cNvSpPr>
            <a:spLocks/>
          </p:cNvSpPr>
          <p:nvPr/>
        </p:nvSpPr>
        <p:spPr bwMode="auto">
          <a:xfrm>
            <a:off x="5499100" y="2024064"/>
            <a:ext cx="444500" cy="3582987"/>
          </a:xfrm>
          <a:custGeom>
            <a:avLst/>
            <a:gdLst>
              <a:gd name="T0" fmla="*/ 2147483646 w 21600"/>
              <a:gd name="T1" fmla="*/ 2147483646 h 22405"/>
              <a:gd name="T2" fmla="*/ 2147483646 w 21600"/>
              <a:gd name="T3" fmla="*/ 0 h 22405"/>
              <a:gd name="T4" fmla="*/ 2147483646 w 21600"/>
              <a:gd name="T5" fmla="*/ 2147483646 h 22405"/>
              <a:gd name="T6" fmla="*/ 0 60000 65536"/>
              <a:gd name="T7" fmla="*/ 0 60000 65536"/>
              <a:gd name="T8" fmla="*/ 0 60000 65536"/>
              <a:gd name="T9" fmla="*/ 0 w 21600"/>
              <a:gd name="T10" fmla="*/ 0 h 22405"/>
              <a:gd name="T11" fmla="*/ 21600 w 21600"/>
              <a:gd name="T12" fmla="*/ 22405 h 22405"/>
            </a:gdLst>
            <a:ahLst/>
            <a:cxnLst>
              <a:cxn ang="T6">
                <a:pos x="T0" y="T1"/>
              </a:cxn>
              <a:cxn ang="T7">
                <a:pos x="T2" y="T3"/>
              </a:cxn>
              <a:cxn ang="T8">
                <a:pos x="T4" y="T5"/>
              </a:cxn>
            </a:cxnLst>
            <a:rect l="T9" t="T10" r="T11" b="T12"/>
            <a:pathLst>
              <a:path w="21600" h="22405" fill="none" extrusionOk="0">
                <a:moveTo>
                  <a:pt x="16" y="22404"/>
                </a:moveTo>
                <a:cubicBezTo>
                  <a:pt x="5" y="22124"/>
                  <a:pt x="0" y="21844"/>
                  <a:pt x="0" y="21564"/>
                </a:cubicBezTo>
                <a:cubicBezTo>
                  <a:pt x="-1" y="10121"/>
                  <a:pt x="8923" y="664"/>
                  <a:pt x="20346" y="0"/>
                </a:cubicBezTo>
              </a:path>
              <a:path w="21600" h="22405" stroke="0" extrusionOk="0">
                <a:moveTo>
                  <a:pt x="16" y="22404"/>
                </a:moveTo>
                <a:cubicBezTo>
                  <a:pt x="5" y="22124"/>
                  <a:pt x="0" y="21844"/>
                  <a:pt x="0" y="21564"/>
                </a:cubicBezTo>
                <a:cubicBezTo>
                  <a:pt x="-1" y="10121"/>
                  <a:pt x="8923" y="664"/>
                  <a:pt x="20346" y="0"/>
                </a:cubicBezTo>
                <a:lnTo>
                  <a:pt x="21600" y="21564"/>
                </a:lnTo>
                <a:lnTo>
                  <a:pt x="16" y="22404"/>
                </a:lnTo>
                <a:close/>
              </a:path>
            </a:pathLst>
          </a:custGeom>
          <a:noFill/>
          <a:ln w="571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58382" name="Arc 14"/>
          <p:cNvSpPr>
            <a:spLocks/>
          </p:cNvSpPr>
          <p:nvPr/>
        </p:nvSpPr>
        <p:spPr bwMode="auto">
          <a:xfrm>
            <a:off x="5537201" y="2016125"/>
            <a:ext cx="2779713" cy="3614738"/>
          </a:xfrm>
          <a:custGeom>
            <a:avLst/>
            <a:gdLst>
              <a:gd name="T0" fmla="*/ 2147483646 w 21587"/>
              <a:gd name="T1" fmla="*/ 0 h 21326"/>
              <a:gd name="T2" fmla="*/ 2147483646 w 21587"/>
              <a:gd name="T3" fmla="*/ 2147483646 h 21326"/>
              <a:gd name="T4" fmla="*/ 0 w 21587"/>
              <a:gd name="T5" fmla="*/ 2147483646 h 21326"/>
              <a:gd name="T6" fmla="*/ 0 60000 65536"/>
              <a:gd name="T7" fmla="*/ 0 60000 65536"/>
              <a:gd name="T8" fmla="*/ 0 60000 65536"/>
              <a:gd name="T9" fmla="*/ 0 w 21587"/>
              <a:gd name="T10" fmla="*/ 0 h 21326"/>
              <a:gd name="T11" fmla="*/ 21587 w 21587"/>
              <a:gd name="T12" fmla="*/ 21326 h 21326"/>
            </a:gdLst>
            <a:ahLst/>
            <a:cxnLst>
              <a:cxn ang="T6">
                <a:pos x="T0" y="T1"/>
              </a:cxn>
              <a:cxn ang="T7">
                <a:pos x="T2" y="T3"/>
              </a:cxn>
              <a:cxn ang="T8">
                <a:pos x="T4" y="T5"/>
              </a:cxn>
            </a:cxnLst>
            <a:rect l="T9" t="T10" r="T11" b="T12"/>
            <a:pathLst>
              <a:path w="21587" h="21326" fill="none" extrusionOk="0">
                <a:moveTo>
                  <a:pt x="3429" y="-1"/>
                </a:moveTo>
                <a:cubicBezTo>
                  <a:pt x="13622" y="1638"/>
                  <a:pt x="21231" y="10262"/>
                  <a:pt x="21587" y="20580"/>
                </a:cubicBezTo>
              </a:path>
              <a:path w="21587" h="21326" stroke="0" extrusionOk="0">
                <a:moveTo>
                  <a:pt x="3429" y="-1"/>
                </a:moveTo>
                <a:cubicBezTo>
                  <a:pt x="13622" y="1638"/>
                  <a:pt x="21231" y="10262"/>
                  <a:pt x="21587" y="20580"/>
                </a:cubicBezTo>
                <a:lnTo>
                  <a:pt x="0" y="21326"/>
                </a:lnTo>
                <a:lnTo>
                  <a:pt x="3429" y="-1"/>
                </a:lnTo>
                <a:close/>
              </a:path>
            </a:pathLst>
          </a:custGeom>
          <a:noFill/>
          <a:ln w="571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58383" name="Arc 15"/>
          <p:cNvSpPr>
            <a:spLocks/>
          </p:cNvSpPr>
          <p:nvPr/>
        </p:nvSpPr>
        <p:spPr bwMode="auto">
          <a:xfrm>
            <a:off x="5740400" y="2014538"/>
            <a:ext cx="914400" cy="3587750"/>
          </a:xfrm>
          <a:custGeom>
            <a:avLst/>
            <a:gdLst>
              <a:gd name="T0" fmla="*/ 2147483646 w 21600"/>
              <a:gd name="T1" fmla="*/ 0 h 21165"/>
              <a:gd name="T2" fmla="*/ 2147483646 w 21600"/>
              <a:gd name="T3" fmla="*/ 2147483646 h 21165"/>
              <a:gd name="T4" fmla="*/ 0 w 21600"/>
              <a:gd name="T5" fmla="*/ 2147483646 h 21165"/>
              <a:gd name="T6" fmla="*/ 0 60000 65536"/>
              <a:gd name="T7" fmla="*/ 0 60000 65536"/>
              <a:gd name="T8" fmla="*/ 0 60000 65536"/>
              <a:gd name="T9" fmla="*/ 0 w 21600"/>
              <a:gd name="T10" fmla="*/ 0 h 21165"/>
              <a:gd name="T11" fmla="*/ 21600 w 21600"/>
              <a:gd name="T12" fmla="*/ 21165 h 21165"/>
            </a:gdLst>
            <a:ahLst/>
            <a:cxnLst>
              <a:cxn ang="T6">
                <a:pos x="T0" y="T1"/>
              </a:cxn>
              <a:cxn ang="T7">
                <a:pos x="T2" y="T3"/>
              </a:cxn>
              <a:cxn ang="T8">
                <a:pos x="T4" y="T5"/>
              </a:cxn>
            </a:cxnLst>
            <a:rect l="T9" t="T10" r="T11" b="T12"/>
            <a:pathLst>
              <a:path w="21600" h="21165" fill="none" extrusionOk="0">
                <a:moveTo>
                  <a:pt x="4314" y="0"/>
                </a:moveTo>
                <a:cubicBezTo>
                  <a:pt x="14374" y="2051"/>
                  <a:pt x="21600" y="10898"/>
                  <a:pt x="21600" y="21165"/>
                </a:cubicBezTo>
              </a:path>
              <a:path w="21600" h="21165" stroke="0" extrusionOk="0">
                <a:moveTo>
                  <a:pt x="4314" y="0"/>
                </a:moveTo>
                <a:cubicBezTo>
                  <a:pt x="14374" y="2051"/>
                  <a:pt x="21600" y="10898"/>
                  <a:pt x="21600" y="21165"/>
                </a:cubicBezTo>
                <a:lnTo>
                  <a:pt x="0" y="21165"/>
                </a:lnTo>
                <a:lnTo>
                  <a:pt x="4314" y="0"/>
                </a:lnTo>
                <a:close/>
              </a:path>
            </a:pathLst>
          </a:custGeom>
          <a:noFill/>
          <a:ln w="571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210960" name="Rectangle 16"/>
          <p:cNvSpPr>
            <a:spLocks noGrp="1" noChangeArrowheads="1"/>
          </p:cNvSpPr>
          <p:nvPr>
            <p:ph type="title" idx="4294967295"/>
          </p:nvPr>
        </p:nvSpPr>
        <p:spPr>
          <a:xfrm>
            <a:off x="1643064" y="0"/>
            <a:ext cx="8918575" cy="863600"/>
          </a:xfrm>
          <a:effectLst>
            <a:outerShdw dist="17961" dir="2700000" algn="ctr" rotWithShape="0">
              <a:srgbClr val="FAFD00"/>
            </a:outerShdw>
          </a:effectLst>
        </p:spPr>
        <p:txBody>
          <a:bodyPr vert="horz" lIns="92075" tIns="46038" rIns="92075" bIns="46038" rtlCol="0" anchor="ctr">
            <a:normAutofit/>
          </a:bodyPr>
          <a:lstStyle/>
          <a:p>
            <a:pPr>
              <a:defRPr/>
            </a:pPr>
            <a:r>
              <a:rPr lang="tr-TR" b="1" kern="1200">
                <a:solidFill>
                  <a:schemeClr val="accent1"/>
                </a:solidFill>
              </a:rPr>
              <a:t>UFUK KOORDİNAT SİSTEMİ</a:t>
            </a:r>
            <a:endParaRPr lang="en-US" b="1" kern="1200">
              <a:solidFill>
                <a:schemeClr val="accent1"/>
              </a:solidFill>
            </a:endParaRPr>
          </a:p>
        </p:txBody>
      </p:sp>
    </p:spTree>
    <p:extLst>
      <p:ext uri="{BB962C8B-B14F-4D97-AF65-F5344CB8AC3E}">
        <p14:creationId xmlns:p14="http://schemas.microsoft.com/office/powerpoint/2010/main" val="1576519889"/>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Line 2"/>
          <p:cNvSpPr>
            <a:spLocks noChangeShapeType="1"/>
          </p:cNvSpPr>
          <p:nvPr/>
        </p:nvSpPr>
        <p:spPr bwMode="auto">
          <a:xfrm rot="2543893" flipV="1">
            <a:off x="3636964" y="3021013"/>
            <a:ext cx="4668837" cy="42529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type="none" w="sm" len="sm"/>
                <a:tailEnd type="none" w="sm" len="sm"/>
              </a14:hiddenLine>
            </a:ext>
          </a:extLst>
        </p:spPr>
        <p:txBody>
          <a:bodyPr wrap="none" anchor="ctr"/>
          <a:lstStyle/>
          <a:p>
            <a:endParaRPr lang="tr-TR"/>
          </a:p>
        </p:txBody>
      </p:sp>
      <p:sp>
        <p:nvSpPr>
          <p:cNvPr id="60419" name="Oval 3"/>
          <p:cNvSpPr>
            <a:spLocks noChangeArrowheads="1"/>
          </p:cNvSpPr>
          <p:nvPr/>
        </p:nvSpPr>
        <p:spPr bwMode="auto">
          <a:xfrm>
            <a:off x="2819400" y="4635500"/>
            <a:ext cx="6273800" cy="990600"/>
          </a:xfrm>
          <a:prstGeom prst="ellipse">
            <a:avLst/>
          </a:prstGeom>
          <a:solidFill>
            <a:srgbClr val="008000"/>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60420" name="Line 4"/>
          <p:cNvSpPr>
            <a:spLocks noChangeShapeType="1"/>
          </p:cNvSpPr>
          <p:nvPr/>
        </p:nvSpPr>
        <p:spPr bwMode="auto">
          <a:xfrm>
            <a:off x="2832100" y="5194300"/>
            <a:ext cx="62738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tr-TR"/>
          </a:p>
        </p:txBody>
      </p:sp>
      <p:sp>
        <p:nvSpPr>
          <p:cNvPr id="60421" name="Freeform 5"/>
          <p:cNvSpPr>
            <a:spLocks/>
          </p:cNvSpPr>
          <p:nvPr/>
        </p:nvSpPr>
        <p:spPr bwMode="auto">
          <a:xfrm>
            <a:off x="2819400" y="5143500"/>
            <a:ext cx="6311900" cy="469900"/>
          </a:xfrm>
          <a:custGeom>
            <a:avLst/>
            <a:gdLst>
              <a:gd name="T0" fmla="*/ 0 w 3976"/>
              <a:gd name="T1" fmla="*/ 0 h 296"/>
              <a:gd name="T2" fmla="*/ 2147483646 w 3976"/>
              <a:gd name="T3" fmla="*/ 2147483646 h 296"/>
              <a:gd name="T4" fmla="*/ 2147483646 w 3976"/>
              <a:gd name="T5" fmla="*/ 2147483646 h 296"/>
              <a:gd name="T6" fmla="*/ 2147483646 w 3976"/>
              <a:gd name="T7" fmla="*/ 2147483646 h 296"/>
              <a:gd name="T8" fmla="*/ 2147483646 w 3976"/>
              <a:gd name="T9" fmla="*/ 2147483646 h 296"/>
              <a:gd name="T10" fmla="*/ 2147483646 w 3976"/>
              <a:gd name="T11" fmla="*/ 2147483646 h 296"/>
              <a:gd name="T12" fmla="*/ 2147483646 w 3976"/>
              <a:gd name="T13" fmla="*/ 2147483646 h 296"/>
              <a:gd name="T14" fmla="*/ 2147483646 w 3976"/>
              <a:gd name="T15" fmla="*/ 2147483646 h 296"/>
              <a:gd name="T16" fmla="*/ 2147483646 w 3976"/>
              <a:gd name="T17" fmla="*/ 2147483646 h 296"/>
              <a:gd name="T18" fmla="*/ 2147483646 w 3976"/>
              <a:gd name="T19" fmla="*/ 2147483646 h 296"/>
              <a:gd name="T20" fmla="*/ 2147483646 w 3976"/>
              <a:gd name="T21" fmla="*/ 2147483646 h 296"/>
              <a:gd name="T22" fmla="*/ 2147483646 w 3976"/>
              <a:gd name="T23" fmla="*/ 2147483646 h 296"/>
              <a:gd name="T24" fmla="*/ 2147483646 w 3976"/>
              <a:gd name="T25" fmla="*/ 2147483646 h 296"/>
              <a:gd name="T26" fmla="*/ 2147483646 w 3976"/>
              <a:gd name="T27" fmla="*/ 2147483646 h 296"/>
              <a:gd name="T28" fmla="*/ 2147483646 w 3976"/>
              <a:gd name="T29" fmla="*/ 2147483646 h 296"/>
              <a:gd name="T30" fmla="*/ 2147483646 w 3976"/>
              <a:gd name="T31" fmla="*/ 2147483646 h 296"/>
              <a:gd name="T32" fmla="*/ 2147483646 w 3976"/>
              <a:gd name="T33" fmla="*/ 2147483646 h 296"/>
              <a:gd name="T34" fmla="*/ 2147483646 w 3976"/>
              <a:gd name="T35" fmla="*/ 2147483646 h 2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76"/>
              <a:gd name="T55" fmla="*/ 0 h 296"/>
              <a:gd name="T56" fmla="*/ 3976 w 3976"/>
              <a:gd name="T57" fmla="*/ 296 h 2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76" h="296">
                <a:moveTo>
                  <a:pt x="0" y="0"/>
                </a:moveTo>
                <a:cubicBezTo>
                  <a:pt x="21" y="20"/>
                  <a:pt x="43" y="41"/>
                  <a:pt x="80" y="64"/>
                </a:cubicBezTo>
                <a:cubicBezTo>
                  <a:pt x="117" y="87"/>
                  <a:pt x="183" y="120"/>
                  <a:pt x="224" y="136"/>
                </a:cubicBezTo>
                <a:cubicBezTo>
                  <a:pt x="265" y="152"/>
                  <a:pt x="285" y="149"/>
                  <a:pt x="328" y="160"/>
                </a:cubicBezTo>
                <a:cubicBezTo>
                  <a:pt x="371" y="171"/>
                  <a:pt x="425" y="191"/>
                  <a:pt x="480" y="200"/>
                </a:cubicBezTo>
                <a:cubicBezTo>
                  <a:pt x="535" y="209"/>
                  <a:pt x="584" y="207"/>
                  <a:pt x="656" y="216"/>
                </a:cubicBezTo>
                <a:cubicBezTo>
                  <a:pt x="728" y="225"/>
                  <a:pt x="833" y="247"/>
                  <a:pt x="912" y="256"/>
                </a:cubicBezTo>
                <a:cubicBezTo>
                  <a:pt x="991" y="265"/>
                  <a:pt x="1059" y="269"/>
                  <a:pt x="1128" y="272"/>
                </a:cubicBezTo>
                <a:cubicBezTo>
                  <a:pt x="1197" y="275"/>
                  <a:pt x="1261" y="269"/>
                  <a:pt x="1328" y="272"/>
                </a:cubicBezTo>
                <a:cubicBezTo>
                  <a:pt x="1395" y="275"/>
                  <a:pt x="1440" y="284"/>
                  <a:pt x="1528" y="288"/>
                </a:cubicBezTo>
                <a:cubicBezTo>
                  <a:pt x="1616" y="292"/>
                  <a:pt x="1712" y="296"/>
                  <a:pt x="1856" y="296"/>
                </a:cubicBezTo>
                <a:cubicBezTo>
                  <a:pt x="2000" y="296"/>
                  <a:pt x="2248" y="291"/>
                  <a:pt x="2392" y="288"/>
                </a:cubicBezTo>
                <a:cubicBezTo>
                  <a:pt x="2536" y="285"/>
                  <a:pt x="2604" y="285"/>
                  <a:pt x="2720" y="280"/>
                </a:cubicBezTo>
                <a:cubicBezTo>
                  <a:pt x="2836" y="275"/>
                  <a:pt x="2965" y="267"/>
                  <a:pt x="3088" y="256"/>
                </a:cubicBezTo>
                <a:cubicBezTo>
                  <a:pt x="3211" y="245"/>
                  <a:pt x="3347" y="235"/>
                  <a:pt x="3456" y="216"/>
                </a:cubicBezTo>
                <a:cubicBezTo>
                  <a:pt x="3565" y="197"/>
                  <a:pt x="3669" y="168"/>
                  <a:pt x="3744" y="144"/>
                </a:cubicBezTo>
                <a:cubicBezTo>
                  <a:pt x="3819" y="120"/>
                  <a:pt x="3865" y="92"/>
                  <a:pt x="3904" y="72"/>
                </a:cubicBezTo>
                <a:cubicBezTo>
                  <a:pt x="3943" y="52"/>
                  <a:pt x="3959" y="38"/>
                  <a:pt x="3976" y="24"/>
                </a:cubicBezTo>
              </a:path>
            </a:pathLst>
          </a:custGeom>
          <a:solidFill>
            <a:srgbClr val="008000">
              <a:alpha val="50195"/>
            </a:srgbClr>
          </a:solidFill>
          <a:ln>
            <a:noFill/>
          </a:ln>
          <a:extLst>
            <a:ext uri="{91240B29-F687-4F45-9708-019B960494DF}">
              <a14:hiddenLine xmlns:a14="http://schemas.microsoft.com/office/drawing/2010/main" w="12700" cap="flat" cmpd="sng">
                <a:solidFill>
                  <a:srgbClr val="000000"/>
                </a:solidFill>
                <a:prstDash val="solid"/>
                <a:round/>
                <a:headEnd type="none" w="sm" len="sm"/>
                <a:tailEnd type="none" w="sm" len="sm"/>
              </a14:hiddenLine>
            </a:ext>
          </a:extLst>
        </p:spPr>
        <p:txBody>
          <a:bodyPr wrap="none" anchor="ctr"/>
          <a:lstStyle/>
          <a:p>
            <a:endParaRPr lang="tr-TR"/>
          </a:p>
        </p:txBody>
      </p:sp>
      <p:sp>
        <p:nvSpPr>
          <p:cNvPr id="60422" name="Freeform 6"/>
          <p:cNvSpPr>
            <a:spLocks/>
          </p:cNvSpPr>
          <p:nvPr/>
        </p:nvSpPr>
        <p:spPr bwMode="auto">
          <a:xfrm>
            <a:off x="2819400" y="5143500"/>
            <a:ext cx="6311900" cy="469900"/>
          </a:xfrm>
          <a:custGeom>
            <a:avLst/>
            <a:gdLst>
              <a:gd name="T0" fmla="*/ 0 w 3976"/>
              <a:gd name="T1" fmla="*/ 0 h 296"/>
              <a:gd name="T2" fmla="*/ 2147483646 w 3976"/>
              <a:gd name="T3" fmla="*/ 2147483646 h 296"/>
              <a:gd name="T4" fmla="*/ 2147483646 w 3976"/>
              <a:gd name="T5" fmla="*/ 2147483646 h 296"/>
              <a:gd name="T6" fmla="*/ 2147483646 w 3976"/>
              <a:gd name="T7" fmla="*/ 2147483646 h 296"/>
              <a:gd name="T8" fmla="*/ 2147483646 w 3976"/>
              <a:gd name="T9" fmla="*/ 2147483646 h 296"/>
              <a:gd name="T10" fmla="*/ 2147483646 w 3976"/>
              <a:gd name="T11" fmla="*/ 2147483646 h 296"/>
              <a:gd name="T12" fmla="*/ 2147483646 w 3976"/>
              <a:gd name="T13" fmla="*/ 2147483646 h 296"/>
              <a:gd name="T14" fmla="*/ 2147483646 w 3976"/>
              <a:gd name="T15" fmla="*/ 2147483646 h 296"/>
              <a:gd name="T16" fmla="*/ 2147483646 w 3976"/>
              <a:gd name="T17" fmla="*/ 2147483646 h 296"/>
              <a:gd name="T18" fmla="*/ 2147483646 w 3976"/>
              <a:gd name="T19" fmla="*/ 2147483646 h 296"/>
              <a:gd name="T20" fmla="*/ 2147483646 w 3976"/>
              <a:gd name="T21" fmla="*/ 2147483646 h 296"/>
              <a:gd name="T22" fmla="*/ 2147483646 w 3976"/>
              <a:gd name="T23" fmla="*/ 2147483646 h 296"/>
              <a:gd name="T24" fmla="*/ 2147483646 w 3976"/>
              <a:gd name="T25" fmla="*/ 2147483646 h 296"/>
              <a:gd name="T26" fmla="*/ 2147483646 w 3976"/>
              <a:gd name="T27" fmla="*/ 2147483646 h 296"/>
              <a:gd name="T28" fmla="*/ 2147483646 w 3976"/>
              <a:gd name="T29" fmla="*/ 2147483646 h 296"/>
              <a:gd name="T30" fmla="*/ 2147483646 w 3976"/>
              <a:gd name="T31" fmla="*/ 2147483646 h 296"/>
              <a:gd name="T32" fmla="*/ 2147483646 w 3976"/>
              <a:gd name="T33" fmla="*/ 2147483646 h 296"/>
              <a:gd name="T34" fmla="*/ 2147483646 w 3976"/>
              <a:gd name="T35" fmla="*/ 2147483646 h 2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76"/>
              <a:gd name="T55" fmla="*/ 0 h 296"/>
              <a:gd name="T56" fmla="*/ 3976 w 3976"/>
              <a:gd name="T57" fmla="*/ 296 h 2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76" h="296">
                <a:moveTo>
                  <a:pt x="0" y="0"/>
                </a:moveTo>
                <a:cubicBezTo>
                  <a:pt x="21" y="20"/>
                  <a:pt x="43" y="41"/>
                  <a:pt x="80" y="64"/>
                </a:cubicBezTo>
                <a:cubicBezTo>
                  <a:pt x="117" y="87"/>
                  <a:pt x="183" y="120"/>
                  <a:pt x="224" y="136"/>
                </a:cubicBezTo>
                <a:cubicBezTo>
                  <a:pt x="265" y="152"/>
                  <a:pt x="285" y="149"/>
                  <a:pt x="328" y="160"/>
                </a:cubicBezTo>
                <a:cubicBezTo>
                  <a:pt x="371" y="171"/>
                  <a:pt x="425" y="191"/>
                  <a:pt x="480" y="200"/>
                </a:cubicBezTo>
                <a:cubicBezTo>
                  <a:pt x="535" y="209"/>
                  <a:pt x="584" y="207"/>
                  <a:pt x="656" y="216"/>
                </a:cubicBezTo>
                <a:cubicBezTo>
                  <a:pt x="728" y="225"/>
                  <a:pt x="833" y="247"/>
                  <a:pt x="912" y="256"/>
                </a:cubicBezTo>
                <a:cubicBezTo>
                  <a:pt x="991" y="265"/>
                  <a:pt x="1059" y="269"/>
                  <a:pt x="1128" y="272"/>
                </a:cubicBezTo>
                <a:cubicBezTo>
                  <a:pt x="1197" y="275"/>
                  <a:pt x="1261" y="269"/>
                  <a:pt x="1328" y="272"/>
                </a:cubicBezTo>
                <a:cubicBezTo>
                  <a:pt x="1395" y="275"/>
                  <a:pt x="1440" y="284"/>
                  <a:pt x="1528" y="288"/>
                </a:cubicBezTo>
                <a:cubicBezTo>
                  <a:pt x="1616" y="292"/>
                  <a:pt x="1712" y="296"/>
                  <a:pt x="1856" y="296"/>
                </a:cubicBezTo>
                <a:cubicBezTo>
                  <a:pt x="2000" y="296"/>
                  <a:pt x="2248" y="291"/>
                  <a:pt x="2392" y="288"/>
                </a:cubicBezTo>
                <a:cubicBezTo>
                  <a:pt x="2536" y="285"/>
                  <a:pt x="2604" y="285"/>
                  <a:pt x="2720" y="280"/>
                </a:cubicBezTo>
                <a:cubicBezTo>
                  <a:pt x="2836" y="275"/>
                  <a:pt x="2965" y="267"/>
                  <a:pt x="3088" y="256"/>
                </a:cubicBezTo>
                <a:cubicBezTo>
                  <a:pt x="3211" y="245"/>
                  <a:pt x="3347" y="235"/>
                  <a:pt x="3456" y="216"/>
                </a:cubicBezTo>
                <a:cubicBezTo>
                  <a:pt x="3565" y="197"/>
                  <a:pt x="3669" y="168"/>
                  <a:pt x="3744" y="144"/>
                </a:cubicBezTo>
                <a:cubicBezTo>
                  <a:pt x="3819" y="120"/>
                  <a:pt x="3865" y="92"/>
                  <a:pt x="3904" y="72"/>
                </a:cubicBezTo>
                <a:cubicBezTo>
                  <a:pt x="3943" y="52"/>
                  <a:pt x="3959" y="38"/>
                  <a:pt x="3976" y="24"/>
                </a:cubicBezTo>
              </a:path>
            </a:pathLst>
          </a:custGeom>
          <a:solidFill>
            <a:srgbClr val="9EB9FE">
              <a:alpha val="50195"/>
            </a:srgbClr>
          </a:solidFill>
          <a:ln w="12700" cap="flat" cmpd="sng">
            <a:solidFill>
              <a:schemeClr val="tx1"/>
            </a:solidFill>
            <a:prstDash val="solid"/>
            <a:round/>
            <a:headEnd type="none" w="sm" len="sm"/>
            <a:tailEnd type="none" w="sm" len="sm"/>
          </a:ln>
        </p:spPr>
        <p:txBody>
          <a:bodyPr wrap="none" anchor="ctr"/>
          <a:lstStyle/>
          <a:p>
            <a:endParaRPr lang="tr-TR"/>
          </a:p>
        </p:txBody>
      </p:sp>
      <p:sp>
        <p:nvSpPr>
          <p:cNvPr id="60423" name="Arc 7"/>
          <p:cNvSpPr>
            <a:spLocks/>
          </p:cNvSpPr>
          <p:nvPr/>
        </p:nvSpPr>
        <p:spPr bwMode="auto">
          <a:xfrm flipV="1">
            <a:off x="2820988" y="2020888"/>
            <a:ext cx="6299200" cy="3155950"/>
          </a:xfrm>
          <a:custGeom>
            <a:avLst/>
            <a:gdLst>
              <a:gd name="T0" fmla="*/ 2147483646 w 43200"/>
              <a:gd name="T1" fmla="*/ 0 h 21644"/>
              <a:gd name="T2" fmla="*/ 0 w 43200"/>
              <a:gd name="T3" fmla="*/ 2147483646 h 21644"/>
              <a:gd name="T4" fmla="*/ 2147483646 w 43200"/>
              <a:gd name="T5" fmla="*/ 2147483646 h 21644"/>
              <a:gd name="T6" fmla="*/ 0 60000 65536"/>
              <a:gd name="T7" fmla="*/ 0 60000 65536"/>
              <a:gd name="T8" fmla="*/ 0 60000 65536"/>
              <a:gd name="T9" fmla="*/ 0 w 43200"/>
              <a:gd name="T10" fmla="*/ 0 h 21644"/>
              <a:gd name="T11" fmla="*/ 43200 w 43200"/>
              <a:gd name="T12" fmla="*/ 21644 h 21644"/>
            </a:gdLst>
            <a:ahLst/>
            <a:cxnLst>
              <a:cxn ang="T6">
                <a:pos x="T0" y="T1"/>
              </a:cxn>
              <a:cxn ang="T7">
                <a:pos x="T2" y="T3"/>
              </a:cxn>
              <a:cxn ang="T8">
                <a:pos x="T4" y="T5"/>
              </a:cxn>
            </a:cxnLst>
            <a:rect l="T9" t="T10" r="T11" b="T12"/>
            <a:pathLst>
              <a:path w="43200" h="21644" fill="none" extrusionOk="0">
                <a:moveTo>
                  <a:pt x="43199" y="0"/>
                </a:moveTo>
                <a:cubicBezTo>
                  <a:pt x="43199" y="14"/>
                  <a:pt x="43200" y="29"/>
                  <a:pt x="43200" y="44"/>
                </a:cubicBezTo>
                <a:cubicBezTo>
                  <a:pt x="43200" y="11973"/>
                  <a:pt x="33529" y="21644"/>
                  <a:pt x="21600" y="21644"/>
                </a:cubicBezTo>
                <a:cubicBezTo>
                  <a:pt x="9696" y="21644"/>
                  <a:pt x="35" y="12012"/>
                  <a:pt x="0" y="108"/>
                </a:cubicBezTo>
              </a:path>
              <a:path w="43200" h="21644" stroke="0" extrusionOk="0">
                <a:moveTo>
                  <a:pt x="43199" y="0"/>
                </a:moveTo>
                <a:cubicBezTo>
                  <a:pt x="43199" y="14"/>
                  <a:pt x="43200" y="29"/>
                  <a:pt x="43200" y="44"/>
                </a:cubicBezTo>
                <a:cubicBezTo>
                  <a:pt x="43200" y="11973"/>
                  <a:pt x="33529" y="21644"/>
                  <a:pt x="21600" y="21644"/>
                </a:cubicBezTo>
                <a:cubicBezTo>
                  <a:pt x="9696" y="21644"/>
                  <a:pt x="35" y="12012"/>
                  <a:pt x="0" y="108"/>
                </a:cubicBezTo>
                <a:lnTo>
                  <a:pt x="21600" y="44"/>
                </a:lnTo>
                <a:lnTo>
                  <a:pt x="43199" y="0"/>
                </a:lnTo>
                <a:close/>
              </a:path>
            </a:pathLst>
          </a:custGeom>
          <a:solidFill>
            <a:srgbClr val="9EB9FE">
              <a:alpha val="50195"/>
            </a:srgbClr>
          </a:solidFill>
          <a:ln w="12700">
            <a:solidFill>
              <a:schemeClr val="tx1"/>
            </a:solidFill>
            <a:round/>
            <a:headEnd type="none" w="sm" len="sm"/>
            <a:tailEnd type="none" w="sm" len="sm"/>
          </a:ln>
        </p:spPr>
        <p:txBody>
          <a:bodyPr wrap="none" anchor="ctr"/>
          <a:lstStyle/>
          <a:p>
            <a:endParaRPr lang="tr-TR"/>
          </a:p>
        </p:txBody>
      </p:sp>
      <p:sp>
        <p:nvSpPr>
          <p:cNvPr id="60424" name="Oval 8"/>
          <p:cNvSpPr>
            <a:spLocks noChangeArrowheads="1"/>
          </p:cNvSpPr>
          <p:nvPr/>
        </p:nvSpPr>
        <p:spPr bwMode="auto">
          <a:xfrm>
            <a:off x="2857500" y="4651375"/>
            <a:ext cx="6273800" cy="990600"/>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60425" name="Arc 9"/>
          <p:cNvSpPr>
            <a:spLocks/>
          </p:cNvSpPr>
          <p:nvPr/>
        </p:nvSpPr>
        <p:spPr bwMode="auto">
          <a:xfrm flipV="1">
            <a:off x="2846389" y="5119689"/>
            <a:ext cx="6245225" cy="517525"/>
          </a:xfrm>
          <a:custGeom>
            <a:avLst/>
            <a:gdLst>
              <a:gd name="T0" fmla="*/ 0 w 43198"/>
              <a:gd name="T1" fmla="*/ 2147483646 h 21600"/>
              <a:gd name="T2" fmla="*/ 2147483646 w 43198"/>
              <a:gd name="T3" fmla="*/ 2147483646 h 21600"/>
              <a:gd name="T4" fmla="*/ 2147483646 w 43198"/>
              <a:gd name="T5" fmla="*/ 2147483646 h 21600"/>
              <a:gd name="T6" fmla="*/ 0 60000 65536"/>
              <a:gd name="T7" fmla="*/ 0 60000 65536"/>
              <a:gd name="T8" fmla="*/ 0 60000 65536"/>
              <a:gd name="T9" fmla="*/ 0 w 43198"/>
              <a:gd name="T10" fmla="*/ 0 h 21600"/>
              <a:gd name="T11" fmla="*/ 43198 w 43198"/>
              <a:gd name="T12" fmla="*/ 21600 h 21600"/>
            </a:gdLst>
            <a:ahLst/>
            <a:cxnLst>
              <a:cxn ang="T6">
                <a:pos x="T0" y="T1"/>
              </a:cxn>
              <a:cxn ang="T7">
                <a:pos x="T2" y="T3"/>
              </a:cxn>
              <a:cxn ang="T8">
                <a:pos x="T4" y="T5"/>
              </a:cxn>
            </a:cxnLst>
            <a:rect l="T9" t="T10" r="T11" b="T12"/>
            <a:pathLst>
              <a:path w="43198" h="21600" fill="none" extrusionOk="0">
                <a:moveTo>
                  <a:pt x="0" y="21287"/>
                </a:moveTo>
                <a:cubicBezTo>
                  <a:pt x="171" y="9480"/>
                  <a:pt x="9790" y="-1"/>
                  <a:pt x="21598" y="0"/>
                </a:cubicBezTo>
                <a:cubicBezTo>
                  <a:pt x="33527" y="0"/>
                  <a:pt x="43198" y="9670"/>
                  <a:pt x="43198" y="21600"/>
                </a:cubicBezTo>
              </a:path>
              <a:path w="43198" h="21600" stroke="0" extrusionOk="0">
                <a:moveTo>
                  <a:pt x="0" y="21287"/>
                </a:moveTo>
                <a:cubicBezTo>
                  <a:pt x="171" y="9480"/>
                  <a:pt x="9790" y="-1"/>
                  <a:pt x="21598" y="0"/>
                </a:cubicBezTo>
                <a:cubicBezTo>
                  <a:pt x="33527" y="0"/>
                  <a:pt x="43198" y="9670"/>
                  <a:pt x="43198" y="21600"/>
                </a:cubicBezTo>
                <a:lnTo>
                  <a:pt x="21598" y="21600"/>
                </a:lnTo>
                <a:lnTo>
                  <a:pt x="0" y="21287"/>
                </a:lnTo>
                <a:close/>
              </a:path>
            </a:pathLst>
          </a:custGeom>
          <a:noFill/>
          <a:ln w="571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0426" name="Arc 10"/>
          <p:cNvSpPr>
            <a:spLocks/>
          </p:cNvSpPr>
          <p:nvPr/>
        </p:nvSpPr>
        <p:spPr bwMode="auto">
          <a:xfrm>
            <a:off x="5600700" y="2019301"/>
            <a:ext cx="1930400" cy="3571875"/>
          </a:xfrm>
          <a:custGeom>
            <a:avLst/>
            <a:gdLst>
              <a:gd name="T0" fmla="*/ 2147483646 w 21600"/>
              <a:gd name="T1" fmla="*/ 0 h 21224"/>
              <a:gd name="T2" fmla="*/ 2147483646 w 21600"/>
              <a:gd name="T3" fmla="*/ 2147483646 h 21224"/>
              <a:gd name="T4" fmla="*/ 0 w 21600"/>
              <a:gd name="T5" fmla="*/ 2147483646 h 21224"/>
              <a:gd name="T6" fmla="*/ 0 60000 65536"/>
              <a:gd name="T7" fmla="*/ 0 60000 65536"/>
              <a:gd name="T8" fmla="*/ 0 60000 65536"/>
              <a:gd name="T9" fmla="*/ 0 w 21600"/>
              <a:gd name="T10" fmla="*/ 0 h 21224"/>
              <a:gd name="T11" fmla="*/ 21600 w 21600"/>
              <a:gd name="T12" fmla="*/ 21224 h 21224"/>
            </a:gdLst>
            <a:ahLst/>
            <a:cxnLst>
              <a:cxn ang="T6">
                <a:pos x="T0" y="T1"/>
              </a:cxn>
              <a:cxn ang="T7">
                <a:pos x="T2" y="T3"/>
              </a:cxn>
              <a:cxn ang="T8">
                <a:pos x="T4" y="T5"/>
              </a:cxn>
            </a:cxnLst>
            <a:rect l="T9" t="T10" r="T11" b="T12"/>
            <a:pathLst>
              <a:path w="21600" h="21224" fill="none" extrusionOk="0">
                <a:moveTo>
                  <a:pt x="4012" y="-1"/>
                </a:moveTo>
                <a:cubicBezTo>
                  <a:pt x="14213" y="1928"/>
                  <a:pt x="21600" y="10841"/>
                  <a:pt x="21600" y="21224"/>
                </a:cubicBezTo>
              </a:path>
              <a:path w="21600" h="21224" stroke="0" extrusionOk="0">
                <a:moveTo>
                  <a:pt x="4012" y="-1"/>
                </a:moveTo>
                <a:cubicBezTo>
                  <a:pt x="14213" y="1928"/>
                  <a:pt x="21600" y="10841"/>
                  <a:pt x="21600" y="21224"/>
                </a:cubicBezTo>
                <a:lnTo>
                  <a:pt x="0" y="21224"/>
                </a:lnTo>
                <a:lnTo>
                  <a:pt x="4012" y="-1"/>
                </a:lnTo>
                <a:close/>
              </a:path>
            </a:pathLst>
          </a:custGeom>
          <a:noFill/>
          <a:ln w="571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0427" name="Arc 11"/>
          <p:cNvSpPr>
            <a:spLocks/>
          </p:cNvSpPr>
          <p:nvPr/>
        </p:nvSpPr>
        <p:spPr bwMode="auto">
          <a:xfrm flipH="1">
            <a:off x="3797301" y="2044701"/>
            <a:ext cx="2436813" cy="3571875"/>
          </a:xfrm>
          <a:custGeom>
            <a:avLst/>
            <a:gdLst>
              <a:gd name="T0" fmla="*/ 2147483646 w 21581"/>
              <a:gd name="T1" fmla="*/ 0 h 21224"/>
              <a:gd name="T2" fmla="*/ 2147483646 w 21581"/>
              <a:gd name="T3" fmla="*/ 2147483646 h 21224"/>
              <a:gd name="T4" fmla="*/ 0 w 21581"/>
              <a:gd name="T5" fmla="*/ 2147483646 h 21224"/>
              <a:gd name="T6" fmla="*/ 0 60000 65536"/>
              <a:gd name="T7" fmla="*/ 0 60000 65536"/>
              <a:gd name="T8" fmla="*/ 0 60000 65536"/>
              <a:gd name="T9" fmla="*/ 0 w 21581"/>
              <a:gd name="T10" fmla="*/ 0 h 21224"/>
              <a:gd name="T11" fmla="*/ 21581 w 21581"/>
              <a:gd name="T12" fmla="*/ 21224 h 21224"/>
            </a:gdLst>
            <a:ahLst/>
            <a:cxnLst>
              <a:cxn ang="T6">
                <a:pos x="T0" y="T1"/>
              </a:cxn>
              <a:cxn ang="T7">
                <a:pos x="T2" y="T3"/>
              </a:cxn>
              <a:cxn ang="T8">
                <a:pos x="T4" y="T5"/>
              </a:cxn>
            </a:cxnLst>
            <a:rect l="T9" t="T10" r="T11" b="T12"/>
            <a:pathLst>
              <a:path w="21581" h="21224" fill="none" extrusionOk="0">
                <a:moveTo>
                  <a:pt x="4012" y="-1"/>
                </a:moveTo>
                <a:cubicBezTo>
                  <a:pt x="13876" y="1864"/>
                  <a:pt x="21155" y="10279"/>
                  <a:pt x="21580" y="20310"/>
                </a:cubicBezTo>
              </a:path>
              <a:path w="21581" h="21224" stroke="0" extrusionOk="0">
                <a:moveTo>
                  <a:pt x="4012" y="-1"/>
                </a:moveTo>
                <a:cubicBezTo>
                  <a:pt x="13876" y="1864"/>
                  <a:pt x="21155" y="10279"/>
                  <a:pt x="21580" y="20310"/>
                </a:cubicBezTo>
                <a:lnTo>
                  <a:pt x="0" y="21224"/>
                </a:lnTo>
                <a:lnTo>
                  <a:pt x="4012" y="-1"/>
                </a:lnTo>
                <a:close/>
              </a:path>
            </a:pathLst>
          </a:custGeom>
          <a:noFill/>
          <a:ln w="571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0428" name="Arc 12"/>
          <p:cNvSpPr>
            <a:spLocks/>
          </p:cNvSpPr>
          <p:nvPr/>
        </p:nvSpPr>
        <p:spPr bwMode="auto">
          <a:xfrm flipH="1">
            <a:off x="4470400" y="2014538"/>
            <a:ext cx="1765300" cy="3587750"/>
          </a:xfrm>
          <a:custGeom>
            <a:avLst/>
            <a:gdLst>
              <a:gd name="T0" fmla="*/ 2147483646 w 21600"/>
              <a:gd name="T1" fmla="*/ 0 h 21165"/>
              <a:gd name="T2" fmla="*/ 2147483646 w 21600"/>
              <a:gd name="T3" fmla="*/ 2147483646 h 21165"/>
              <a:gd name="T4" fmla="*/ 0 w 21600"/>
              <a:gd name="T5" fmla="*/ 2147483646 h 21165"/>
              <a:gd name="T6" fmla="*/ 0 60000 65536"/>
              <a:gd name="T7" fmla="*/ 0 60000 65536"/>
              <a:gd name="T8" fmla="*/ 0 60000 65536"/>
              <a:gd name="T9" fmla="*/ 0 w 21600"/>
              <a:gd name="T10" fmla="*/ 0 h 21165"/>
              <a:gd name="T11" fmla="*/ 21600 w 21600"/>
              <a:gd name="T12" fmla="*/ 21165 h 21165"/>
            </a:gdLst>
            <a:ahLst/>
            <a:cxnLst>
              <a:cxn ang="T6">
                <a:pos x="T0" y="T1"/>
              </a:cxn>
              <a:cxn ang="T7">
                <a:pos x="T2" y="T3"/>
              </a:cxn>
              <a:cxn ang="T8">
                <a:pos x="T4" y="T5"/>
              </a:cxn>
            </a:cxnLst>
            <a:rect l="T9" t="T10" r="T11" b="T12"/>
            <a:pathLst>
              <a:path w="21600" h="21165" fill="none" extrusionOk="0">
                <a:moveTo>
                  <a:pt x="4314" y="0"/>
                </a:moveTo>
                <a:cubicBezTo>
                  <a:pt x="14374" y="2051"/>
                  <a:pt x="21600" y="10898"/>
                  <a:pt x="21600" y="21165"/>
                </a:cubicBezTo>
              </a:path>
              <a:path w="21600" h="21165" stroke="0" extrusionOk="0">
                <a:moveTo>
                  <a:pt x="4314" y="0"/>
                </a:moveTo>
                <a:cubicBezTo>
                  <a:pt x="14374" y="2051"/>
                  <a:pt x="21600" y="10898"/>
                  <a:pt x="21600" y="21165"/>
                </a:cubicBezTo>
                <a:lnTo>
                  <a:pt x="0" y="21165"/>
                </a:lnTo>
                <a:lnTo>
                  <a:pt x="4314" y="0"/>
                </a:lnTo>
                <a:close/>
              </a:path>
            </a:pathLst>
          </a:custGeom>
          <a:noFill/>
          <a:ln w="571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0429" name="Arc 13"/>
          <p:cNvSpPr>
            <a:spLocks/>
          </p:cNvSpPr>
          <p:nvPr/>
        </p:nvSpPr>
        <p:spPr bwMode="auto">
          <a:xfrm>
            <a:off x="5499100" y="2024064"/>
            <a:ext cx="444500" cy="3582987"/>
          </a:xfrm>
          <a:custGeom>
            <a:avLst/>
            <a:gdLst>
              <a:gd name="T0" fmla="*/ 2147483646 w 21600"/>
              <a:gd name="T1" fmla="*/ 2147483646 h 22405"/>
              <a:gd name="T2" fmla="*/ 2147483646 w 21600"/>
              <a:gd name="T3" fmla="*/ 0 h 22405"/>
              <a:gd name="T4" fmla="*/ 2147483646 w 21600"/>
              <a:gd name="T5" fmla="*/ 2147483646 h 22405"/>
              <a:gd name="T6" fmla="*/ 0 60000 65536"/>
              <a:gd name="T7" fmla="*/ 0 60000 65536"/>
              <a:gd name="T8" fmla="*/ 0 60000 65536"/>
              <a:gd name="T9" fmla="*/ 0 w 21600"/>
              <a:gd name="T10" fmla="*/ 0 h 22405"/>
              <a:gd name="T11" fmla="*/ 21600 w 21600"/>
              <a:gd name="T12" fmla="*/ 22405 h 22405"/>
            </a:gdLst>
            <a:ahLst/>
            <a:cxnLst>
              <a:cxn ang="T6">
                <a:pos x="T0" y="T1"/>
              </a:cxn>
              <a:cxn ang="T7">
                <a:pos x="T2" y="T3"/>
              </a:cxn>
              <a:cxn ang="T8">
                <a:pos x="T4" y="T5"/>
              </a:cxn>
            </a:cxnLst>
            <a:rect l="T9" t="T10" r="T11" b="T12"/>
            <a:pathLst>
              <a:path w="21600" h="22405" fill="none" extrusionOk="0">
                <a:moveTo>
                  <a:pt x="16" y="22404"/>
                </a:moveTo>
                <a:cubicBezTo>
                  <a:pt x="5" y="22124"/>
                  <a:pt x="0" y="21844"/>
                  <a:pt x="0" y="21564"/>
                </a:cubicBezTo>
                <a:cubicBezTo>
                  <a:pt x="-1" y="10121"/>
                  <a:pt x="8923" y="664"/>
                  <a:pt x="20346" y="0"/>
                </a:cubicBezTo>
              </a:path>
              <a:path w="21600" h="22405" stroke="0" extrusionOk="0">
                <a:moveTo>
                  <a:pt x="16" y="22404"/>
                </a:moveTo>
                <a:cubicBezTo>
                  <a:pt x="5" y="22124"/>
                  <a:pt x="0" y="21844"/>
                  <a:pt x="0" y="21564"/>
                </a:cubicBezTo>
                <a:cubicBezTo>
                  <a:pt x="-1" y="10121"/>
                  <a:pt x="8923" y="664"/>
                  <a:pt x="20346" y="0"/>
                </a:cubicBezTo>
                <a:lnTo>
                  <a:pt x="21600" y="21564"/>
                </a:lnTo>
                <a:lnTo>
                  <a:pt x="16" y="22404"/>
                </a:lnTo>
                <a:close/>
              </a:path>
            </a:pathLst>
          </a:custGeom>
          <a:noFill/>
          <a:ln w="571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0430" name="Arc 14"/>
          <p:cNvSpPr>
            <a:spLocks/>
          </p:cNvSpPr>
          <p:nvPr/>
        </p:nvSpPr>
        <p:spPr bwMode="auto">
          <a:xfrm>
            <a:off x="5537201" y="2016125"/>
            <a:ext cx="2779713" cy="3614738"/>
          </a:xfrm>
          <a:custGeom>
            <a:avLst/>
            <a:gdLst>
              <a:gd name="T0" fmla="*/ 2147483646 w 21587"/>
              <a:gd name="T1" fmla="*/ 0 h 21326"/>
              <a:gd name="T2" fmla="*/ 2147483646 w 21587"/>
              <a:gd name="T3" fmla="*/ 2147483646 h 21326"/>
              <a:gd name="T4" fmla="*/ 0 w 21587"/>
              <a:gd name="T5" fmla="*/ 2147483646 h 21326"/>
              <a:gd name="T6" fmla="*/ 0 60000 65536"/>
              <a:gd name="T7" fmla="*/ 0 60000 65536"/>
              <a:gd name="T8" fmla="*/ 0 60000 65536"/>
              <a:gd name="T9" fmla="*/ 0 w 21587"/>
              <a:gd name="T10" fmla="*/ 0 h 21326"/>
              <a:gd name="T11" fmla="*/ 21587 w 21587"/>
              <a:gd name="T12" fmla="*/ 21326 h 21326"/>
            </a:gdLst>
            <a:ahLst/>
            <a:cxnLst>
              <a:cxn ang="T6">
                <a:pos x="T0" y="T1"/>
              </a:cxn>
              <a:cxn ang="T7">
                <a:pos x="T2" y="T3"/>
              </a:cxn>
              <a:cxn ang="T8">
                <a:pos x="T4" y="T5"/>
              </a:cxn>
            </a:cxnLst>
            <a:rect l="T9" t="T10" r="T11" b="T12"/>
            <a:pathLst>
              <a:path w="21587" h="21326" fill="none" extrusionOk="0">
                <a:moveTo>
                  <a:pt x="3429" y="-1"/>
                </a:moveTo>
                <a:cubicBezTo>
                  <a:pt x="13622" y="1638"/>
                  <a:pt x="21231" y="10262"/>
                  <a:pt x="21587" y="20580"/>
                </a:cubicBezTo>
              </a:path>
              <a:path w="21587" h="21326" stroke="0" extrusionOk="0">
                <a:moveTo>
                  <a:pt x="3429" y="-1"/>
                </a:moveTo>
                <a:cubicBezTo>
                  <a:pt x="13622" y="1638"/>
                  <a:pt x="21231" y="10262"/>
                  <a:pt x="21587" y="20580"/>
                </a:cubicBezTo>
                <a:lnTo>
                  <a:pt x="0" y="21326"/>
                </a:lnTo>
                <a:lnTo>
                  <a:pt x="3429" y="-1"/>
                </a:lnTo>
                <a:close/>
              </a:path>
            </a:pathLst>
          </a:custGeom>
          <a:noFill/>
          <a:ln w="571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0431" name="Arc 15"/>
          <p:cNvSpPr>
            <a:spLocks/>
          </p:cNvSpPr>
          <p:nvPr/>
        </p:nvSpPr>
        <p:spPr bwMode="auto">
          <a:xfrm>
            <a:off x="5740400" y="2014538"/>
            <a:ext cx="914400" cy="3587750"/>
          </a:xfrm>
          <a:custGeom>
            <a:avLst/>
            <a:gdLst>
              <a:gd name="T0" fmla="*/ 2147483646 w 21600"/>
              <a:gd name="T1" fmla="*/ 0 h 21165"/>
              <a:gd name="T2" fmla="*/ 2147483646 w 21600"/>
              <a:gd name="T3" fmla="*/ 2147483646 h 21165"/>
              <a:gd name="T4" fmla="*/ 0 w 21600"/>
              <a:gd name="T5" fmla="*/ 2147483646 h 21165"/>
              <a:gd name="T6" fmla="*/ 0 60000 65536"/>
              <a:gd name="T7" fmla="*/ 0 60000 65536"/>
              <a:gd name="T8" fmla="*/ 0 60000 65536"/>
              <a:gd name="T9" fmla="*/ 0 w 21600"/>
              <a:gd name="T10" fmla="*/ 0 h 21165"/>
              <a:gd name="T11" fmla="*/ 21600 w 21600"/>
              <a:gd name="T12" fmla="*/ 21165 h 21165"/>
            </a:gdLst>
            <a:ahLst/>
            <a:cxnLst>
              <a:cxn ang="T6">
                <a:pos x="T0" y="T1"/>
              </a:cxn>
              <a:cxn ang="T7">
                <a:pos x="T2" y="T3"/>
              </a:cxn>
              <a:cxn ang="T8">
                <a:pos x="T4" y="T5"/>
              </a:cxn>
            </a:cxnLst>
            <a:rect l="T9" t="T10" r="T11" b="T12"/>
            <a:pathLst>
              <a:path w="21600" h="21165" fill="none" extrusionOk="0">
                <a:moveTo>
                  <a:pt x="4314" y="0"/>
                </a:moveTo>
                <a:cubicBezTo>
                  <a:pt x="14374" y="2051"/>
                  <a:pt x="21600" y="10898"/>
                  <a:pt x="21600" y="21165"/>
                </a:cubicBezTo>
              </a:path>
              <a:path w="21600" h="21165" stroke="0" extrusionOk="0">
                <a:moveTo>
                  <a:pt x="4314" y="0"/>
                </a:moveTo>
                <a:cubicBezTo>
                  <a:pt x="14374" y="2051"/>
                  <a:pt x="21600" y="10898"/>
                  <a:pt x="21600" y="21165"/>
                </a:cubicBezTo>
                <a:lnTo>
                  <a:pt x="0" y="21165"/>
                </a:lnTo>
                <a:lnTo>
                  <a:pt x="4314" y="0"/>
                </a:lnTo>
                <a:close/>
              </a:path>
            </a:pathLst>
          </a:custGeom>
          <a:noFill/>
          <a:ln w="571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213008" name="Rectangle 16"/>
          <p:cNvSpPr>
            <a:spLocks noGrp="1" noChangeArrowheads="1"/>
          </p:cNvSpPr>
          <p:nvPr>
            <p:ph type="title" idx="4294967295"/>
          </p:nvPr>
        </p:nvSpPr>
        <p:spPr>
          <a:xfrm>
            <a:off x="1643064" y="0"/>
            <a:ext cx="8918575" cy="863600"/>
          </a:xfrm>
          <a:effectLst>
            <a:outerShdw dist="17961" dir="2700000" algn="ctr" rotWithShape="0">
              <a:srgbClr val="FAFD00"/>
            </a:outerShdw>
          </a:effectLst>
        </p:spPr>
        <p:txBody>
          <a:bodyPr vert="horz" lIns="92075" tIns="46038" rIns="92075" bIns="46038" rtlCol="0" anchor="ctr">
            <a:normAutofit/>
          </a:bodyPr>
          <a:lstStyle/>
          <a:p>
            <a:pPr>
              <a:defRPr/>
            </a:pPr>
            <a:r>
              <a:rPr lang="tr-TR" b="1" kern="1200" dirty="0"/>
              <a:t>UFUK KOORDİNAT SİSTEMİ</a:t>
            </a:r>
            <a:endParaRPr lang="en-US" b="1" kern="1200" dirty="0"/>
          </a:p>
        </p:txBody>
      </p:sp>
      <p:sp>
        <p:nvSpPr>
          <p:cNvPr id="213009" name="Rectangle 17"/>
          <p:cNvSpPr>
            <a:spLocks noChangeArrowheads="1"/>
          </p:cNvSpPr>
          <p:nvPr/>
        </p:nvSpPr>
        <p:spPr bwMode="auto">
          <a:xfrm>
            <a:off x="5021263" y="1246188"/>
            <a:ext cx="1765300" cy="519112"/>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en-US" sz="2800" b="1" i="1">
                <a:solidFill>
                  <a:srgbClr val="FF0066"/>
                </a:solidFill>
                <a:effectLst>
                  <a:outerShdw blurRad="38100" dist="38100" dir="2700000" algn="tl">
                    <a:srgbClr val="C0C0C0"/>
                  </a:outerShdw>
                </a:effectLst>
              </a:rPr>
              <a:t>Zenit</a:t>
            </a:r>
          </a:p>
        </p:txBody>
      </p:sp>
      <p:sp>
        <p:nvSpPr>
          <p:cNvPr id="213010" name="Rectangle 18"/>
          <p:cNvSpPr>
            <a:spLocks noChangeArrowheads="1"/>
          </p:cNvSpPr>
          <p:nvPr/>
        </p:nvSpPr>
        <p:spPr bwMode="auto">
          <a:xfrm>
            <a:off x="8348663" y="5627688"/>
            <a:ext cx="1765300" cy="519112"/>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tr-TR" sz="2800" b="1" i="1">
                <a:solidFill>
                  <a:srgbClr val="FF0066"/>
                </a:solidFill>
                <a:effectLst>
                  <a:outerShdw blurRad="38100" dist="38100" dir="2700000" algn="tl">
                    <a:srgbClr val="C0C0C0"/>
                  </a:outerShdw>
                </a:effectLst>
              </a:rPr>
              <a:t>Güney</a:t>
            </a:r>
            <a:endParaRPr lang="en-US" sz="2800" b="1">
              <a:solidFill>
                <a:srgbClr val="FF0066"/>
              </a:solidFill>
              <a:effectLst>
                <a:outerShdw blurRad="38100" dist="38100" dir="2700000" algn="tl">
                  <a:srgbClr val="C0C0C0"/>
                </a:outerShdw>
              </a:effectLst>
            </a:endParaRPr>
          </a:p>
        </p:txBody>
      </p:sp>
      <p:sp>
        <p:nvSpPr>
          <p:cNvPr id="213011" name="Rectangle 19"/>
          <p:cNvSpPr>
            <a:spLocks noChangeArrowheads="1"/>
          </p:cNvSpPr>
          <p:nvPr/>
        </p:nvSpPr>
        <p:spPr bwMode="auto">
          <a:xfrm>
            <a:off x="7446963" y="1881189"/>
            <a:ext cx="1765300" cy="462307"/>
          </a:xfrm>
          <a:prstGeom prst="rect">
            <a:avLst/>
          </a:prstGeom>
          <a:noFill/>
          <a:ln w="9525">
            <a:noFill/>
            <a:miter lim="800000"/>
            <a:headEnd/>
            <a:tailEnd/>
          </a:ln>
          <a:effectLst/>
        </p:spPr>
        <p:txBody>
          <a:bodyPr lIns="92075" tIns="46038" rIns="92075" bIns="46038">
            <a:spAutoFit/>
          </a:bodyPr>
          <a:lstStyle/>
          <a:p>
            <a:pPr fontAlgn="auto">
              <a:spcBef>
                <a:spcPct val="50000"/>
              </a:spcBef>
              <a:spcAft>
                <a:spcPct val="20000"/>
              </a:spcAft>
              <a:defRPr/>
            </a:pPr>
            <a:r>
              <a:rPr lang="en-US" sz="2400" b="1" i="1">
                <a:solidFill>
                  <a:schemeClr val="hlink"/>
                </a:solidFill>
                <a:effectLst>
                  <a:outerShdw blurRad="38100" dist="38100" dir="2700000" algn="tl">
                    <a:srgbClr val="C0C0C0"/>
                  </a:outerShdw>
                </a:effectLst>
              </a:rPr>
              <a:t>Merid</a:t>
            </a:r>
            <a:r>
              <a:rPr lang="tr-TR" sz="2400" b="1" i="1">
                <a:solidFill>
                  <a:schemeClr val="hlink"/>
                </a:solidFill>
                <a:effectLst>
                  <a:outerShdw blurRad="38100" dist="38100" dir="2700000" algn="tl">
                    <a:srgbClr val="C0C0C0"/>
                  </a:outerShdw>
                </a:effectLst>
              </a:rPr>
              <a:t>yen</a:t>
            </a:r>
            <a:endParaRPr lang="en-US" sz="2400" b="1">
              <a:solidFill>
                <a:schemeClr val="hlink"/>
              </a:solidFill>
              <a:effectLst>
                <a:outerShdw blurRad="38100" dist="38100" dir="2700000" algn="tl">
                  <a:srgbClr val="C0C0C0"/>
                </a:outerShdw>
              </a:effectLst>
            </a:endParaRPr>
          </a:p>
        </p:txBody>
      </p:sp>
      <p:sp>
        <p:nvSpPr>
          <p:cNvPr id="60436" name="AutoShape 20"/>
          <p:cNvSpPr>
            <a:spLocks noChangeArrowheads="1"/>
          </p:cNvSpPr>
          <p:nvPr/>
        </p:nvSpPr>
        <p:spPr bwMode="auto">
          <a:xfrm>
            <a:off x="9169400" y="5524500"/>
            <a:ext cx="165100" cy="228600"/>
          </a:xfrm>
          <a:prstGeom prst="triangle">
            <a:avLst>
              <a:gd name="adj" fmla="val 50000"/>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60437" name="AutoShape 21"/>
          <p:cNvSpPr>
            <a:spLocks noChangeArrowheads="1"/>
          </p:cNvSpPr>
          <p:nvPr/>
        </p:nvSpPr>
        <p:spPr bwMode="auto">
          <a:xfrm flipV="1">
            <a:off x="5842000" y="1752600"/>
            <a:ext cx="165100" cy="228600"/>
          </a:xfrm>
          <a:prstGeom prst="triangle">
            <a:avLst>
              <a:gd name="adj" fmla="val 50000"/>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213014" name="Rectangle 22"/>
          <p:cNvSpPr>
            <a:spLocks noChangeArrowheads="1"/>
          </p:cNvSpPr>
          <p:nvPr/>
        </p:nvSpPr>
        <p:spPr bwMode="auto">
          <a:xfrm>
            <a:off x="1600200" y="5259388"/>
            <a:ext cx="1765300" cy="400752"/>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tr-TR" sz="2000" b="1" i="1">
                <a:solidFill>
                  <a:srgbClr val="000099"/>
                </a:solidFill>
                <a:effectLst>
                  <a:outerShdw blurRad="38100" dist="38100" dir="2700000" algn="tl">
                    <a:srgbClr val="C0C0C0"/>
                  </a:outerShdw>
                </a:effectLst>
              </a:rPr>
              <a:t>Ufuk</a:t>
            </a:r>
            <a:endParaRPr lang="en-US" sz="2000" b="1">
              <a:solidFill>
                <a:srgbClr val="FFFF00"/>
              </a:solidFill>
              <a:effectLst>
                <a:outerShdw blurRad="38100" dist="38100" dir="2700000" algn="tl">
                  <a:srgbClr val="C0C0C0"/>
                </a:outerShdw>
              </a:effectLst>
            </a:endParaRPr>
          </a:p>
        </p:txBody>
      </p:sp>
      <p:sp>
        <p:nvSpPr>
          <p:cNvPr id="60439" name="Arc 23"/>
          <p:cNvSpPr>
            <a:spLocks/>
          </p:cNvSpPr>
          <p:nvPr/>
        </p:nvSpPr>
        <p:spPr bwMode="auto">
          <a:xfrm>
            <a:off x="6184900" y="2032001"/>
            <a:ext cx="2933700" cy="3167063"/>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3975">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213016" name="AutoShape 24"/>
          <p:cNvSpPr>
            <a:spLocks noChangeArrowheads="1"/>
          </p:cNvSpPr>
          <p:nvPr/>
        </p:nvSpPr>
        <p:spPr bwMode="auto">
          <a:xfrm>
            <a:off x="6824663" y="2921000"/>
            <a:ext cx="400050" cy="381000"/>
          </a:xfrm>
          <a:prstGeom prst="star5">
            <a:avLst/>
          </a:prstGeom>
          <a:solidFill>
            <a:srgbClr val="FFFF00"/>
          </a:solidFill>
          <a:ln w="12700">
            <a:solidFill>
              <a:schemeClr val="tx1"/>
            </a:solidFill>
            <a:miter lim="800000"/>
            <a:headEnd type="none" w="sm" len="sm"/>
            <a:tailEnd type="none" w="sm" len="sm"/>
          </a:ln>
          <a:effectLst/>
        </p:spPr>
        <p:txBody>
          <a:bodyPr wrap="none" anchor="ctr"/>
          <a:lstStyle/>
          <a:p>
            <a:pPr>
              <a:defRPr/>
            </a:pPr>
            <a:endParaRPr lang="tr-TR"/>
          </a:p>
        </p:txBody>
      </p:sp>
    </p:spTree>
    <p:extLst>
      <p:ext uri="{BB962C8B-B14F-4D97-AF65-F5344CB8AC3E}">
        <p14:creationId xmlns:p14="http://schemas.microsoft.com/office/powerpoint/2010/main" val="366907026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Line 2"/>
          <p:cNvSpPr>
            <a:spLocks noChangeShapeType="1"/>
          </p:cNvSpPr>
          <p:nvPr/>
        </p:nvSpPr>
        <p:spPr bwMode="auto">
          <a:xfrm rot="2543893" flipV="1">
            <a:off x="3636964" y="3021013"/>
            <a:ext cx="4668837" cy="42529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type="none" w="sm" len="sm"/>
                <a:tailEnd type="none" w="sm" len="sm"/>
              </a14:hiddenLine>
            </a:ext>
          </a:extLst>
        </p:spPr>
        <p:txBody>
          <a:bodyPr wrap="none" anchor="ctr"/>
          <a:lstStyle/>
          <a:p>
            <a:endParaRPr lang="tr-TR"/>
          </a:p>
        </p:txBody>
      </p:sp>
      <p:sp>
        <p:nvSpPr>
          <p:cNvPr id="62467" name="Oval 3"/>
          <p:cNvSpPr>
            <a:spLocks noChangeArrowheads="1"/>
          </p:cNvSpPr>
          <p:nvPr/>
        </p:nvSpPr>
        <p:spPr bwMode="auto">
          <a:xfrm>
            <a:off x="2819400" y="4635500"/>
            <a:ext cx="6273800" cy="990600"/>
          </a:xfrm>
          <a:prstGeom prst="ellipse">
            <a:avLst/>
          </a:prstGeom>
          <a:solidFill>
            <a:srgbClr val="008000"/>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62468" name="Line 4"/>
          <p:cNvSpPr>
            <a:spLocks noChangeShapeType="1"/>
          </p:cNvSpPr>
          <p:nvPr/>
        </p:nvSpPr>
        <p:spPr bwMode="auto">
          <a:xfrm>
            <a:off x="2832100" y="5194300"/>
            <a:ext cx="62738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tr-TR"/>
          </a:p>
        </p:txBody>
      </p:sp>
      <p:sp>
        <p:nvSpPr>
          <p:cNvPr id="62469" name="Freeform 5"/>
          <p:cNvSpPr>
            <a:spLocks/>
          </p:cNvSpPr>
          <p:nvPr/>
        </p:nvSpPr>
        <p:spPr bwMode="auto">
          <a:xfrm>
            <a:off x="2819400" y="5143500"/>
            <a:ext cx="6311900" cy="469900"/>
          </a:xfrm>
          <a:custGeom>
            <a:avLst/>
            <a:gdLst>
              <a:gd name="T0" fmla="*/ 0 w 3976"/>
              <a:gd name="T1" fmla="*/ 0 h 296"/>
              <a:gd name="T2" fmla="*/ 2147483646 w 3976"/>
              <a:gd name="T3" fmla="*/ 2147483646 h 296"/>
              <a:gd name="T4" fmla="*/ 2147483646 w 3976"/>
              <a:gd name="T5" fmla="*/ 2147483646 h 296"/>
              <a:gd name="T6" fmla="*/ 2147483646 w 3976"/>
              <a:gd name="T7" fmla="*/ 2147483646 h 296"/>
              <a:gd name="T8" fmla="*/ 2147483646 w 3976"/>
              <a:gd name="T9" fmla="*/ 2147483646 h 296"/>
              <a:gd name="T10" fmla="*/ 2147483646 w 3976"/>
              <a:gd name="T11" fmla="*/ 2147483646 h 296"/>
              <a:gd name="T12" fmla="*/ 2147483646 w 3976"/>
              <a:gd name="T13" fmla="*/ 2147483646 h 296"/>
              <a:gd name="T14" fmla="*/ 2147483646 w 3976"/>
              <a:gd name="T15" fmla="*/ 2147483646 h 296"/>
              <a:gd name="T16" fmla="*/ 2147483646 w 3976"/>
              <a:gd name="T17" fmla="*/ 2147483646 h 296"/>
              <a:gd name="T18" fmla="*/ 2147483646 w 3976"/>
              <a:gd name="T19" fmla="*/ 2147483646 h 296"/>
              <a:gd name="T20" fmla="*/ 2147483646 w 3976"/>
              <a:gd name="T21" fmla="*/ 2147483646 h 296"/>
              <a:gd name="T22" fmla="*/ 2147483646 w 3976"/>
              <a:gd name="T23" fmla="*/ 2147483646 h 296"/>
              <a:gd name="T24" fmla="*/ 2147483646 w 3976"/>
              <a:gd name="T25" fmla="*/ 2147483646 h 296"/>
              <a:gd name="T26" fmla="*/ 2147483646 w 3976"/>
              <a:gd name="T27" fmla="*/ 2147483646 h 296"/>
              <a:gd name="T28" fmla="*/ 2147483646 w 3976"/>
              <a:gd name="T29" fmla="*/ 2147483646 h 296"/>
              <a:gd name="T30" fmla="*/ 2147483646 w 3976"/>
              <a:gd name="T31" fmla="*/ 2147483646 h 296"/>
              <a:gd name="T32" fmla="*/ 2147483646 w 3976"/>
              <a:gd name="T33" fmla="*/ 2147483646 h 296"/>
              <a:gd name="T34" fmla="*/ 2147483646 w 3976"/>
              <a:gd name="T35" fmla="*/ 2147483646 h 2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76"/>
              <a:gd name="T55" fmla="*/ 0 h 296"/>
              <a:gd name="T56" fmla="*/ 3976 w 3976"/>
              <a:gd name="T57" fmla="*/ 296 h 2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76" h="296">
                <a:moveTo>
                  <a:pt x="0" y="0"/>
                </a:moveTo>
                <a:cubicBezTo>
                  <a:pt x="21" y="20"/>
                  <a:pt x="43" y="41"/>
                  <a:pt x="80" y="64"/>
                </a:cubicBezTo>
                <a:cubicBezTo>
                  <a:pt x="117" y="87"/>
                  <a:pt x="183" y="120"/>
                  <a:pt x="224" y="136"/>
                </a:cubicBezTo>
                <a:cubicBezTo>
                  <a:pt x="265" y="152"/>
                  <a:pt x="285" y="149"/>
                  <a:pt x="328" y="160"/>
                </a:cubicBezTo>
                <a:cubicBezTo>
                  <a:pt x="371" y="171"/>
                  <a:pt x="425" y="191"/>
                  <a:pt x="480" y="200"/>
                </a:cubicBezTo>
                <a:cubicBezTo>
                  <a:pt x="535" y="209"/>
                  <a:pt x="584" y="207"/>
                  <a:pt x="656" y="216"/>
                </a:cubicBezTo>
                <a:cubicBezTo>
                  <a:pt x="728" y="225"/>
                  <a:pt x="833" y="247"/>
                  <a:pt x="912" y="256"/>
                </a:cubicBezTo>
                <a:cubicBezTo>
                  <a:pt x="991" y="265"/>
                  <a:pt x="1059" y="269"/>
                  <a:pt x="1128" y="272"/>
                </a:cubicBezTo>
                <a:cubicBezTo>
                  <a:pt x="1197" y="275"/>
                  <a:pt x="1261" y="269"/>
                  <a:pt x="1328" y="272"/>
                </a:cubicBezTo>
                <a:cubicBezTo>
                  <a:pt x="1395" y="275"/>
                  <a:pt x="1440" y="284"/>
                  <a:pt x="1528" y="288"/>
                </a:cubicBezTo>
                <a:cubicBezTo>
                  <a:pt x="1616" y="292"/>
                  <a:pt x="1712" y="296"/>
                  <a:pt x="1856" y="296"/>
                </a:cubicBezTo>
                <a:cubicBezTo>
                  <a:pt x="2000" y="296"/>
                  <a:pt x="2248" y="291"/>
                  <a:pt x="2392" y="288"/>
                </a:cubicBezTo>
                <a:cubicBezTo>
                  <a:pt x="2536" y="285"/>
                  <a:pt x="2604" y="285"/>
                  <a:pt x="2720" y="280"/>
                </a:cubicBezTo>
                <a:cubicBezTo>
                  <a:pt x="2836" y="275"/>
                  <a:pt x="2965" y="267"/>
                  <a:pt x="3088" y="256"/>
                </a:cubicBezTo>
                <a:cubicBezTo>
                  <a:pt x="3211" y="245"/>
                  <a:pt x="3347" y="235"/>
                  <a:pt x="3456" y="216"/>
                </a:cubicBezTo>
                <a:cubicBezTo>
                  <a:pt x="3565" y="197"/>
                  <a:pt x="3669" y="168"/>
                  <a:pt x="3744" y="144"/>
                </a:cubicBezTo>
                <a:cubicBezTo>
                  <a:pt x="3819" y="120"/>
                  <a:pt x="3865" y="92"/>
                  <a:pt x="3904" y="72"/>
                </a:cubicBezTo>
                <a:cubicBezTo>
                  <a:pt x="3943" y="52"/>
                  <a:pt x="3959" y="38"/>
                  <a:pt x="3976" y="24"/>
                </a:cubicBezTo>
              </a:path>
            </a:pathLst>
          </a:custGeom>
          <a:solidFill>
            <a:srgbClr val="008000">
              <a:alpha val="50195"/>
            </a:srgbClr>
          </a:solidFill>
          <a:ln>
            <a:noFill/>
          </a:ln>
          <a:extLst>
            <a:ext uri="{91240B29-F687-4F45-9708-019B960494DF}">
              <a14:hiddenLine xmlns:a14="http://schemas.microsoft.com/office/drawing/2010/main" w="12700" cap="flat" cmpd="sng">
                <a:solidFill>
                  <a:srgbClr val="000000"/>
                </a:solidFill>
                <a:prstDash val="solid"/>
                <a:round/>
                <a:headEnd type="none" w="sm" len="sm"/>
                <a:tailEnd type="none" w="sm" len="sm"/>
              </a14:hiddenLine>
            </a:ext>
          </a:extLst>
        </p:spPr>
        <p:txBody>
          <a:bodyPr wrap="none" anchor="ctr"/>
          <a:lstStyle/>
          <a:p>
            <a:endParaRPr lang="tr-TR"/>
          </a:p>
        </p:txBody>
      </p:sp>
      <p:sp>
        <p:nvSpPr>
          <p:cNvPr id="62470" name="Freeform 6"/>
          <p:cNvSpPr>
            <a:spLocks/>
          </p:cNvSpPr>
          <p:nvPr/>
        </p:nvSpPr>
        <p:spPr bwMode="auto">
          <a:xfrm>
            <a:off x="2819400" y="5143500"/>
            <a:ext cx="6311900" cy="469900"/>
          </a:xfrm>
          <a:custGeom>
            <a:avLst/>
            <a:gdLst>
              <a:gd name="T0" fmla="*/ 0 w 3976"/>
              <a:gd name="T1" fmla="*/ 0 h 296"/>
              <a:gd name="T2" fmla="*/ 2147483646 w 3976"/>
              <a:gd name="T3" fmla="*/ 2147483646 h 296"/>
              <a:gd name="T4" fmla="*/ 2147483646 w 3976"/>
              <a:gd name="T5" fmla="*/ 2147483646 h 296"/>
              <a:gd name="T6" fmla="*/ 2147483646 w 3976"/>
              <a:gd name="T7" fmla="*/ 2147483646 h 296"/>
              <a:gd name="T8" fmla="*/ 2147483646 w 3976"/>
              <a:gd name="T9" fmla="*/ 2147483646 h 296"/>
              <a:gd name="T10" fmla="*/ 2147483646 w 3976"/>
              <a:gd name="T11" fmla="*/ 2147483646 h 296"/>
              <a:gd name="T12" fmla="*/ 2147483646 w 3976"/>
              <a:gd name="T13" fmla="*/ 2147483646 h 296"/>
              <a:gd name="T14" fmla="*/ 2147483646 w 3976"/>
              <a:gd name="T15" fmla="*/ 2147483646 h 296"/>
              <a:gd name="T16" fmla="*/ 2147483646 w 3976"/>
              <a:gd name="T17" fmla="*/ 2147483646 h 296"/>
              <a:gd name="T18" fmla="*/ 2147483646 w 3976"/>
              <a:gd name="T19" fmla="*/ 2147483646 h 296"/>
              <a:gd name="T20" fmla="*/ 2147483646 w 3976"/>
              <a:gd name="T21" fmla="*/ 2147483646 h 296"/>
              <a:gd name="T22" fmla="*/ 2147483646 w 3976"/>
              <a:gd name="T23" fmla="*/ 2147483646 h 296"/>
              <a:gd name="T24" fmla="*/ 2147483646 w 3976"/>
              <a:gd name="T25" fmla="*/ 2147483646 h 296"/>
              <a:gd name="T26" fmla="*/ 2147483646 w 3976"/>
              <a:gd name="T27" fmla="*/ 2147483646 h 296"/>
              <a:gd name="T28" fmla="*/ 2147483646 w 3976"/>
              <a:gd name="T29" fmla="*/ 2147483646 h 296"/>
              <a:gd name="T30" fmla="*/ 2147483646 w 3976"/>
              <a:gd name="T31" fmla="*/ 2147483646 h 296"/>
              <a:gd name="T32" fmla="*/ 2147483646 w 3976"/>
              <a:gd name="T33" fmla="*/ 2147483646 h 296"/>
              <a:gd name="T34" fmla="*/ 2147483646 w 3976"/>
              <a:gd name="T35" fmla="*/ 2147483646 h 2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76"/>
              <a:gd name="T55" fmla="*/ 0 h 296"/>
              <a:gd name="T56" fmla="*/ 3976 w 3976"/>
              <a:gd name="T57" fmla="*/ 296 h 2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76" h="296">
                <a:moveTo>
                  <a:pt x="0" y="0"/>
                </a:moveTo>
                <a:cubicBezTo>
                  <a:pt x="21" y="20"/>
                  <a:pt x="43" y="41"/>
                  <a:pt x="80" y="64"/>
                </a:cubicBezTo>
                <a:cubicBezTo>
                  <a:pt x="117" y="87"/>
                  <a:pt x="183" y="120"/>
                  <a:pt x="224" y="136"/>
                </a:cubicBezTo>
                <a:cubicBezTo>
                  <a:pt x="265" y="152"/>
                  <a:pt x="285" y="149"/>
                  <a:pt x="328" y="160"/>
                </a:cubicBezTo>
                <a:cubicBezTo>
                  <a:pt x="371" y="171"/>
                  <a:pt x="425" y="191"/>
                  <a:pt x="480" y="200"/>
                </a:cubicBezTo>
                <a:cubicBezTo>
                  <a:pt x="535" y="209"/>
                  <a:pt x="584" y="207"/>
                  <a:pt x="656" y="216"/>
                </a:cubicBezTo>
                <a:cubicBezTo>
                  <a:pt x="728" y="225"/>
                  <a:pt x="833" y="247"/>
                  <a:pt x="912" y="256"/>
                </a:cubicBezTo>
                <a:cubicBezTo>
                  <a:pt x="991" y="265"/>
                  <a:pt x="1059" y="269"/>
                  <a:pt x="1128" y="272"/>
                </a:cubicBezTo>
                <a:cubicBezTo>
                  <a:pt x="1197" y="275"/>
                  <a:pt x="1261" y="269"/>
                  <a:pt x="1328" y="272"/>
                </a:cubicBezTo>
                <a:cubicBezTo>
                  <a:pt x="1395" y="275"/>
                  <a:pt x="1440" y="284"/>
                  <a:pt x="1528" y="288"/>
                </a:cubicBezTo>
                <a:cubicBezTo>
                  <a:pt x="1616" y="292"/>
                  <a:pt x="1712" y="296"/>
                  <a:pt x="1856" y="296"/>
                </a:cubicBezTo>
                <a:cubicBezTo>
                  <a:pt x="2000" y="296"/>
                  <a:pt x="2248" y="291"/>
                  <a:pt x="2392" y="288"/>
                </a:cubicBezTo>
                <a:cubicBezTo>
                  <a:pt x="2536" y="285"/>
                  <a:pt x="2604" y="285"/>
                  <a:pt x="2720" y="280"/>
                </a:cubicBezTo>
                <a:cubicBezTo>
                  <a:pt x="2836" y="275"/>
                  <a:pt x="2965" y="267"/>
                  <a:pt x="3088" y="256"/>
                </a:cubicBezTo>
                <a:cubicBezTo>
                  <a:pt x="3211" y="245"/>
                  <a:pt x="3347" y="235"/>
                  <a:pt x="3456" y="216"/>
                </a:cubicBezTo>
                <a:cubicBezTo>
                  <a:pt x="3565" y="197"/>
                  <a:pt x="3669" y="168"/>
                  <a:pt x="3744" y="144"/>
                </a:cubicBezTo>
                <a:cubicBezTo>
                  <a:pt x="3819" y="120"/>
                  <a:pt x="3865" y="92"/>
                  <a:pt x="3904" y="72"/>
                </a:cubicBezTo>
                <a:cubicBezTo>
                  <a:pt x="3943" y="52"/>
                  <a:pt x="3959" y="38"/>
                  <a:pt x="3976" y="24"/>
                </a:cubicBezTo>
              </a:path>
            </a:pathLst>
          </a:custGeom>
          <a:solidFill>
            <a:srgbClr val="9EB9FE">
              <a:alpha val="50195"/>
            </a:srgbClr>
          </a:solidFill>
          <a:ln w="12700" cap="flat" cmpd="sng">
            <a:solidFill>
              <a:schemeClr val="tx1"/>
            </a:solidFill>
            <a:prstDash val="solid"/>
            <a:round/>
            <a:headEnd type="none" w="sm" len="sm"/>
            <a:tailEnd type="none" w="sm" len="sm"/>
          </a:ln>
        </p:spPr>
        <p:txBody>
          <a:bodyPr wrap="none" anchor="ctr"/>
          <a:lstStyle/>
          <a:p>
            <a:endParaRPr lang="tr-TR"/>
          </a:p>
        </p:txBody>
      </p:sp>
      <p:sp>
        <p:nvSpPr>
          <p:cNvPr id="62471" name="Arc 7"/>
          <p:cNvSpPr>
            <a:spLocks/>
          </p:cNvSpPr>
          <p:nvPr/>
        </p:nvSpPr>
        <p:spPr bwMode="auto">
          <a:xfrm flipV="1">
            <a:off x="2820988" y="2020888"/>
            <a:ext cx="6299200" cy="3155950"/>
          </a:xfrm>
          <a:custGeom>
            <a:avLst/>
            <a:gdLst>
              <a:gd name="T0" fmla="*/ 2147483646 w 43200"/>
              <a:gd name="T1" fmla="*/ 0 h 21644"/>
              <a:gd name="T2" fmla="*/ 0 w 43200"/>
              <a:gd name="T3" fmla="*/ 2147483646 h 21644"/>
              <a:gd name="T4" fmla="*/ 2147483646 w 43200"/>
              <a:gd name="T5" fmla="*/ 2147483646 h 21644"/>
              <a:gd name="T6" fmla="*/ 0 60000 65536"/>
              <a:gd name="T7" fmla="*/ 0 60000 65536"/>
              <a:gd name="T8" fmla="*/ 0 60000 65536"/>
              <a:gd name="T9" fmla="*/ 0 w 43200"/>
              <a:gd name="T10" fmla="*/ 0 h 21644"/>
              <a:gd name="T11" fmla="*/ 43200 w 43200"/>
              <a:gd name="T12" fmla="*/ 21644 h 21644"/>
            </a:gdLst>
            <a:ahLst/>
            <a:cxnLst>
              <a:cxn ang="T6">
                <a:pos x="T0" y="T1"/>
              </a:cxn>
              <a:cxn ang="T7">
                <a:pos x="T2" y="T3"/>
              </a:cxn>
              <a:cxn ang="T8">
                <a:pos x="T4" y="T5"/>
              </a:cxn>
            </a:cxnLst>
            <a:rect l="T9" t="T10" r="T11" b="T12"/>
            <a:pathLst>
              <a:path w="43200" h="21644" fill="none" extrusionOk="0">
                <a:moveTo>
                  <a:pt x="43199" y="0"/>
                </a:moveTo>
                <a:cubicBezTo>
                  <a:pt x="43199" y="14"/>
                  <a:pt x="43200" y="29"/>
                  <a:pt x="43200" y="44"/>
                </a:cubicBezTo>
                <a:cubicBezTo>
                  <a:pt x="43200" y="11973"/>
                  <a:pt x="33529" y="21644"/>
                  <a:pt x="21600" y="21644"/>
                </a:cubicBezTo>
                <a:cubicBezTo>
                  <a:pt x="9696" y="21644"/>
                  <a:pt x="35" y="12012"/>
                  <a:pt x="0" y="108"/>
                </a:cubicBezTo>
              </a:path>
              <a:path w="43200" h="21644" stroke="0" extrusionOk="0">
                <a:moveTo>
                  <a:pt x="43199" y="0"/>
                </a:moveTo>
                <a:cubicBezTo>
                  <a:pt x="43199" y="14"/>
                  <a:pt x="43200" y="29"/>
                  <a:pt x="43200" y="44"/>
                </a:cubicBezTo>
                <a:cubicBezTo>
                  <a:pt x="43200" y="11973"/>
                  <a:pt x="33529" y="21644"/>
                  <a:pt x="21600" y="21644"/>
                </a:cubicBezTo>
                <a:cubicBezTo>
                  <a:pt x="9696" y="21644"/>
                  <a:pt x="35" y="12012"/>
                  <a:pt x="0" y="108"/>
                </a:cubicBezTo>
                <a:lnTo>
                  <a:pt x="21600" y="44"/>
                </a:lnTo>
                <a:lnTo>
                  <a:pt x="43199" y="0"/>
                </a:lnTo>
                <a:close/>
              </a:path>
            </a:pathLst>
          </a:custGeom>
          <a:solidFill>
            <a:srgbClr val="9EB9FE">
              <a:alpha val="50195"/>
            </a:srgbClr>
          </a:solidFill>
          <a:ln w="12700">
            <a:solidFill>
              <a:schemeClr val="tx1"/>
            </a:solidFill>
            <a:round/>
            <a:headEnd type="none" w="sm" len="sm"/>
            <a:tailEnd type="none" w="sm" len="sm"/>
          </a:ln>
        </p:spPr>
        <p:txBody>
          <a:bodyPr wrap="none" anchor="ctr"/>
          <a:lstStyle/>
          <a:p>
            <a:endParaRPr lang="tr-TR"/>
          </a:p>
        </p:txBody>
      </p:sp>
      <p:sp>
        <p:nvSpPr>
          <p:cNvPr id="62472" name="Oval 8"/>
          <p:cNvSpPr>
            <a:spLocks noChangeArrowheads="1"/>
          </p:cNvSpPr>
          <p:nvPr/>
        </p:nvSpPr>
        <p:spPr bwMode="auto">
          <a:xfrm>
            <a:off x="2857500" y="4651375"/>
            <a:ext cx="6273800" cy="990600"/>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62473" name="Arc 9"/>
          <p:cNvSpPr>
            <a:spLocks/>
          </p:cNvSpPr>
          <p:nvPr/>
        </p:nvSpPr>
        <p:spPr bwMode="auto">
          <a:xfrm flipV="1">
            <a:off x="2846389" y="5119689"/>
            <a:ext cx="6245225" cy="517525"/>
          </a:xfrm>
          <a:custGeom>
            <a:avLst/>
            <a:gdLst>
              <a:gd name="T0" fmla="*/ 0 w 43198"/>
              <a:gd name="T1" fmla="*/ 2147483646 h 21600"/>
              <a:gd name="T2" fmla="*/ 2147483646 w 43198"/>
              <a:gd name="T3" fmla="*/ 2147483646 h 21600"/>
              <a:gd name="T4" fmla="*/ 2147483646 w 43198"/>
              <a:gd name="T5" fmla="*/ 2147483646 h 21600"/>
              <a:gd name="T6" fmla="*/ 0 60000 65536"/>
              <a:gd name="T7" fmla="*/ 0 60000 65536"/>
              <a:gd name="T8" fmla="*/ 0 60000 65536"/>
              <a:gd name="T9" fmla="*/ 0 w 43198"/>
              <a:gd name="T10" fmla="*/ 0 h 21600"/>
              <a:gd name="T11" fmla="*/ 43198 w 43198"/>
              <a:gd name="T12" fmla="*/ 21600 h 21600"/>
            </a:gdLst>
            <a:ahLst/>
            <a:cxnLst>
              <a:cxn ang="T6">
                <a:pos x="T0" y="T1"/>
              </a:cxn>
              <a:cxn ang="T7">
                <a:pos x="T2" y="T3"/>
              </a:cxn>
              <a:cxn ang="T8">
                <a:pos x="T4" y="T5"/>
              </a:cxn>
            </a:cxnLst>
            <a:rect l="T9" t="T10" r="T11" b="T12"/>
            <a:pathLst>
              <a:path w="43198" h="21600" fill="none" extrusionOk="0">
                <a:moveTo>
                  <a:pt x="0" y="21287"/>
                </a:moveTo>
                <a:cubicBezTo>
                  <a:pt x="171" y="9480"/>
                  <a:pt x="9790" y="-1"/>
                  <a:pt x="21598" y="0"/>
                </a:cubicBezTo>
                <a:cubicBezTo>
                  <a:pt x="33527" y="0"/>
                  <a:pt x="43198" y="9670"/>
                  <a:pt x="43198" y="21600"/>
                </a:cubicBezTo>
              </a:path>
              <a:path w="43198" h="21600" stroke="0" extrusionOk="0">
                <a:moveTo>
                  <a:pt x="0" y="21287"/>
                </a:moveTo>
                <a:cubicBezTo>
                  <a:pt x="171" y="9480"/>
                  <a:pt x="9790" y="-1"/>
                  <a:pt x="21598" y="0"/>
                </a:cubicBezTo>
                <a:cubicBezTo>
                  <a:pt x="33527" y="0"/>
                  <a:pt x="43198" y="9670"/>
                  <a:pt x="43198" y="21600"/>
                </a:cubicBezTo>
                <a:lnTo>
                  <a:pt x="21598" y="21600"/>
                </a:lnTo>
                <a:lnTo>
                  <a:pt x="0" y="21287"/>
                </a:lnTo>
                <a:close/>
              </a:path>
            </a:pathLst>
          </a:custGeom>
          <a:noFill/>
          <a:ln w="571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2474" name="Arc 10"/>
          <p:cNvSpPr>
            <a:spLocks/>
          </p:cNvSpPr>
          <p:nvPr/>
        </p:nvSpPr>
        <p:spPr bwMode="auto">
          <a:xfrm>
            <a:off x="5600700" y="2019301"/>
            <a:ext cx="1930400" cy="3571875"/>
          </a:xfrm>
          <a:custGeom>
            <a:avLst/>
            <a:gdLst>
              <a:gd name="T0" fmla="*/ 2147483646 w 21600"/>
              <a:gd name="T1" fmla="*/ 0 h 21224"/>
              <a:gd name="T2" fmla="*/ 2147483646 w 21600"/>
              <a:gd name="T3" fmla="*/ 2147483646 h 21224"/>
              <a:gd name="T4" fmla="*/ 0 w 21600"/>
              <a:gd name="T5" fmla="*/ 2147483646 h 21224"/>
              <a:gd name="T6" fmla="*/ 0 60000 65536"/>
              <a:gd name="T7" fmla="*/ 0 60000 65536"/>
              <a:gd name="T8" fmla="*/ 0 60000 65536"/>
              <a:gd name="T9" fmla="*/ 0 w 21600"/>
              <a:gd name="T10" fmla="*/ 0 h 21224"/>
              <a:gd name="T11" fmla="*/ 21600 w 21600"/>
              <a:gd name="T12" fmla="*/ 21224 h 21224"/>
            </a:gdLst>
            <a:ahLst/>
            <a:cxnLst>
              <a:cxn ang="T6">
                <a:pos x="T0" y="T1"/>
              </a:cxn>
              <a:cxn ang="T7">
                <a:pos x="T2" y="T3"/>
              </a:cxn>
              <a:cxn ang="T8">
                <a:pos x="T4" y="T5"/>
              </a:cxn>
            </a:cxnLst>
            <a:rect l="T9" t="T10" r="T11" b="T12"/>
            <a:pathLst>
              <a:path w="21600" h="21224" fill="none" extrusionOk="0">
                <a:moveTo>
                  <a:pt x="4012" y="-1"/>
                </a:moveTo>
                <a:cubicBezTo>
                  <a:pt x="14213" y="1928"/>
                  <a:pt x="21600" y="10841"/>
                  <a:pt x="21600" y="21224"/>
                </a:cubicBezTo>
              </a:path>
              <a:path w="21600" h="21224" stroke="0" extrusionOk="0">
                <a:moveTo>
                  <a:pt x="4012" y="-1"/>
                </a:moveTo>
                <a:cubicBezTo>
                  <a:pt x="14213" y="1928"/>
                  <a:pt x="21600" y="10841"/>
                  <a:pt x="21600" y="21224"/>
                </a:cubicBezTo>
                <a:lnTo>
                  <a:pt x="0" y="21224"/>
                </a:lnTo>
                <a:lnTo>
                  <a:pt x="4012" y="-1"/>
                </a:lnTo>
                <a:close/>
              </a:path>
            </a:pathLst>
          </a:custGeom>
          <a:noFill/>
          <a:ln w="571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2475" name="Arc 11"/>
          <p:cNvSpPr>
            <a:spLocks/>
          </p:cNvSpPr>
          <p:nvPr/>
        </p:nvSpPr>
        <p:spPr bwMode="auto">
          <a:xfrm flipH="1">
            <a:off x="3797301" y="2044701"/>
            <a:ext cx="2436813" cy="3571875"/>
          </a:xfrm>
          <a:custGeom>
            <a:avLst/>
            <a:gdLst>
              <a:gd name="T0" fmla="*/ 2147483646 w 21581"/>
              <a:gd name="T1" fmla="*/ 0 h 21224"/>
              <a:gd name="T2" fmla="*/ 2147483646 w 21581"/>
              <a:gd name="T3" fmla="*/ 2147483646 h 21224"/>
              <a:gd name="T4" fmla="*/ 0 w 21581"/>
              <a:gd name="T5" fmla="*/ 2147483646 h 21224"/>
              <a:gd name="T6" fmla="*/ 0 60000 65536"/>
              <a:gd name="T7" fmla="*/ 0 60000 65536"/>
              <a:gd name="T8" fmla="*/ 0 60000 65536"/>
              <a:gd name="T9" fmla="*/ 0 w 21581"/>
              <a:gd name="T10" fmla="*/ 0 h 21224"/>
              <a:gd name="T11" fmla="*/ 21581 w 21581"/>
              <a:gd name="T12" fmla="*/ 21224 h 21224"/>
            </a:gdLst>
            <a:ahLst/>
            <a:cxnLst>
              <a:cxn ang="T6">
                <a:pos x="T0" y="T1"/>
              </a:cxn>
              <a:cxn ang="T7">
                <a:pos x="T2" y="T3"/>
              </a:cxn>
              <a:cxn ang="T8">
                <a:pos x="T4" y="T5"/>
              </a:cxn>
            </a:cxnLst>
            <a:rect l="T9" t="T10" r="T11" b="T12"/>
            <a:pathLst>
              <a:path w="21581" h="21224" fill="none" extrusionOk="0">
                <a:moveTo>
                  <a:pt x="4012" y="-1"/>
                </a:moveTo>
                <a:cubicBezTo>
                  <a:pt x="13876" y="1864"/>
                  <a:pt x="21155" y="10279"/>
                  <a:pt x="21580" y="20310"/>
                </a:cubicBezTo>
              </a:path>
              <a:path w="21581" h="21224" stroke="0" extrusionOk="0">
                <a:moveTo>
                  <a:pt x="4012" y="-1"/>
                </a:moveTo>
                <a:cubicBezTo>
                  <a:pt x="13876" y="1864"/>
                  <a:pt x="21155" y="10279"/>
                  <a:pt x="21580" y="20310"/>
                </a:cubicBezTo>
                <a:lnTo>
                  <a:pt x="0" y="21224"/>
                </a:lnTo>
                <a:lnTo>
                  <a:pt x="4012" y="-1"/>
                </a:lnTo>
                <a:close/>
              </a:path>
            </a:pathLst>
          </a:custGeom>
          <a:noFill/>
          <a:ln w="571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2476" name="Arc 12"/>
          <p:cNvSpPr>
            <a:spLocks/>
          </p:cNvSpPr>
          <p:nvPr/>
        </p:nvSpPr>
        <p:spPr bwMode="auto">
          <a:xfrm flipH="1">
            <a:off x="4470400" y="2014538"/>
            <a:ext cx="1765300" cy="3587750"/>
          </a:xfrm>
          <a:custGeom>
            <a:avLst/>
            <a:gdLst>
              <a:gd name="T0" fmla="*/ 2147483646 w 21600"/>
              <a:gd name="T1" fmla="*/ 0 h 21165"/>
              <a:gd name="T2" fmla="*/ 2147483646 w 21600"/>
              <a:gd name="T3" fmla="*/ 2147483646 h 21165"/>
              <a:gd name="T4" fmla="*/ 0 w 21600"/>
              <a:gd name="T5" fmla="*/ 2147483646 h 21165"/>
              <a:gd name="T6" fmla="*/ 0 60000 65536"/>
              <a:gd name="T7" fmla="*/ 0 60000 65536"/>
              <a:gd name="T8" fmla="*/ 0 60000 65536"/>
              <a:gd name="T9" fmla="*/ 0 w 21600"/>
              <a:gd name="T10" fmla="*/ 0 h 21165"/>
              <a:gd name="T11" fmla="*/ 21600 w 21600"/>
              <a:gd name="T12" fmla="*/ 21165 h 21165"/>
            </a:gdLst>
            <a:ahLst/>
            <a:cxnLst>
              <a:cxn ang="T6">
                <a:pos x="T0" y="T1"/>
              </a:cxn>
              <a:cxn ang="T7">
                <a:pos x="T2" y="T3"/>
              </a:cxn>
              <a:cxn ang="T8">
                <a:pos x="T4" y="T5"/>
              </a:cxn>
            </a:cxnLst>
            <a:rect l="T9" t="T10" r="T11" b="T12"/>
            <a:pathLst>
              <a:path w="21600" h="21165" fill="none" extrusionOk="0">
                <a:moveTo>
                  <a:pt x="4314" y="0"/>
                </a:moveTo>
                <a:cubicBezTo>
                  <a:pt x="14374" y="2051"/>
                  <a:pt x="21600" y="10898"/>
                  <a:pt x="21600" y="21165"/>
                </a:cubicBezTo>
              </a:path>
              <a:path w="21600" h="21165" stroke="0" extrusionOk="0">
                <a:moveTo>
                  <a:pt x="4314" y="0"/>
                </a:moveTo>
                <a:cubicBezTo>
                  <a:pt x="14374" y="2051"/>
                  <a:pt x="21600" y="10898"/>
                  <a:pt x="21600" y="21165"/>
                </a:cubicBezTo>
                <a:lnTo>
                  <a:pt x="0" y="21165"/>
                </a:lnTo>
                <a:lnTo>
                  <a:pt x="4314" y="0"/>
                </a:lnTo>
                <a:close/>
              </a:path>
            </a:pathLst>
          </a:custGeom>
          <a:noFill/>
          <a:ln w="571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2477" name="Arc 13"/>
          <p:cNvSpPr>
            <a:spLocks/>
          </p:cNvSpPr>
          <p:nvPr/>
        </p:nvSpPr>
        <p:spPr bwMode="auto">
          <a:xfrm>
            <a:off x="5499100" y="2024064"/>
            <a:ext cx="444500" cy="3582987"/>
          </a:xfrm>
          <a:custGeom>
            <a:avLst/>
            <a:gdLst>
              <a:gd name="T0" fmla="*/ 2147483646 w 21600"/>
              <a:gd name="T1" fmla="*/ 2147483646 h 22405"/>
              <a:gd name="T2" fmla="*/ 2147483646 w 21600"/>
              <a:gd name="T3" fmla="*/ 0 h 22405"/>
              <a:gd name="T4" fmla="*/ 2147483646 w 21600"/>
              <a:gd name="T5" fmla="*/ 2147483646 h 22405"/>
              <a:gd name="T6" fmla="*/ 0 60000 65536"/>
              <a:gd name="T7" fmla="*/ 0 60000 65536"/>
              <a:gd name="T8" fmla="*/ 0 60000 65536"/>
              <a:gd name="T9" fmla="*/ 0 w 21600"/>
              <a:gd name="T10" fmla="*/ 0 h 22405"/>
              <a:gd name="T11" fmla="*/ 21600 w 21600"/>
              <a:gd name="T12" fmla="*/ 22405 h 22405"/>
            </a:gdLst>
            <a:ahLst/>
            <a:cxnLst>
              <a:cxn ang="T6">
                <a:pos x="T0" y="T1"/>
              </a:cxn>
              <a:cxn ang="T7">
                <a:pos x="T2" y="T3"/>
              </a:cxn>
              <a:cxn ang="T8">
                <a:pos x="T4" y="T5"/>
              </a:cxn>
            </a:cxnLst>
            <a:rect l="T9" t="T10" r="T11" b="T12"/>
            <a:pathLst>
              <a:path w="21600" h="22405" fill="none" extrusionOk="0">
                <a:moveTo>
                  <a:pt x="16" y="22404"/>
                </a:moveTo>
                <a:cubicBezTo>
                  <a:pt x="5" y="22124"/>
                  <a:pt x="0" y="21844"/>
                  <a:pt x="0" y="21564"/>
                </a:cubicBezTo>
                <a:cubicBezTo>
                  <a:pt x="-1" y="10121"/>
                  <a:pt x="8923" y="664"/>
                  <a:pt x="20346" y="0"/>
                </a:cubicBezTo>
              </a:path>
              <a:path w="21600" h="22405" stroke="0" extrusionOk="0">
                <a:moveTo>
                  <a:pt x="16" y="22404"/>
                </a:moveTo>
                <a:cubicBezTo>
                  <a:pt x="5" y="22124"/>
                  <a:pt x="0" y="21844"/>
                  <a:pt x="0" y="21564"/>
                </a:cubicBezTo>
                <a:cubicBezTo>
                  <a:pt x="-1" y="10121"/>
                  <a:pt x="8923" y="664"/>
                  <a:pt x="20346" y="0"/>
                </a:cubicBezTo>
                <a:lnTo>
                  <a:pt x="21600" y="21564"/>
                </a:lnTo>
                <a:lnTo>
                  <a:pt x="16" y="22404"/>
                </a:lnTo>
                <a:close/>
              </a:path>
            </a:pathLst>
          </a:custGeom>
          <a:noFill/>
          <a:ln w="571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2478" name="Arc 14"/>
          <p:cNvSpPr>
            <a:spLocks/>
          </p:cNvSpPr>
          <p:nvPr/>
        </p:nvSpPr>
        <p:spPr bwMode="auto">
          <a:xfrm>
            <a:off x="5537201" y="2016125"/>
            <a:ext cx="2779713" cy="3614738"/>
          </a:xfrm>
          <a:custGeom>
            <a:avLst/>
            <a:gdLst>
              <a:gd name="T0" fmla="*/ 2147483646 w 21587"/>
              <a:gd name="T1" fmla="*/ 0 h 21326"/>
              <a:gd name="T2" fmla="*/ 2147483646 w 21587"/>
              <a:gd name="T3" fmla="*/ 2147483646 h 21326"/>
              <a:gd name="T4" fmla="*/ 0 w 21587"/>
              <a:gd name="T5" fmla="*/ 2147483646 h 21326"/>
              <a:gd name="T6" fmla="*/ 0 60000 65536"/>
              <a:gd name="T7" fmla="*/ 0 60000 65536"/>
              <a:gd name="T8" fmla="*/ 0 60000 65536"/>
              <a:gd name="T9" fmla="*/ 0 w 21587"/>
              <a:gd name="T10" fmla="*/ 0 h 21326"/>
              <a:gd name="T11" fmla="*/ 21587 w 21587"/>
              <a:gd name="T12" fmla="*/ 21326 h 21326"/>
            </a:gdLst>
            <a:ahLst/>
            <a:cxnLst>
              <a:cxn ang="T6">
                <a:pos x="T0" y="T1"/>
              </a:cxn>
              <a:cxn ang="T7">
                <a:pos x="T2" y="T3"/>
              </a:cxn>
              <a:cxn ang="T8">
                <a:pos x="T4" y="T5"/>
              </a:cxn>
            </a:cxnLst>
            <a:rect l="T9" t="T10" r="T11" b="T12"/>
            <a:pathLst>
              <a:path w="21587" h="21326" fill="none" extrusionOk="0">
                <a:moveTo>
                  <a:pt x="3429" y="-1"/>
                </a:moveTo>
                <a:cubicBezTo>
                  <a:pt x="13622" y="1638"/>
                  <a:pt x="21231" y="10262"/>
                  <a:pt x="21587" y="20580"/>
                </a:cubicBezTo>
              </a:path>
              <a:path w="21587" h="21326" stroke="0" extrusionOk="0">
                <a:moveTo>
                  <a:pt x="3429" y="-1"/>
                </a:moveTo>
                <a:cubicBezTo>
                  <a:pt x="13622" y="1638"/>
                  <a:pt x="21231" y="10262"/>
                  <a:pt x="21587" y="20580"/>
                </a:cubicBezTo>
                <a:lnTo>
                  <a:pt x="0" y="21326"/>
                </a:lnTo>
                <a:lnTo>
                  <a:pt x="3429" y="-1"/>
                </a:lnTo>
                <a:close/>
              </a:path>
            </a:pathLst>
          </a:custGeom>
          <a:noFill/>
          <a:ln w="571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2479" name="Arc 15"/>
          <p:cNvSpPr>
            <a:spLocks/>
          </p:cNvSpPr>
          <p:nvPr/>
        </p:nvSpPr>
        <p:spPr bwMode="auto">
          <a:xfrm>
            <a:off x="5740400" y="2014538"/>
            <a:ext cx="914400" cy="3587750"/>
          </a:xfrm>
          <a:custGeom>
            <a:avLst/>
            <a:gdLst>
              <a:gd name="T0" fmla="*/ 2147483646 w 21600"/>
              <a:gd name="T1" fmla="*/ 0 h 21165"/>
              <a:gd name="T2" fmla="*/ 2147483646 w 21600"/>
              <a:gd name="T3" fmla="*/ 2147483646 h 21165"/>
              <a:gd name="T4" fmla="*/ 0 w 21600"/>
              <a:gd name="T5" fmla="*/ 2147483646 h 21165"/>
              <a:gd name="T6" fmla="*/ 0 60000 65536"/>
              <a:gd name="T7" fmla="*/ 0 60000 65536"/>
              <a:gd name="T8" fmla="*/ 0 60000 65536"/>
              <a:gd name="T9" fmla="*/ 0 w 21600"/>
              <a:gd name="T10" fmla="*/ 0 h 21165"/>
              <a:gd name="T11" fmla="*/ 21600 w 21600"/>
              <a:gd name="T12" fmla="*/ 21165 h 21165"/>
            </a:gdLst>
            <a:ahLst/>
            <a:cxnLst>
              <a:cxn ang="T6">
                <a:pos x="T0" y="T1"/>
              </a:cxn>
              <a:cxn ang="T7">
                <a:pos x="T2" y="T3"/>
              </a:cxn>
              <a:cxn ang="T8">
                <a:pos x="T4" y="T5"/>
              </a:cxn>
            </a:cxnLst>
            <a:rect l="T9" t="T10" r="T11" b="T12"/>
            <a:pathLst>
              <a:path w="21600" h="21165" fill="none" extrusionOk="0">
                <a:moveTo>
                  <a:pt x="4314" y="0"/>
                </a:moveTo>
                <a:cubicBezTo>
                  <a:pt x="14374" y="2051"/>
                  <a:pt x="21600" y="10898"/>
                  <a:pt x="21600" y="21165"/>
                </a:cubicBezTo>
              </a:path>
              <a:path w="21600" h="21165" stroke="0" extrusionOk="0">
                <a:moveTo>
                  <a:pt x="4314" y="0"/>
                </a:moveTo>
                <a:cubicBezTo>
                  <a:pt x="14374" y="2051"/>
                  <a:pt x="21600" y="10898"/>
                  <a:pt x="21600" y="21165"/>
                </a:cubicBezTo>
                <a:lnTo>
                  <a:pt x="0" y="21165"/>
                </a:lnTo>
                <a:lnTo>
                  <a:pt x="4314" y="0"/>
                </a:lnTo>
                <a:close/>
              </a:path>
            </a:pathLst>
          </a:custGeom>
          <a:noFill/>
          <a:ln w="571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215056" name="AutoShape 16"/>
          <p:cNvSpPr>
            <a:spLocks noChangeArrowheads="1"/>
          </p:cNvSpPr>
          <p:nvPr/>
        </p:nvSpPr>
        <p:spPr bwMode="auto">
          <a:xfrm>
            <a:off x="6824663" y="2921000"/>
            <a:ext cx="400050" cy="381000"/>
          </a:xfrm>
          <a:prstGeom prst="star5">
            <a:avLst/>
          </a:prstGeom>
          <a:solidFill>
            <a:srgbClr val="FFFF00"/>
          </a:solidFill>
          <a:ln w="12700">
            <a:solidFill>
              <a:schemeClr val="tx1"/>
            </a:solidFill>
            <a:miter lim="800000"/>
            <a:headEnd type="none" w="sm" len="sm"/>
            <a:tailEnd type="none" w="sm" len="sm"/>
          </a:ln>
          <a:effectLst/>
        </p:spPr>
        <p:txBody>
          <a:bodyPr wrap="none" anchor="ctr"/>
          <a:lstStyle/>
          <a:p>
            <a:pPr>
              <a:defRPr/>
            </a:pPr>
            <a:endParaRPr lang="tr-TR"/>
          </a:p>
        </p:txBody>
      </p:sp>
      <p:sp>
        <p:nvSpPr>
          <p:cNvPr id="62481" name="Arc 17"/>
          <p:cNvSpPr>
            <a:spLocks/>
          </p:cNvSpPr>
          <p:nvPr/>
        </p:nvSpPr>
        <p:spPr bwMode="auto">
          <a:xfrm rot="20963815" flipV="1">
            <a:off x="7435980" y="5133284"/>
            <a:ext cx="1665288" cy="504825"/>
          </a:xfrm>
          <a:custGeom>
            <a:avLst/>
            <a:gdLst>
              <a:gd name="T0" fmla="*/ 0 w 31236"/>
              <a:gd name="T1" fmla="*/ 2147483646 h 21600"/>
              <a:gd name="T2" fmla="*/ 2147483646 w 31236"/>
              <a:gd name="T3" fmla="*/ 2147483646 h 21600"/>
              <a:gd name="T4" fmla="*/ 2147483646 w 31236"/>
              <a:gd name="T5" fmla="*/ 2147483646 h 21600"/>
              <a:gd name="T6" fmla="*/ 0 60000 65536"/>
              <a:gd name="T7" fmla="*/ 0 60000 65536"/>
              <a:gd name="T8" fmla="*/ 0 60000 65536"/>
              <a:gd name="T9" fmla="*/ 0 w 31236"/>
              <a:gd name="T10" fmla="*/ 0 h 21600"/>
              <a:gd name="T11" fmla="*/ 31236 w 31236"/>
              <a:gd name="T12" fmla="*/ 21600 h 21600"/>
            </a:gdLst>
            <a:ahLst/>
            <a:cxnLst>
              <a:cxn ang="T6">
                <a:pos x="T0" y="T1"/>
              </a:cxn>
              <a:cxn ang="T7">
                <a:pos x="T2" y="T3"/>
              </a:cxn>
              <a:cxn ang="T8">
                <a:pos x="T4" y="T5"/>
              </a:cxn>
            </a:cxnLst>
            <a:rect l="T9" t="T10" r="T11" b="T12"/>
            <a:pathLst>
              <a:path w="31236" h="21600" fill="none" extrusionOk="0">
                <a:moveTo>
                  <a:pt x="0" y="6025"/>
                </a:moveTo>
                <a:cubicBezTo>
                  <a:pt x="4023" y="2159"/>
                  <a:pt x="9386" y="-1"/>
                  <a:pt x="14966" y="0"/>
                </a:cubicBezTo>
                <a:cubicBezTo>
                  <a:pt x="21202" y="0"/>
                  <a:pt x="27134" y="2695"/>
                  <a:pt x="31236" y="7392"/>
                </a:cubicBezTo>
              </a:path>
              <a:path w="31236" h="21600" stroke="0" extrusionOk="0">
                <a:moveTo>
                  <a:pt x="0" y="6025"/>
                </a:moveTo>
                <a:cubicBezTo>
                  <a:pt x="4023" y="2159"/>
                  <a:pt x="9386" y="-1"/>
                  <a:pt x="14966" y="0"/>
                </a:cubicBezTo>
                <a:cubicBezTo>
                  <a:pt x="21202" y="0"/>
                  <a:pt x="27134" y="2695"/>
                  <a:pt x="31236" y="7392"/>
                </a:cubicBezTo>
                <a:lnTo>
                  <a:pt x="14966" y="21600"/>
                </a:lnTo>
                <a:lnTo>
                  <a:pt x="0" y="6025"/>
                </a:lnTo>
                <a:close/>
              </a:path>
            </a:pathLst>
          </a:custGeom>
          <a:noFill/>
          <a:ln w="57150">
            <a:solidFill>
              <a:srgbClr val="FF0000"/>
            </a:solidFill>
            <a:prstDash val="sysDot"/>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2482" name="Arc 18"/>
          <p:cNvSpPr>
            <a:spLocks/>
          </p:cNvSpPr>
          <p:nvPr/>
        </p:nvSpPr>
        <p:spPr bwMode="auto">
          <a:xfrm rot="9094576" flipH="1">
            <a:off x="5371192" y="3542047"/>
            <a:ext cx="2449512" cy="2417763"/>
          </a:xfrm>
          <a:custGeom>
            <a:avLst/>
            <a:gdLst>
              <a:gd name="T0" fmla="*/ 2147483646 w 21581"/>
              <a:gd name="T1" fmla="*/ 0 h 15009"/>
              <a:gd name="T2" fmla="*/ 2147483646 w 21581"/>
              <a:gd name="T3" fmla="*/ 2147483646 h 15009"/>
              <a:gd name="T4" fmla="*/ 0 w 21581"/>
              <a:gd name="T5" fmla="*/ 2147483646 h 15009"/>
              <a:gd name="T6" fmla="*/ 0 60000 65536"/>
              <a:gd name="T7" fmla="*/ 0 60000 65536"/>
              <a:gd name="T8" fmla="*/ 0 60000 65536"/>
              <a:gd name="T9" fmla="*/ 0 w 21581"/>
              <a:gd name="T10" fmla="*/ 0 h 15009"/>
              <a:gd name="T11" fmla="*/ 21581 w 21581"/>
              <a:gd name="T12" fmla="*/ 15009 h 15009"/>
            </a:gdLst>
            <a:ahLst/>
            <a:cxnLst>
              <a:cxn ang="T6">
                <a:pos x="T0" y="T1"/>
              </a:cxn>
              <a:cxn ang="T7">
                <a:pos x="T2" y="T3"/>
              </a:cxn>
              <a:cxn ang="T8">
                <a:pos x="T4" y="T5"/>
              </a:cxn>
            </a:cxnLst>
            <a:rect l="T9" t="T10" r="T11" b="T12"/>
            <a:pathLst>
              <a:path w="21581" h="15009" fill="none" extrusionOk="0">
                <a:moveTo>
                  <a:pt x="15533" y="-1"/>
                </a:moveTo>
                <a:cubicBezTo>
                  <a:pt x="19205" y="3800"/>
                  <a:pt x="21357" y="8815"/>
                  <a:pt x="21580" y="14095"/>
                </a:cubicBezTo>
              </a:path>
              <a:path w="21581" h="15009" stroke="0" extrusionOk="0">
                <a:moveTo>
                  <a:pt x="15533" y="-1"/>
                </a:moveTo>
                <a:cubicBezTo>
                  <a:pt x="19205" y="3800"/>
                  <a:pt x="21357" y="8815"/>
                  <a:pt x="21580" y="14095"/>
                </a:cubicBezTo>
                <a:lnTo>
                  <a:pt x="0" y="15009"/>
                </a:lnTo>
                <a:lnTo>
                  <a:pt x="15533" y="-1"/>
                </a:lnTo>
                <a:close/>
              </a:path>
            </a:pathLst>
          </a:custGeom>
          <a:noFill/>
          <a:ln w="57150">
            <a:solidFill>
              <a:srgbClr val="FF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215059" name="Rectangle 19"/>
          <p:cNvSpPr>
            <a:spLocks noGrp="1" noChangeArrowheads="1"/>
          </p:cNvSpPr>
          <p:nvPr>
            <p:ph type="title" idx="4294967295"/>
          </p:nvPr>
        </p:nvSpPr>
        <p:spPr>
          <a:xfrm>
            <a:off x="1643064" y="0"/>
            <a:ext cx="8918575" cy="863600"/>
          </a:xfrm>
          <a:effectLst>
            <a:outerShdw dist="17961" dir="2700000" algn="ctr" rotWithShape="0">
              <a:srgbClr val="FAFD00"/>
            </a:outerShdw>
          </a:effectLst>
        </p:spPr>
        <p:txBody>
          <a:bodyPr vert="horz" lIns="92075" tIns="46038" rIns="92075" bIns="46038" rtlCol="0" anchor="ctr">
            <a:normAutofit/>
          </a:bodyPr>
          <a:lstStyle/>
          <a:p>
            <a:pPr>
              <a:defRPr/>
            </a:pPr>
            <a:r>
              <a:rPr lang="tr-TR" b="1" kern="1200" dirty="0"/>
              <a:t>UFUK KOORDİNAT SİSTEMİ</a:t>
            </a:r>
            <a:endParaRPr lang="en-US" b="1" kern="1200" dirty="0"/>
          </a:p>
        </p:txBody>
      </p:sp>
      <p:sp>
        <p:nvSpPr>
          <p:cNvPr id="215060" name="Rectangle 20"/>
          <p:cNvSpPr>
            <a:spLocks noChangeArrowheads="1"/>
          </p:cNvSpPr>
          <p:nvPr/>
        </p:nvSpPr>
        <p:spPr bwMode="auto">
          <a:xfrm>
            <a:off x="5021263" y="1246188"/>
            <a:ext cx="1765300" cy="519112"/>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en-US" sz="2800" b="1" i="1">
                <a:solidFill>
                  <a:srgbClr val="FF0066"/>
                </a:solidFill>
                <a:effectLst>
                  <a:outerShdw blurRad="38100" dist="38100" dir="2700000" algn="tl">
                    <a:srgbClr val="C0C0C0"/>
                  </a:outerShdw>
                </a:effectLst>
              </a:rPr>
              <a:t>Zenit</a:t>
            </a:r>
          </a:p>
        </p:txBody>
      </p:sp>
      <p:sp>
        <p:nvSpPr>
          <p:cNvPr id="215061" name="Rectangle 21"/>
          <p:cNvSpPr>
            <a:spLocks noChangeArrowheads="1"/>
          </p:cNvSpPr>
          <p:nvPr/>
        </p:nvSpPr>
        <p:spPr bwMode="auto">
          <a:xfrm>
            <a:off x="8297863" y="5792788"/>
            <a:ext cx="1765300" cy="519112"/>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tr-TR" sz="2800" b="1" i="1">
                <a:solidFill>
                  <a:srgbClr val="FF0066"/>
                </a:solidFill>
                <a:effectLst>
                  <a:outerShdw blurRad="38100" dist="38100" dir="2700000" algn="tl">
                    <a:srgbClr val="C0C0C0"/>
                  </a:outerShdw>
                </a:effectLst>
              </a:rPr>
              <a:t>Güney</a:t>
            </a:r>
            <a:endParaRPr lang="en-US" sz="2800" b="1">
              <a:solidFill>
                <a:srgbClr val="FF0066"/>
              </a:solidFill>
              <a:effectLst>
                <a:outerShdw blurRad="38100" dist="38100" dir="2700000" algn="tl">
                  <a:srgbClr val="C0C0C0"/>
                </a:outerShdw>
              </a:effectLst>
            </a:endParaRPr>
          </a:p>
        </p:txBody>
      </p:sp>
      <p:sp>
        <p:nvSpPr>
          <p:cNvPr id="215062" name="Rectangle 22"/>
          <p:cNvSpPr>
            <a:spLocks noChangeArrowheads="1"/>
          </p:cNvSpPr>
          <p:nvPr/>
        </p:nvSpPr>
        <p:spPr bwMode="auto">
          <a:xfrm>
            <a:off x="7396163" y="1779589"/>
            <a:ext cx="1765300" cy="462307"/>
          </a:xfrm>
          <a:prstGeom prst="rect">
            <a:avLst/>
          </a:prstGeom>
          <a:noFill/>
          <a:ln w="9525">
            <a:noFill/>
            <a:miter lim="800000"/>
            <a:headEnd/>
            <a:tailEnd/>
          </a:ln>
          <a:effectLst/>
        </p:spPr>
        <p:txBody>
          <a:bodyPr lIns="92075" tIns="46038" rIns="92075" bIns="46038">
            <a:spAutoFit/>
          </a:bodyPr>
          <a:lstStyle/>
          <a:p>
            <a:pPr fontAlgn="auto">
              <a:spcBef>
                <a:spcPct val="50000"/>
              </a:spcBef>
              <a:spcAft>
                <a:spcPct val="20000"/>
              </a:spcAft>
              <a:defRPr/>
            </a:pPr>
            <a:r>
              <a:rPr lang="en-US" sz="2400" b="1" i="1">
                <a:solidFill>
                  <a:schemeClr val="hlink"/>
                </a:solidFill>
                <a:effectLst>
                  <a:outerShdw blurRad="38100" dist="38100" dir="2700000" algn="tl">
                    <a:srgbClr val="C0C0C0"/>
                  </a:outerShdw>
                </a:effectLst>
              </a:rPr>
              <a:t>Merid</a:t>
            </a:r>
            <a:r>
              <a:rPr lang="tr-TR" sz="2400" b="1" i="1">
                <a:solidFill>
                  <a:schemeClr val="hlink"/>
                </a:solidFill>
                <a:effectLst>
                  <a:outerShdw blurRad="38100" dist="38100" dir="2700000" algn="tl">
                    <a:srgbClr val="C0C0C0"/>
                  </a:outerShdw>
                </a:effectLst>
              </a:rPr>
              <a:t>yen</a:t>
            </a:r>
            <a:endParaRPr lang="en-US" sz="2400" b="1">
              <a:solidFill>
                <a:schemeClr val="hlink"/>
              </a:solidFill>
              <a:effectLst>
                <a:outerShdw blurRad="38100" dist="38100" dir="2700000" algn="tl">
                  <a:srgbClr val="C0C0C0"/>
                </a:outerShdw>
              </a:effectLst>
            </a:endParaRPr>
          </a:p>
        </p:txBody>
      </p:sp>
      <p:sp>
        <p:nvSpPr>
          <p:cNvPr id="62487" name="AutoShape 23"/>
          <p:cNvSpPr>
            <a:spLocks noChangeArrowheads="1"/>
          </p:cNvSpPr>
          <p:nvPr/>
        </p:nvSpPr>
        <p:spPr bwMode="auto">
          <a:xfrm>
            <a:off x="9093200" y="5448300"/>
            <a:ext cx="165100" cy="228600"/>
          </a:xfrm>
          <a:prstGeom prst="triangle">
            <a:avLst>
              <a:gd name="adj" fmla="val 50000"/>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215064" name="Rectangle 24"/>
          <p:cNvSpPr>
            <a:spLocks noChangeArrowheads="1"/>
          </p:cNvSpPr>
          <p:nvPr/>
        </p:nvSpPr>
        <p:spPr bwMode="auto">
          <a:xfrm>
            <a:off x="7434264" y="5522464"/>
            <a:ext cx="1765300" cy="462307"/>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en-US" sz="2400" b="1" i="1" dirty="0" err="1">
                <a:effectLst>
                  <a:outerShdw blurRad="38100" dist="38100" dir="2700000" algn="tl">
                    <a:srgbClr val="C0C0C0"/>
                  </a:outerShdw>
                </a:effectLst>
              </a:rPr>
              <a:t>Azimut</a:t>
            </a:r>
            <a:endParaRPr lang="en-US" sz="2400" b="1" dirty="0">
              <a:effectLst>
                <a:outerShdw blurRad="38100" dist="38100" dir="2700000" algn="tl">
                  <a:srgbClr val="C0C0C0"/>
                </a:outerShdw>
              </a:effectLst>
            </a:endParaRPr>
          </a:p>
        </p:txBody>
      </p:sp>
      <p:sp>
        <p:nvSpPr>
          <p:cNvPr id="215065" name="Rectangle 25"/>
          <p:cNvSpPr>
            <a:spLocks noChangeArrowheads="1"/>
          </p:cNvSpPr>
          <p:nvPr/>
        </p:nvSpPr>
        <p:spPr bwMode="auto">
          <a:xfrm>
            <a:off x="6245203" y="3935068"/>
            <a:ext cx="1765300" cy="462307"/>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tr-TR" sz="2400" b="1" i="1" dirty="0">
                <a:effectLst>
                  <a:outerShdw blurRad="38100" dist="38100" dir="2700000" algn="tl">
                    <a:srgbClr val="C0C0C0"/>
                  </a:outerShdw>
                </a:effectLst>
              </a:rPr>
              <a:t>Yükseklik</a:t>
            </a:r>
            <a:endParaRPr lang="en-US" sz="2400" b="1" dirty="0">
              <a:effectLst>
                <a:outerShdw blurRad="38100" dist="38100" dir="2700000" algn="tl">
                  <a:srgbClr val="C0C0C0"/>
                </a:outerShdw>
              </a:effectLst>
            </a:endParaRPr>
          </a:p>
        </p:txBody>
      </p:sp>
      <p:sp>
        <p:nvSpPr>
          <p:cNvPr id="62490" name="AutoShape 26"/>
          <p:cNvSpPr>
            <a:spLocks noChangeArrowheads="1"/>
          </p:cNvSpPr>
          <p:nvPr/>
        </p:nvSpPr>
        <p:spPr bwMode="auto">
          <a:xfrm flipV="1">
            <a:off x="5842000" y="1752600"/>
            <a:ext cx="165100" cy="228600"/>
          </a:xfrm>
          <a:prstGeom prst="triangle">
            <a:avLst>
              <a:gd name="adj" fmla="val 50000"/>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215067" name="Rectangle 27"/>
          <p:cNvSpPr>
            <a:spLocks noChangeArrowheads="1"/>
          </p:cNvSpPr>
          <p:nvPr/>
        </p:nvSpPr>
        <p:spPr bwMode="auto">
          <a:xfrm>
            <a:off x="1739900" y="5233988"/>
            <a:ext cx="1765300" cy="400752"/>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tr-TR" sz="2000" b="1" i="1">
                <a:solidFill>
                  <a:srgbClr val="000099"/>
                </a:solidFill>
                <a:effectLst>
                  <a:outerShdw blurRad="38100" dist="38100" dir="2700000" algn="tl">
                    <a:srgbClr val="C0C0C0"/>
                  </a:outerShdw>
                </a:effectLst>
              </a:rPr>
              <a:t>Ufuk</a:t>
            </a:r>
            <a:endParaRPr lang="en-US" sz="2000" b="1">
              <a:solidFill>
                <a:srgbClr val="FFFF00"/>
              </a:solidFill>
              <a:effectLst>
                <a:outerShdw blurRad="38100" dist="38100" dir="2700000" algn="tl">
                  <a:srgbClr val="C0C0C0"/>
                </a:outerShdw>
              </a:effectLst>
            </a:endParaRPr>
          </a:p>
        </p:txBody>
      </p:sp>
      <p:sp>
        <p:nvSpPr>
          <p:cNvPr id="62492" name="Arc 28"/>
          <p:cNvSpPr>
            <a:spLocks/>
          </p:cNvSpPr>
          <p:nvPr/>
        </p:nvSpPr>
        <p:spPr bwMode="auto">
          <a:xfrm>
            <a:off x="6184900" y="2032001"/>
            <a:ext cx="2933700" cy="3167063"/>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3975">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2493" name="Arc 29"/>
          <p:cNvSpPr>
            <a:spLocks/>
          </p:cNvSpPr>
          <p:nvPr/>
        </p:nvSpPr>
        <p:spPr bwMode="auto">
          <a:xfrm rot="87527" flipV="1">
            <a:off x="4475164" y="5813426"/>
            <a:ext cx="2505075" cy="517525"/>
          </a:xfrm>
          <a:custGeom>
            <a:avLst/>
            <a:gdLst>
              <a:gd name="T0" fmla="*/ 0 w 17105"/>
              <a:gd name="T1" fmla="*/ 2147483646 h 21600"/>
              <a:gd name="T2" fmla="*/ 2147483646 w 17105"/>
              <a:gd name="T3" fmla="*/ 2147483646 h 21600"/>
              <a:gd name="T4" fmla="*/ 2147483646 w 17105"/>
              <a:gd name="T5" fmla="*/ 2147483646 h 21600"/>
              <a:gd name="T6" fmla="*/ 0 60000 65536"/>
              <a:gd name="T7" fmla="*/ 0 60000 65536"/>
              <a:gd name="T8" fmla="*/ 0 60000 65536"/>
              <a:gd name="T9" fmla="*/ 0 w 17105"/>
              <a:gd name="T10" fmla="*/ 0 h 21600"/>
              <a:gd name="T11" fmla="*/ 17105 w 17105"/>
              <a:gd name="T12" fmla="*/ 21600 h 21600"/>
            </a:gdLst>
            <a:ahLst/>
            <a:cxnLst>
              <a:cxn ang="T6">
                <a:pos x="T0" y="T1"/>
              </a:cxn>
              <a:cxn ang="T7">
                <a:pos x="T2" y="T3"/>
              </a:cxn>
              <a:cxn ang="T8">
                <a:pos x="T4" y="T5"/>
              </a:cxn>
            </a:cxnLst>
            <a:rect l="T9" t="T10" r="T11" b="T12"/>
            <a:pathLst>
              <a:path w="17105" h="21600" fill="none" extrusionOk="0">
                <a:moveTo>
                  <a:pt x="-1" y="1583"/>
                </a:moveTo>
                <a:cubicBezTo>
                  <a:pt x="2578" y="537"/>
                  <a:pt x="5335" y="-1"/>
                  <a:pt x="8118" y="0"/>
                </a:cubicBezTo>
                <a:cubicBezTo>
                  <a:pt x="11219" y="0"/>
                  <a:pt x="14284" y="667"/>
                  <a:pt x="17104" y="1958"/>
                </a:cubicBezTo>
              </a:path>
              <a:path w="17105" h="21600" stroke="0" extrusionOk="0">
                <a:moveTo>
                  <a:pt x="-1" y="1583"/>
                </a:moveTo>
                <a:cubicBezTo>
                  <a:pt x="2578" y="537"/>
                  <a:pt x="5335" y="-1"/>
                  <a:pt x="8118" y="0"/>
                </a:cubicBezTo>
                <a:cubicBezTo>
                  <a:pt x="11219" y="0"/>
                  <a:pt x="14284" y="667"/>
                  <a:pt x="17104" y="1958"/>
                </a:cubicBezTo>
                <a:lnTo>
                  <a:pt x="8118" y="21600"/>
                </a:lnTo>
                <a:lnTo>
                  <a:pt x="-1" y="1583"/>
                </a:lnTo>
                <a:close/>
              </a:path>
            </a:pathLst>
          </a:custGeom>
          <a:noFill/>
          <a:ln w="38100">
            <a:solidFill>
              <a:schemeClr val="bg1"/>
            </a:solidFill>
            <a:round/>
            <a:headEnd type="triangle" w="med" len="med"/>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Tree>
    <p:extLst>
      <p:ext uri="{BB962C8B-B14F-4D97-AF65-F5344CB8AC3E}">
        <p14:creationId xmlns:p14="http://schemas.microsoft.com/office/powerpoint/2010/main" val="114317056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Line 2"/>
          <p:cNvSpPr>
            <a:spLocks noChangeShapeType="1"/>
          </p:cNvSpPr>
          <p:nvPr/>
        </p:nvSpPr>
        <p:spPr bwMode="auto">
          <a:xfrm rot="2543893" flipV="1">
            <a:off x="3636964" y="3021013"/>
            <a:ext cx="4668837" cy="42529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type="none" w="sm" len="sm"/>
                <a:tailEnd type="none" w="sm" len="sm"/>
              </a14:hiddenLine>
            </a:ext>
          </a:extLst>
        </p:spPr>
        <p:txBody>
          <a:bodyPr wrap="none" anchor="ctr"/>
          <a:lstStyle/>
          <a:p>
            <a:endParaRPr lang="tr-TR"/>
          </a:p>
        </p:txBody>
      </p:sp>
      <p:sp>
        <p:nvSpPr>
          <p:cNvPr id="66563" name="Line 3"/>
          <p:cNvSpPr>
            <a:spLocks noChangeShapeType="1"/>
          </p:cNvSpPr>
          <p:nvPr/>
        </p:nvSpPr>
        <p:spPr bwMode="auto">
          <a:xfrm>
            <a:off x="2832100" y="5194300"/>
            <a:ext cx="62738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tr-TR"/>
          </a:p>
        </p:txBody>
      </p:sp>
      <p:sp>
        <p:nvSpPr>
          <p:cNvPr id="219140" name="Rectangle 4"/>
          <p:cNvSpPr>
            <a:spLocks noGrp="1" noChangeArrowheads="1"/>
          </p:cNvSpPr>
          <p:nvPr>
            <p:ph type="title" idx="4294967295"/>
          </p:nvPr>
        </p:nvSpPr>
        <p:spPr>
          <a:xfrm>
            <a:off x="1643064" y="0"/>
            <a:ext cx="8918575" cy="863600"/>
          </a:xfrm>
          <a:effectLst>
            <a:outerShdw dist="17961" dir="2700000" algn="ctr" rotWithShape="0">
              <a:srgbClr val="FAFD00"/>
            </a:outerShdw>
          </a:effectLst>
        </p:spPr>
        <p:txBody>
          <a:bodyPr vert="horz" lIns="92075" tIns="46038" rIns="92075" bIns="46038" rtlCol="0" anchor="ctr">
            <a:normAutofit/>
          </a:bodyPr>
          <a:lstStyle/>
          <a:p>
            <a:pPr>
              <a:defRPr/>
            </a:pPr>
            <a:r>
              <a:rPr lang="tr-TR" b="1" kern="1200" dirty="0"/>
              <a:t>UFUK KOORDİNAT SİSTEMİ</a:t>
            </a:r>
            <a:endParaRPr lang="en-US" b="1" kern="1200" dirty="0"/>
          </a:p>
        </p:txBody>
      </p:sp>
      <p:grpSp>
        <p:nvGrpSpPr>
          <p:cNvPr id="66565" name="Group 5"/>
          <p:cNvGrpSpPr>
            <a:grpSpLocks/>
          </p:cNvGrpSpPr>
          <p:nvPr/>
        </p:nvGrpSpPr>
        <p:grpSpPr bwMode="auto">
          <a:xfrm>
            <a:off x="1524000" y="931864"/>
            <a:ext cx="4802188" cy="2795587"/>
            <a:chOff x="1365" y="1515"/>
            <a:chExt cx="3025" cy="1761"/>
          </a:xfrm>
        </p:grpSpPr>
        <p:sp>
          <p:nvSpPr>
            <p:cNvPr id="66568" name="Line 6"/>
            <p:cNvSpPr>
              <a:spLocks noChangeShapeType="1"/>
            </p:cNvSpPr>
            <p:nvPr/>
          </p:nvSpPr>
          <p:spPr bwMode="auto">
            <a:xfrm rot="2543893" flipV="1">
              <a:off x="2147" y="2084"/>
              <a:ext cx="1309" cy="119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type="none" w="sm" len="sm"/>
                  <a:tailEnd type="none" w="sm" len="sm"/>
                </a14:hiddenLine>
              </a:ext>
            </a:extLst>
          </p:spPr>
          <p:txBody>
            <a:bodyPr wrap="none" anchor="ctr"/>
            <a:lstStyle/>
            <a:p>
              <a:endParaRPr lang="tr-TR"/>
            </a:p>
          </p:txBody>
        </p:sp>
        <p:sp>
          <p:nvSpPr>
            <p:cNvPr id="66569" name="Oval 7"/>
            <p:cNvSpPr>
              <a:spLocks noChangeArrowheads="1"/>
            </p:cNvSpPr>
            <p:nvPr/>
          </p:nvSpPr>
          <p:spPr bwMode="auto">
            <a:xfrm>
              <a:off x="1918" y="2537"/>
              <a:ext cx="1759" cy="277"/>
            </a:xfrm>
            <a:prstGeom prst="ellipse">
              <a:avLst/>
            </a:prstGeom>
            <a:solidFill>
              <a:srgbClr val="008000"/>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66570" name="Freeform 8"/>
            <p:cNvSpPr>
              <a:spLocks/>
            </p:cNvSpPr>
            <p:nvPr/>
          </p:nvSpPr>
          <p:spPr bwMode="auto">
            <a:xfrm>
              <a:off x="1918" y="2679"/>
              <a:ext cx="1770" cy="132"/>
            </a:xfrm>
            <a:custGeom>
              <a:avLst/>
              <a:gdLst>
                <a:gd name="T0" fmla="*/ 0 w 3976"/>
                <a:gd name="T1" fmla="*/ 0 h 296"/>
                <a:gd name="T2" fmla="*/ 0 w 3976"/>
                <a:gd name="T3" fmla="*/ 0 h 296"/>
                <a:gd name="T4" fmla="*/ 0 w 3976"/>
                <a:gd name="T5" fmla="*/ 0 h 296"/>
                <a:gd name="T6" fmla="*/ 0 w 3976"/>
                <a:gd name="T7" fmla="*/ 0 h 296"/>
                <a:gd name="T8" fmla="*/ 0 w 3976"/>
                <a:gd name="T9" fmla="*/ 0 h 296"/>
                <a:gd name="T10" fmla="*/ 0 w 3976"/>
                <a:gd name="T11" fmla="*/ 0 h 296"/>
                <a:gd name="T12" fmla="*/ 0 w 3976"/>
                <a:gd name="T13" fmla="*/ 0 h 296"/>
                <a:gd name="T14" fmla="*/ 0 w 3976"/>
                <a:gd name="T15" fmla="*/ 0 h 296"/>
                <a:gd name="T16" fmla="*/ 0 w 3976"/>
                <a:gd name="T17" fmla="*/ 0 h 296"/>
                <a:gd name="T18" fmla="*/ 0 w 3976"/>
                <a:gd name="T19" fmla="*/ 0 h 296"/>
                <a:gd name="T20" fmla="*/ 0 w 3976"/>
                <a:gd name="T21" fmla="*/ 0 h 296"/>
                <a:gd name="T22" fmla="*/ 0 w 3976"/>
                <a:gd name="T23" fmla="*/ 0 h 296"/>
                <a:gd name="T24" fmla="*/ 0 w 3976"/>
                <a:gd name="T25" fmla="*/ 0 h 296"/>
                <a:gd name="T26" fmla="*/ 0 w 3976"/>
                <a:gd name="T27" fmla="*/ 0 h 296"/>
                <a:gd name="T28" fmla="*/ 0 w 3976"/>
                <a:gd name="T29" fmla="*/ 0 h 296"/>
                <a:gd name="T30" fmla="*/ 0 w 3976"/>
                <a:gd name="T31" fmla="*/ 0 h 296"/>
                <a:gd name="T32" fmla="*/ 0 w 3976"/>
                <a:gd name="T33" fmla="*/ 0 h 296"/>
                <a:gd name="T34" fmla="*/ 0 w 3976"/>
                <a:gd name="T35" fmla="*/ 0 h 2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76"/>
                <a:gd name="T55" fmla="*/ 0 h 296"/>
                <a:gd name="T56" fmla="*/ 3976 w 3976"/>
                <a:gd name="T57" fmla="*/ 296 h 2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76" h="296">
                  <a:moveTo>
                    <a:pt x="0" y="0"/>
                  </a:moveTo>
                  <a:cubicBezTo>
                    <a:pt x="21" y="20"/>
                    <a:pt x="43" y="41"/>
                    <a:pt x="80" y="64"/>
                  </a:cubicBezTo>
                  <a:cubicBezTo>
                    <a:pt x="117" y="87"/>
                    <a:pt x="183" y="120"/>
                    <a:pt x="224" y="136"/>
                  </a:cubicBezTo>
                  <a:cubicBezTo>
                    <a:pt x="265" y="152"/>
                    <a:pt x="285" y="149"/>
                    <a:pt x="328" y="160"/>
                  </a:cubicBezTo>
                  <a:cubicBezTo>
                    <a:pt x="371" y="171"/>
                    <a:pt x="425" y="191"/>
                    <a:pt x="480" y="200"/>
                  </a:cubicBezTo>
                  <a:cubicBezTo>
                    <a:pt x="535" y="209"/>
                    <a:pt x="584" y="207"/>
                    <a:pt x="656" y="216"/>
                  </a:cubicBezTo>
                  <a:cubicBezTo>
                    <a:pt x="728" y="225"/>
                    <a:pt x="833" y="247"/>
                    <a:pt x="912" y="256"/>
                  </a:cubicBezTo>
                  <a:cubicBezTo>
                    <a:pt x="991" y="265"/>
                    <a:pt x="1059" y="269"/>
                    <a:pt x="1128" y="272"/>
                  </a:cubicBezTo>
                  <a:cubicBezTo>
                    <a:pt x="1197" y="275"/>
                    <a:pt x="1261" y="269"/>
                    <a:pt x="1328" y="272"/>
                  </a:cubicBezTo>
                  <a:cubicBezTo>
                    <a:pt x="1395" y="275"/>
                    <a:pt x="1440" y="284"/>
                    <a:pt x="1528" y="288"/>
                  </a:cubicBezTo>
                  <a:cubicBezTo>
                    <a:pt x="1616" y="292"/>
                    <a:pt x="1712" y="296"/>
                    <a:pt x="1856" y="296"/>
                  </a:cubicBezTo>
                  <a:cubicBezTo>
                    <a:pt x="2000" y="296"/>
                    <a:pt x="2248" y="291"/>
                    <a:pt x="2392" y="288"/>
                  </a:cubicBezTo>
                  <a:cubicBezTo>
                    <a:pt x="2536" y="285"/>
                    <a:pt x="2604" y="285"/>
                    <a:pt x="2720" y="280"/>
                  </a:cubicBezTo>
                  <a:cubicBezTo>
                    <a:pt x="2836" y="275"/>
                    <a:pt x="2965" y="267"/>
                    <a:pt x="3088" y="256"/>
                  </a:cubicBezTo>
                  <a:cubicBezTo>
                    <a:pt x="3211" y="245"/>
                    <a:pt x="3347" y="235"/>
                    <a:pt x="3456" y="216"/>
                  </a:cubicBezTo>
                  <a:cubicBezTo>
                    <a:pt x="3565" y="197"/>
                    <a:pt x="3669" y="168"/>
                    <a:pt x="3744" y="144"/>
                  </a:cubicBezTo>
                  <a:cubicBezTo>
                    <a:pt x="3819" y="120"/>
                    <a:pt x="3865" y="92"/>
                    <a:pt x="3904" y="72"/>
                  </a:cubicBezTo>
                  <a:cubicBezTo>
                    <a:pt x="3943" y="52"/>
                    <a:pt x="3959" y="38"/>
                    <a:pt x="3976" y="24"/>
                  </a:cubicBezTo>
                </a:path>
              </a:pathLst>
            </a:custGeom>
            <a:solidFill>
              <a:srgbClr val="008000">
                <a:alpha val="50195"/>
              </a:srgbClr>
            </a:solidFill>
            <a:ln>
              <a:noFill/>
            </a:ln>
            <a:extLst>
              <a:ext uri="{91240B29-F687-4F45-9708-019B960494DF}">
                <a14:hiddenLine xmlns:a14="http://schemas.microsoft.com/office/drawing/2010/main" w="12700" cap="flat" cmpd="sng">
                  <a:solidFill>
                    <a:srgbClr val="000000"/>
                  </a:solidFill>
                  <a:prstDash val="solid"/>
                  <a:round/>
                  <a:headEnd type="none" w="sm" len="sm"/>
                  <a:tailEnd type="none" w="sm" len="sm"/>
                </a14:hiddenLine>
              </a:ext>
            </a:extLst>
          </p:spPr>
          <p:txBody>
            <a:bodyPr wrap="none" anchor="ctr"/>
            <a:lstStyle/>
            <a:p>
              <a:endParaRPr lang="tr-TR"/>
            </a:p>
          </p:txBody>
        </p:sp>
        <p:sp>
          <p:nvSpPr>
            <p:cNvPr id="66571" name="Freeform 9"/>
            <p:cNvSpPr>
              <a:spLocks/>
            </p:cNvSpPr>
            <p:nvPr/>
          </p:nvSpPr>
          <p:spPr bwMode="auto">
            <a:xfrm>
              <a:off x="1918" y="2679"/>
              <a:ext cx="1770" cy="132"/>
            </a:xfrm>
            <a:custGeom>
              <a:avLst/>
              <a:gdLst>
                <a:gd name="T0" fmla="*/ 0 w 3976"/>
                <a:gd name="T1" fmla="*/ 0 h 296"/>
                <a:gd name="T2" fmla="*/ 0 w 3976"/>
                <a:gd name="T3" fmla="*/ 0 h 296"/>
                <a:gd name="T4" fmla="*/ 0 w 3976"/>
                <a:gd name="T5" fmla="*/ 0 h 296"/>
                <a:gd name="T6" fmla="*/ 0 w 3976"/>
                <a:gd name="T7" fmla="*/ 0 h 296"/>
                <a:gd name="T8" fmla="*/ 0 w 3976"/>
                <a:gd name="T9" fmla="*/ 0 h 296"/>
                <a:gd name="T10" fmla="*/ 0 w 3976"/>
                <a:gd name="T11" fmla="*/ 0 h 296"/>
                <a:gd name="T12" fmla="*/ 0 w 3976"/>
                <a:gd name="T13" fmla="*/ 0 h 296"/>
                <a:gd name="T14" fmla="*/ 0 w 3976"/>
                <a:gd name="T15" fmla="*/ 0 h 296"/>
                <a:gd name="T16" fmla="*/ 0 w 3976"/>
                <a:gd name="T17" fmla="*/ 0 h 296"/>
                <a:gd name="T18" fmla="*/ 0 w 3976"/>
                <a:gd name="T19" fmla="*/ 0 h 296"/>
                <a:gd name="T20" fmla="*/ 0 w 3976"/>
                <a:gd name="T21" fmla="*/ 0 h 296"/>
                <a:gd name="T22" fmla="*/ 0 w 3976"/>
                <a:gd name="T23" fmla="*/ 0 h 296"/>
                <a:gd name="T24" fmla="*/ 0 w 3976"/>
                <a:gd name="T25" fmla="*/ 0 h 296"/>
                <a:gd name="T26" fmla="*/ 0 w 3976"/>
                <a:gd name="T27" fmla="*/ 0 h 296"/>
                <a:gd name="T28" fmla="*/ 0 w 3976"/>
                <a:gd name="T29" fmla="*/ 0 h 296"/>
                <a:gd name="T30" fmla="*/ 0 w 3976"/>
                <a:gd name="T31" fmla="*/ 0 h 296"/>
                <a:gd name="T32" fmla="*/ 0 w 3976"/>
                <a:gd name="T33" fmla="*/ 0 h 296"/>
                <a:gd name="T34" fmla="*/ 0 w 3976"/>
                <a:gd name="T35" fmla="*/ 0 h 2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76"/>
                <a:gd name="T55" fmla="*/ 0 h 296"/>
                <a:gd name="T56" fmla="*/ 3976 w 3976"/>
                <a:gd name="T57" fmla="*/ 296 h 2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76" h="296">
                  <a:moveTo>
                    <a:pt x="0" y="0"/>
                  </a:moveTo>
                  <a:cubicBezTo>
                    <a:pt x="21" y="20"/>
                    <a:pt x="43" y="41"/>
                    <a:pt x="80" y="64"/>
                  </a:cubicBezTo>
                  <a:cubicBezTo>
                    <a:pt x="117" y="87"/>
                    <a:pt x="183" y="120"/>
                    <a:pt x="224" y="136"/>
                  </a:cubicBezTo>
                  <a:cubicBezTo>
                    <a:pt x="265" y="152"/>
                    <a:pt x="285" y="149"/>
                    <a:pt x="328" y="160"/>
                  </a:cubicBezTo>
                  <a:cubicBezTo>
                    <a:pt x="371" y="171"/>
                    <a:pt x="425" y="191"/>
                    <a:pt x="480" y="200"/>
                  </a:cubicBezTo>
                  <a:cubicBezTo>
                    <a:pt x="535" y="209"/>
                    <a:pt x="584" y="207"/>
                    <a:pt x="656" y="216"/>
                  </a:cubicBezTo>
                  <a:cubicBezTo>
                    <a:pt x="728" y="225"/>
                    <a:pt x="833" y="247"/>
                    <a:pt x="912" y="256"/>
                  </a:cubicBezTo>
                  <a:cubicBezTo>
                    <a:pt x="991" y="265"/>
                    <a:pt x="1059" y="269"/>
                    <a:pt x="1128" y="272"/>
                  </a:cubicBezTo>
                  <a:cubicBezTo>
                    <a:pt x="1197" y="275"/>
                    <a:pt x="1261" y="269"/>
                    <a:pt x="1328" y="272"/>
                  </a:cubicBezTo>
                  <a:cubicBezTo>
                    <a:pt x="1395" y="275"/>
                    <a:pt x="1440" y="284"/>
                    <a:pt x="1528" y="288"/>
                  </a:cubicBezTo>
                  <a:cubicBezTo>
                    <a:pt x="1616" y="292"/>
                    <a:pt x="1712" y="296"/>
                    <a:pt x="1856" y="296"/>
                  </a:cubicBezTo>
                  <a:cubicBezTo>
                    <a:pt x="2000" y="296"/>
                    <a:pt x="2248" y="291"/>
                    <a:pt x="2392" y="288"/>
                  </a:cubicBezTo>
                  <a:cubicBezTo>
                    <a:pt x="2536" y="285"/>
                    <a:pt x="2604" y="285"/>
                    <a:pt x="2720" y="280"/>
                  </a:cubicBezTo>
                  <a:cubicBezTo>
                    <a:pt x="2836" y="275"/>
                    <a:pt x="2965" y="267"/>
                    <a:pt x="3088" y="256"/>
                  </a:cubicBezTo>
                  <a:cubicBezTo>
                    <a:pt x="3211" y="245"/>
                    <a:pt x="3347" y="235"/>
                    <a:pt x="3456" y="216"/>
                  </a:cubicBezTo>
                  <a:cubicBezTo>
                    <a:pt x="3565" y="197"/>
                    <a:pt x="3669" y="168"/>
                    <a:pt x="3744" y="144"/>
                  </a:cubicBezTo>
                  <a:cubicBezTo>
                    <a:pt x="3819" y="120"/>
                    <a:pt x="3865" y="92"/>
                    <a:pt x="3904" y="72"/>
                  </a:cubicBezTo>
                  <a:cubicBezTo>
                    <a:pt x="3943" y="52"/>
                    <a:pt x="3959" y="38"/>
                    <a:pt x="3976" y="24"/>
                  </a:cubicBezTo>
                </a:path>
              </a:pathLst>
            </a:custGeom>
            <a:solidFill>
              <a:srgbClr val="9EB9FE">
                <a:alpha val="50195"/>
              </a:srgbClr>
            </a:solidFill>
            <a:ln w="12700" cap="flat" cmpd="sng">
              <a:solidFill>
                <a:schemeClr val="tx1"/>
              </a:solidFill>
              <a:prstDash val="solid"/>
              <a:round/>
              <a:headEnd type="none" w="sm" len="sm"/>
              <a:tailEnd type="none" w="sm" len="sm"/>
            </a:ln>
          </p:spPr>
          <p:txBody>
            <a:bodyPr wrap="none" anchor="ctr"/>
            <a:lstStyle/>
            <a:p>
              <a:endParaRPr lang="tr-TR"/>
            </a:p>
          </p:txBody>
        </p:sp>
        <p:sp>
          <p:nvSpPr>
            <p:cNvPr id="66572" name="Arc 10"/>
            <p:cNvSpPr>
              <a:spLocks/>
            </p:cNvSpPr>
            <p:nvPr/>
          </p:nvSpPr>
          <p:spPr bwMode="auto">
            <a:xfrm flipV="1">
              <a:off x="1919" y="1804"/>
              <a:ext cx="1766" cy="884"/>
            </a:xfrm>
            <a:custGeom>
              <a:avLst/>
              <a:gdLst>
                <a:gd name="T0" fmla="*/ 0 w 43200"/>
                <a:gd name="T1" fmla="*/ 0 h 21644"/>
                <a:gd name="T2" fmla="*/ 0 w 43200"/>
                <a:gd name="T3" fmla="*/ 0 h 21644"/>
                <a:gd name="T4" fmla="*/ 0 w 43200"/>
                <a:gd name="T5" fmla="*/ 0 h 21644"/>
                <a:gd name="T6" fmla="*/ 0 60000 65536"/>
                <a:gd name="T7" fmla="*/ 0 60000 65536"/>
                <a:gd name="T8" fmla="*/ 0 60000 65536"/>
                <a:gd name="T9" fmla="*/ 0 w 43200"/>
                <a:gd name="T10" fmla="*/ 0 h 21644"/>
                <a:gd name="T11" fmla="*/ 43200 w 43200"/>
                <a:gd name="T12" fmla="*/ 21644 h 21644"/>
              </a:gdLst>
              <a:ahLst/>
              <a:cxnLst>
                <a:cxn ang="T6">
                  <a:pos x="T0" y="T1"/>
                </a:cxn>
                <a:cxn ang="T7">
                  <a:pos x="T2" y="T3"/>
                </a:cxn>
                <a:cxn ang="T8">
                  <a:pos x="T4" y="T5"/>
                </a:cxn>
              </a:cxnLst>
              <a:rect l="T9" t="T10" r="T11" b="T12"/>
              <a:pathLst>
                <a:path w="43200" h="21644" fill="none" extrusionOk="0">
                  <a:moveTo>
                    <a:pt x="43199" y="0"/>
                  </a:moveTo>
                  <a:cubicBezTo>
                    <a:pt x="43199" y="14"/>
                    <a:pt x="43200" y="29"/>
                    <a:pt x="43200" y="44"/>
                  </a:cubicBezTo>
                  <a:cubicBezTo>
                    <a:pt x="43200" y="11973"/>
                    <a:pt x="33529" y="21644"/>
                    <a:pt x="21600" y="21644"/>
                  </a:cubicBezTo>
                  <a:cubicBezTo>
                    <a:pt x="9696" y="21644"/>
                    <a:pt x="35" y="12012"/>
                    <a:pt x="0" y="108"/>
                  </a:cubicBezTo>
                </a:path>
                <a:path w="43200" h="21644" stroke="0" extrusionOk="0">
                  <a:moveTo>
                    <a:pt x="43199" y="0"/>
                  </a:moveTo>
                  <a:cubicBezTo>
                    <a:pt x="43199" y="14"/>
                    <a:pt x="43200" y="29"/>
                    <a:pt x="43200" y="44"/>
                  </a:cubicBezTo>
                  <a:cubicBezTo>
                    <a:pt x="43200" y="11973"/>
                    <a:pt x="33529" y="21644"/>
                    <a:pt x="21600" y="21644"/>
                  </a:cubicBezTo>
                  <a:cubicBezTo>
                    <a:pt x="9696" y="21644"/>
                    <a:pt x="35" y="12012"/>
                    <a:pt x="0" y="108"/>
                  </a:cubicBezTo>
                  <a:lnTo>
                    <a:pt x="21600" y="44"/>
                  </a:lnTo>
                  <a:lnTo>
                    <a:pt x="43199" y="0"/>
                  </a:lnTo>
                  <a:close/>
                </a:path>
              </a:pathLst>
            </a:custGeom>
            <a:solidFill>
              <a:srgbClr val="9EB9FE">
                <a:alpha val="50195"/>
              </a:srgbClr>
            </a:solidFill>
            <a:ln w="12700">
              <a:solidFill>
                <a:schemeClr val="tx1"/>
              </a:solidFill>
              <a:round/>
              <a:headEnd type="none" w="sm" len="sm"/>
              <a:tailEnd type="none" w="sm" len="sm"/>
            </a:ln>
          </p:spPr>
          <p:txBody>
            <a:bodyPr wrap="none" anchor="ctr"/>
            <a:lstStyle/>
            <a:p>
              <a:endParaRPr lang="tr-TR"/>
            </a:p>
          </p:txBody>
        </p:sp>
        <p:sp>
          <p:nvSpPr>
            <p:cNvPr id="66573" name="Oval 11"/>
            <p:cNvSpPr>
              <a:spLocks noChangeArrowheads="1"/>
            </p:cNvSpPr>
            <p:nvPr/>
          </p:nvSpPr>
          <p:spPr bwMode="auto">
            <a:xfrm>
              <a:off x="1929" y="2541"/>
              <a:ext cx="1759" cy="278"/>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66574" name="Arc 12"/>
            <p:cNvSpPr>
              <a:spLocks/>
            </p:cNvSpPr>
            <p:nvPr/>
          </p:nvSpPr>
          <p:spPr bwMode="auto">
            <a:xfrm flipV="1">
              <a:off x="1926" y="2672"/>
              <a:ext cx="1750" cy="145"/>
            </a:xfrm>
            <a:custGeom>
              <a:avLst/>
              <a:gdLst>
                <a:gd name="T0" fmla="*/ 0 w 43198"/>
                <a:gd name="T1" fmla="*/ 0 h 21600"/>
                <a:gd name="T2" fmla="*/ 0 w 43198"/>
                <a:gd name="T3" fmla="*/ 0 h 21600"/>
                <a:gd name="T4" fmla="*/ 0 w 43198"/>
                <a:gd name="T5" fmla="*/ 0 h 21600"/>
                <a:gd name="T6" fmla="*/ 0 60000 65536"/>
                <a:gd name="T7" fmla="*/ 0 60000 65536"/>
                <a:gd name="T8" fmla="*/ 0 60000 65536"/>
                <a:gd name="T9" fmla="*/ 0 w 43198"/>
                <a:gd name="T10" fmla="*/ 0 h 21600"/>
                <a:gd name="T11" fmla="*/ 43198 w 43198"/>
                <a:gd name="T12" fmla="*/ 21600 h 21600"/>
              </a:gdLst>
              <a:ahLst/>
              <a:cxnLst>
                <a:cxn ang="T6">
                  <a:pos x="T0" y="T1"/>
                </a:cxn>
                <a:cxn ang="T7">
                  <a:pos x="T2" y="T3"/>
                </a:cxn>
                <a:cxn ang="T8">
                  <a:pos x="T4" y="T5"/>
                </a:cxn>
              </a:cxnLst>
              <a:rect l="T9" t="T10" r="T11" b="T12"/>
              <a:pathLst>
                <a:path w="43198" h="21600" fill="none" extrusionOk="0">
                  <a:moveTo>
                    <a:pt x="0" y="21287"/>
                  </a:moveTo>
                  <a:cubicBezTo>
                    <a:pt x="171" y="9480"/>
                    <a:pt x="9790" y="-1"/>
                    <a:pt x="21598" y="0"/>
                  </a:cubicBezTo>
                  <a:cubicBezTo>
                    <a:pt x="33527" y="0"/>
                    <a:pt x="43198" y="9670"/>
                    <a:pt x="43198" y="21600"/>
                  </a:cubicBezTo>
                </a:path>
                <a:path w="43198" h="21600" stroke="0" extrusionOk="0">
                  <a:moveTo>
                    <a:pt x="0" y="21287"/>
                  </a:moveTo>
                  <a:cubicBezTo>
                    <a:pt x="171" y="9480"/>
                    <a:pt x="9790" y="-1"/>
                    <a:pt x="21598" y="0"/>
                  </a:cubicBezTo>
                  <a:cubicBezTo>
                    <a:pt x="33527" y="0"/>
                    <a:pt x="43198" y="9670"/>
                    <a:pt x="43198" y="21600"/>
                  </a:cubicBezTo>
                  <a:lnTo>
                    <a:pt x="21598" y="21600"/>
                  </a:lnTo>
                  <a:lnTo>
                    <a:pt x="0" y="21287"/>
                  </a:lnTo>
                  <a:close/>
                </a:path>
              </a:pathLst>
            </a:custGeom>
            <a:noFill/>
            <a:ln w="571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6575" name="Arc 13"/>
            <p:cNvSpPr>
              <a:spLocks/>
            </p:cNvSpPr>
            <p:nvPr/>
          </p:nvSpPr>
          <p:spPr bwMode="auto">
            <a:xfrm>
              <a:off x="2698" y="1804"/>
              <a:ext cx="541" cy="1001"/>
            </a:xfrm>
            <a:custGeom>
              <a:avLst/>
              <a:gdLst>
                <a:gd name="T0" fmla="*/ 0 w 21600"/>
                <a:gd name="T1" fmla="*/ 0 h 21224"/>
                <a:gd name="T2" fmla="*/ 0 w 21600"/>
                <a:gd name="T3" fmla="*/ 0 h 21224"/>
                <a:gd name="T4" fmla="*/ 0 w 21600"/>
                <a:gd name="T5" fmla="*/ 0 h 21224"/>
                <a:gd name="T6" fmla="*/ 0 60000 65536"/>
                <a:gd name="T7" fmla="*/ 0 60000 65536"/>
                <a:gd name="T8" fmla="*/ 0 60000 65536"/>
                <a:gd name="T9" fmla="*/ 0 w 21600"/>
                <a:gd name="T10" fmla="*/ 0 h 21224"/>
                <a:gd name="T11" fmla="*/ 21600 w 21600"/>
                <a:gd name="T12" fmla="*/ 21224 h 21224"/>
              </a:gdLst>
              <a:ahLst/>
              <a:cxnLst>
                <a:cxn ang="T6">
                  <a:pos x="T0" y="T1"/>
                </a:cxn>
                <a:cxn ang="T7">
                  <a:pos x="T2" y="T3"/>
                </a:cxn>
                <a:cxn ang="T8">
                  <a:pos x="T4" y="T5"/>
                </a:cxn>
              </a:cxnLst>
              <a:rect l="T9" t="T10" r="T11" b="T12"/>
              <a:pathLst>
                <a:path w="21600" h="21224" fill="none" extrusionOk="0">
                  <a:moveTo>
                    <a:pt x="4012" y="-1"/>
                  </a:moveTo>
                  <a:cubicBezTo>
                    <a:pt x="14213" y="1928"/>
                    <a:pt x="21600" y="10841"/>
                    <a:pt x="21600" y="21224"/>
                  </a:cubicBezTo>
                </a:path>
                <a:path w="21600" h="21224" stroke="0" extrusionOk="0">
                  <a:moveTo>
                    <a:pt x="4012" y="-1"/>
                  </a:moveTo>
                  <a:cubicBezTo>
                    <a:pt x="14213" y="1928"/>
                    <a:pt x="21600" y="10841"/>
                    <a:pt x="21600" y="21224"/>
                  </a:cubicBezTo>
                  <a:lnTo>
                    <a:pt x="0" y="21224"/>
                  </a:lnTo>
                  <a:lnTo>
                    <a:pt x="4012" y="-1"/>
                  </a:lnTo>
                  <a:close/>
                </a:path>
              </a:pathLst>
            </a:custGeom>
            <a:noFill/>
            <a:ln w="571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6576" name="Arc 14"/>
            <p:cNvSpPr>
              <a:spLocks/>
            </p:cNvSpPr>
            <p:nvPr/>
          </p:nvSpPr>
          <p:spPr bwMode="auto">
            <a:xfrm flipH="1">
              <a:off x="2192" y="1811"/>
              <a:ext cx="683" cy="1001"/>
            </a:xfrm>
            <a:custGeom>
              <a:avLst/>
              <a:gdLst>
                <a:gd name="T0" fmla="*/ 0 w 21581"/>
                <a:gd name="T1" fmla="*/ 0 h 21224"/>
                <a:gd name="T2" fmla="*/ 0 w 21581"/>
                <a:gd name="T3" fmla="*/ 0 h 21224"/>
                <a:gd name="T4" fmla="*/ 0 w 21581"/>
                <a:gd name="T5" fmla="*/ 0 h 21224"/>
                <a:gd name="T6" fmla="*/ 0 60000 65536"/>
                <a:gd name="T7" fmla="*/ 0 60000 65536"/>
                <a:gd name="T8" fmla="*/ 0 60000 65536"/>
                <a:gd name="T9" fmla="*/ 0 w 21581"/>
                <a:gd name="T10" fmla="*/ 0 h 21224"/>
                <a:gd name="T11" fmla="*/ 21581 w 21581"/>
                <a:gd name="T12" fmla="*/ 21224 h 21224"/>
              </a:gdLst>
              <a:ahLst/>
              <a:cxnLst>
                <a:cxn ang="T6">
                  <a:pos x="T0" y="T1"/>
                </a:cxn>
                <a:cxn ang="T7">
                  <a:pos x="T2" y="T3"/>
                </a:cxn>
                <a:cxn ang="T8">
                  <a:pos x="T4" y="T5"/>
                </a:cxn>
              </a:cxnLst>
              <a:rect l="T9" t="T10" r="T11" b="T12"/>
              <a:pathLst>
                <a:path w="21581" h="21224" fill="none" extrusionOk="0">
                  <a:moveTo>
                    <a:pt x="4012" y="-1"/>
                  </a:moveTo>
                  <a:cubicBezTo>
                    <a:pt x="13876" y="1864"/>
                    <a:pt x="21155" y="10279"/>
                    <a:pt x="21580" y="20310"/>
                  </a:cubicBezTo>
                </a:path>
                <a:path w="21581" h="21224" stroke="0" extrusionOk="0">
                  <a:moveTo>
                    <a:pt x="4012" y="-1"/>
                  </a:moveTo>
                  <a:cubicBezTo>
                    <a:pt x="13876" y="1864"/>
                    <a:pt x="21155" y="10279"/>
                    <a:pt x="21580" y="20310"/>
                  </a:cubicBezTo>
                  <a:lnTo>
                    <a:pt x="0" y="21224"/>
                  </a:lnTo>
                  <a:lnTo>
                    <a:pt x="4012" y="-1"/>
                  </a:lnTo>
                  <a:close/>
                </a:path>
              </a:pathLst>
            </a:custGeom>
            <a:noFill/>
            <a:ln w="571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6577" name="Arc 15"/>
            <p:cNvSpPr>
              <a:spLocks/>
            </p:cNvSpPr>
            <p:nvPr/>
          </p:nvSpPr>
          <p:spPr bwMode="auto">
            <a:xfrm flipH="1">
              <a:off x="2381" y="1802"/>
              <a:ext cx="495" cy="1006"/>
            </a:xfrm>
            <a:custGeom>
              <a:avLst/>
              <a:gdLst>
                <a:gd name="T0" fmla="*/ 0 w 21600"/>
                <a:gd name="T1" fmla="*/ 0 h 21165"/>
                <a:gd name="T2" fmla="*/ 0 w 21600"/>
                <a:gd name="T3" fmla="*/ 0 h 21165"/>
                <a:gd name="T4" fmla="*/ 0 w 21600"/>
                <a:gd name="T5" fmla="*/ 0 h 21165"/>
                <a:gd name="T6" fmla="*/ 0 60000 65536"/>
                <a:gd name="T7" fmla="*/ 0 60000 65536"/>
                <a:gd name="T8" fmla="*/ 0 60000 65536"/>
                <a:gd name="T9" fmla="*/ 0 w 21600"/>
                <a:gd name="T10" fmla="*/ 0 h 21165"/>
                <a:gd name="T11" fmla="*/ 21600 w 21600"/>
                <a:gd name="T12" fmla="*/ 21165 h 21165"/>
              </a:gdLst>
              <a:ahLst/>
              <a:cxnLst>
                <a:cxn ang="T6">
                  <a:pos x="T0" y="T1"/>
                </a:cxn>
                <a:cxn ang="T7">
                  <a:pos x="T2" y="T3"/>
                </a:cxn>
                <a:cxn ang="T8">
                  <a:pos x="T4" y="T5"/>
                </a:cxn>
              </a:cxnLst>
              <a:rect l="T9" t="T10" r="T11" b="T12"/>
              <a:pathLst>
                <a:path w="21600" h="21165" fill="none" extrusionOk="0">
                  <a:moveTo>
                    <a:pt x="4314" y="0"/>
                  </a:moveTo>
                  <a:cubicBezTo>
                    <a:pt x="14374" y="2051"/>
                    <a:pt x="21600" y="10898"/>
                    <a:pt x="21600" y="21165"/>
                  </a:cubicBezTo>
                </a:path>
                <a:path w="21600" h="21165" stroke="0" extrusionOk="0">
                  <a:moveTo>
                    <a:pt x="4314" y="0"/>
                  </a:moveTo>
                  <a:cubicBezTo>
                    <a:pt x="14374" y="2051"/>
                    <a:pt x="21600" y="10898"/>
                    <a:pt x="21600" y="21165"/>
                  </a:cubicBezTo>
                  <a:lnTo>
                    <a:pt x="0" y="21165"/>
                  </a:lnTo>
                  <a:lnTo>
                    <a:pt x="4314" y="0"/>
                  </a:lnTo>
                  <a:close/>
                </a:path>
              </a:pathLst>
            </a:custGeom>
            <a:noFill/>
            <a:ln w="571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6578" name="Arc 16"/>
            <p:cNvSpPr>
              <a:spLocks/>
            </p:cNvSpPr>
            <p:nvPr/>
          </p:nvSpPr>
          <p:spPr bwMode="auto">
            <a:xfrm>
              <a:off x="2669" y="1805"/>
              <a:ext cx="125" cy="1004"/>
            </a:xfrm>
            <a:custGeom>
              <a:avLst/>
              <a:gdLst>
                <a:gd name="T0" fmla="*/ 0 w 21600"/>
                <a:gd name="T1" fmla="*/ 0 h 22405"/>
                <a:gd name="T2" fmla="*/ 0 w 21600"/>
                <a:gd name="T3" fmla="*/ 0 h 22405"/>
                <a:gd name="T4" fmla="*/ 0 w 21600"/>
                <a:gd name="T5" fmla="*/ 0 h 22405"/>
                <a:gd name="T6" fmla="*/ 0 60000 65536"/>
                <a:gd name="T7" fmla="*/ 0 60000 65536"/>
                <a:gd name="T8" fmla="*/ 0 60000 65536"/>
                <a:gd name="T9" fmla="*/ 0 w 21600"/>
                <a:gd name="T10" fmla="*/ 0 h 22405"/>
                <a:gd name="T11" fmla="*/ 21600 w 21600"/>
                <a:gd name="T12" fmla="*/ 22405 h 22405"/>
              </a:gdLst>
              <a:ahLst/>
              <a:cxnLst>
                <a:cxn ang="T6">
                  <a:pos x="T0" y="T1"/>
                </a:cxn>
                <a:cxn ang="T7">
                  <a:pos x="T2" y="T3"/>
                </a:cxn>
                <a:cxn ang="T8">
                  <a:pos x="T4" y="T5"/>
                </a:cxn>
              </a:cxnLst>
              <a:rect l="T9" t="T10" r="T11" b="T12"/>
              <a:pathLst>
                <a:path w="21600" h="22405" fill="none" extrusionOk="0">
                  <a:moveTo>
                    <a:pt x="16" y="22404"/>
                  </a:moveTo>
                  <a:cubicBezTo>
                    <a:pt x="5" y="22124"/>
                    <a:pt x="0" y="21844"/>
                    <a:pt x="0" y="21564"/>
                  </a:cubicBezTo>
                  <a:cubicBezTo>
                    <a:pt x="-1" y="10121"/>
                    <a:pt x="8923" y="664"/>
                    <a:pt x="20346" y="0"/>
                  </a:cubicBezTo>
                </a:path>
                <a:path w="21600" h="22405" stroke="0" extrusionOk="0">
                  <a:moveTo>
                    <a:pt x="16" y="22404"/>
                  </a:moveTo>
                  <a:cubicBezTo>
                    <a:pt x="5" y="22124"/>
                    <a:pt x="0" y="21844"/>
                    <a:pt x="0" y="21564"/>
                  </a:cubicBezTo>
                  <a:cubicBezTo>
                    <a:pt x="-1" y="10121"/>
                    <a:pt x="8923" y="664"/>
                    <a:pt x="20346" y="0"/>
                  </a:cubicBezTo>
                  <a:lnTo>
                    <a:pt x="21600" y="21564"/>
                  </a:lnTo>
                  <a:lnTo>
                    <a:pt x="16" y="22404"/>
                  </a:lnTo>
                  <a:close/>
                </a:path>
              </a:pathLst>
            </a:custGeom>
            <a:noFill/>
            <a:ln w="571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6579" name="Arc 17"/>
            <p:cNvSpPr>
              <a:spLocks/>
            </p:cNvSpPr>
            <p:nvPr/>
          </p:nvSpPr>
          <p:spPr bwMode="auto">
            <a:xfrm>
              <a:off x="2680" y="1803"/>
              <a:ext cx="779" cy="1013"/>
            </a:xfrm>
            <a:custGeom>
              <a:avLst/>
              <a:gdLst>
                <a:gd name="T0" fmla="*/ 0 w 21587"/>
                <a:gd name="T1" fmla="*/ 0 h 21326"/>
                <a:gd name="T2" fmla="*/ 0 w 21587"/>
                <a:gd name="T3" fmla="*/ 0 h 21326"/>
                <a:gd name="T4" fmla="*/ 0 w 21587"/>
                <a:gd name="T5" fmla="*/ 0 h 21326"/>
                <a:gd name="T6" fmla="*/ 0 60000 65536"/>
                <a:gd name="T7" fmla="*/ 0 60000 65536"/>
                <a:gd name="T8" fmla="*/ 0 60000 65536"/>
                <a:gd name="T9" fmla="*/ 0 w 21587"/>
                <a:gd name="T10" fmla="*/ 0 h 21326"/>
                <a:gd name="T11" fmla="*/ 21587 w 21587"/>
                <a:gd name="T12" fmla="*/ 21326 h 21326"/>
              </a:gdLst>
              <a:ahLst/>
              <a:cxnLst>
                <a:cxn ang="T6">
                  <a:pos x="T0" y="T1"/>
                </a:cxn>
                <a:cxn ang="T7">
                  <a:pos x="T2" y="T3"/>
                </a:cxn>
                <a:cxn ang="T8">
                  <a:pos x="T4" y="T5"/>
                </a:cxn>
              </a:cxnLst>
              <a:rect l="T9" t="T10" r="T11" b="T12"/>
              <a:pathLst>
                <a:path w="21587" h="21326" fill="none" extrusionOk="0">
                  <a:moveTo>
                    <a:pt x="3429" y="-1"/>
                  </a:moveTo>
                  <a:cubicBezTo>
                    <a:pt x="13622" y="1638"/>
                    <a:pt x="21231" y="10262"/>
                    <a:pt x="21587" y="20580"/>
                  </a:cubicBezTo>
                </a:path>
                <a:path w="21587" h="21326" stroke="0" extrusionOk="0">
                  <a:moveTo>
                    <a:pt x="3429" y="-1"/>
                  </a:moveTo>
                  <a:cubicBezTo>
                    <a:pt x="13622" y="1638"/>
                    <a:pt x="21231" y="10262"/>
                    <a:pt x="21587" y="20580"/>
                  </a:cubicBezTo>
                  <a:lnTo>
                    <a:pt x="0" y="21326"/>
                  </a:lnTo>
                  <a:lnTo>
                    <a:pt x="3429" y="-1"/>
                  </a:lnTo>
                  <a:close/>
                </a:path>
              </a:pathLst>
            </a:custGeom>
            <a:noFill/>
            <a:ln w="57150">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6580" name="Arc 18"/>
            <p:cNvSpPr>
              <a:spLocks/>
            </p:cNvSpPr>
            <p:nvPr/>
          </p:nvSpPr>
          <p:spPr bwMode="auto">
            <a:xfrm>
              <a:off x="2737" y="1802"/>
              <a:ext cx="256" cy="1006"/>
            </a:xfrm>
            <a:custGeom>
              <a:avLst/>
              <a:gdLst>
                <a:gd name="T0" fmla="*/ 0 w 21600"/>
                <a:gd name="T1" fmla="*/ 0 h 21165"/>
                <a:gd name="T2" fmla="*/ 0 w 21600"/>
                <a:gd name="T3" fmla="*/ 0 h 21165"/>
                <a:gd name="T4" fmla="*/ 0 w 21600"/>
                <a:gd name="T5" fmla="*/ 0 h 21165"/>
                <a:gd name="T6" fmla="*/ 0 60000 65536"/>
                <a:gd name="T7" fmla="*/ 0 60000 65536"/>
                <a:gd name="T8" fmla="*/ 0 60000 65536"/>
                <a:gd name="T9" fmla="*/ 0 w 21600"/>
                <a:gd name="T10" fmla="*/ 0 h 21165"/>
                <a:gd name="T11" fmla="*/ 21600 w 21600"/>
                <a:gd name="T12" fmla="*/ 21165 h 21165"/>
              </a:gdLst>
              <a:ahLst/>
              <a:cxnLst>
                <a:cxn ang="T6">
                  <a:pos x="T0" y="T1"/>
                </a:cxn>
                <a:cxn ang="T7">
                  <a:pos x="T2" y="T3"/>
                </a:cxn>
                <a:cxn ang="T8">
                  <a:pos x="T4" y="T5"/>
                </a:cxn>
              </a:cxnLst>
              <a:rect l="T9" t="T10" r="T11" b="T12"/>
              <a:pathLst>
                <a:path w="21600" h="21165" fill="none" extrusionOk="0">
                  <a:moveTo>
                    <a:pt x="4314" y="0"/>
                  </a:moveTo>
                  <a:cubicBezTo>
                    <a:pt x="14374" y="2051"/>
                    <a:pt x="21600" y="10898"/>
                    <a:pt x="21600" y="21165"/>
                  </a:cubicBezTo>
                </a:path>
                <a:path w="21600" h="21165" stroke="0" extrusionOk="0">
                  <a:moveTo>
                    <a:pt x="4314" y="0"/>
                  </a:moveTo>
                  <a:cubicBezTo>
                    <a:pt x="14374" y="2051"/>
                    <a:pt x="21600" y="10898"/>
                    <a:pt x="21600" y="21165"/>
                  </a:cubicBezTo>
                  <a:lnTo>
                    <a:pt x="0" y="21165"/>
                  </a:lnTo>
                  <a:lnTo>
                    <a:pt x="4314" y="0"/>
                  </a:lnTo>
                  <a:close/>
                </a:path>
              </a:pathLst>
            </a:custGeom>
            <a:noFill/>
            <a:ln w="571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219155" name="AutoShape 19"/>
            <p:cNvSpPr>
              <a:spLocks noChangeArrowheads="1"/>
            </p:cNvSpPr>
            <p:nvPr/>
          </p:nvSpPr>
          <p:spPr bwMode="auto">
            <a:xfrm>
              <a:off x="2350" y="2007"/>
              <a:ext cx="112" cy="106"/>
            </a:xfrm>
            <a:prstGeom prst="star5">
              <a:avLst/>
            </a:prstGeom>
            <a:solidFill>
              <a:srgbClr val="FFFF00"/>
            </a:solidFill>
            <a:ln w="12700">
              <a:solidFill>
                <a:schemeClr val="tx1"/>
              </a:solidFill>
              <a:miter lim="800000"/>
              <a:headEnd type="none" w="sm" len="sm"/>
              <a:tailEnd type="none" w="sm" len="sm"/>
            </a:ln>
            <a:effectLst/>
          </p:spPr>
          <p:txBody>
            <a:bodyPr wrap="none" anchor="ctr"/>
            <a:lstStyle/>
            <a:p>
              <a:pPr>
                <a:defRPr/>
              </a:pPr>
              <a:endParaRPr lang="tr-TR"/>
            </a:p>
          </p:txBody>
        </p:sp>
        <p:sp>
          <p:nvSpPr>
            <p:cNvPr id="66582" name="Arc 20"/>
            <p:cNvSpPr>
              <a:spLocks/>
            </p:cNvSpPr>
            <p:nvPr/>
          </p:nvSpPr>
          <p:spPr bwMode="auto">
            <a:xfrm flipV="1">
              <a:off x="2195" y="2676"/>
              <a:ext cx="1265" cy="145"/>
            </a:xfrm>
            <a:custGeom>
              <a:avLst/>
              <a:gdLst>
                <a:gd name="T0" fmla="*/ 0 w 31236"/>
                <a:gd name="T1" fmla="*/ 0 h 21600"/>
                <a:gd name="T2" fmla="*/ 0 w 31236"/>
                <a:gd name="T3" fmla="*/ 0 h 21600"/>
                <a:gd name="T4" fmla="*/ 0 w 31236"/>
                <a:gd name="T5" fmla="*/ 0 h 21600"/>
                <a:gd name="T6" fmla="*/ 0 60000 65536"/>
                <a:gd name="T7" fmla="*/ 0 60000 65536"/>
                <a:gd name="T8" fmla="*/ 0 60000 65536"/>
                <a:gd name="T9" fmla="*/ 0 w 31236"/>
                <a:gd name="T10" fmla="*/ 0 h 21600"/>
                <a:gd name="T11" fmla="*/ 31236 w 31236"/>
                <a:gd name="T12" fmla="*/ 21600 h 21600"/>
              </a:gdLst>
              <a:ahLst/>
              <a:cxnLst>
                <a:cxn ang="T6">
                  <a:pos x="T0" y="T1"/>
                </a:cxn>
                <a:cxn ang="T7">
                  <a:pos x="T2" y="T3"/>
                </a:cxn>
                <a:cxn ang="T8">
                  <a:pos x="T4" y="T5"/>
                </a:cxn>
              </a:cxnLst>
              <a:rect l="T9" t="T10" r="T11" b="T12"/>
              <a:pathLst>
                <a:path w="31236" h="21600" fill="none" extrusionOk="0">
                  <a:moveTo>
                    <a:pt x="0" y="6025"/>
                  </a:moveTo>
                  <a:cubicBezTo>
                    <a:pt x="4023" y="2159"/>
                    <a:pt x="9386" y="-1"/>
                    <a:pt x="14966" y="0"/>
                  </a:cubicBezTo>
                  <a:cubicBezTo>
                    <a:pt x="21202" y="0"/>
                    <a:pt x="27134" y="2695"/>
                    <a:pt x="31236" y="7392"/>
                  </a:cubicBezTo>
                </a:path>
                <a:path w="31236" h="21600" stroke="0" extrusionOk="0">
                  <a:moveTo>
                    <a:pt x="0" y="6025"/>
                  </a:moveTo>
                  <a:cubicBezTo>
                    <a:pt x="4023" y="2159"/>
                    <a:pt x="9386" y="-1"/>
                    <a:pt x="14966" y="0"/>
                  </a:cubicBezTo>
                  <a:cubicBezTo>
                    <a:pt x="21202" y="0"/>
                    <a:pt x="27134" y="2695"/>
                    <a:pt x="31236" y="7392"/>
                  </a:cubicBezTo>
                  <a:lnTo>
                    <a:pt x="14966" y="21600"/>
                  </a:lnTo>
                  <a:lnTo>
                    <a:pt x="0" y="6025"/>
                  </a:lnTo>
                  <a:close/>
                </a:path>
              </a:pathLst>
            </a:custGeom>
            <a:noFill/>
            <a:ln w="57150">
              <a:solidFill>
                <a:srgbClr val="FFFF00"/>
              </a:solidFill>
              <a:prstDash val="sysDot"/>
              <a:round/>
              <a:headEnd type="triangle" w="med" len="med"/>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6583" name="Arc 21"/>
            <p:cNvSpPr>
              <a:spLocks/>
            </p:cNvSpPr>
            <p:nvPr/>
          </p:nvSpPr>
          <p:spPr bwMode="auto">
            <a:xfrm flipH="1">
              <a:off x="2189" y="2104"/>
              <a:ext cx="683" cy="708"/>
            </a:xfrm>
            <a:custGeom>
              <a:avLst/>
              <a:gdLst>
                <a:gd name="T0" fmla="*/ 0 w 21581"/>
                <a:gd name="T1" fmla="*/ 0 h 15009"/>
                <a:gd name="T2" fmla="*/ 0 w 21581"/>
                <a:gd name="T3" fmla="*/ 0 h 15009"/>
                <a:gd name="T4" fmla="*/ 0 w 21581"/>
                <a:gd name="T5" fmla="*/ 0 h 15009"/>
                <a:gd name="T6" fmla="*/ 0 60000 65536"/>
                <a:gd name="T7" fmla="*/ 0 60000 65536"/>
                <a:gd name="T8" fmla="*/ 0 60000 65536"/>
                <a:gd name="T9" fmla="*/ 0 w 21581"/>
                <a:gd name="T10" fmla="*/ 0 h 15009"/>
                <a:gd name="T11" fmla="*/ 21581 w 21581"/>
                <a:gd name="T12" fmla="*/ 15009 h 15009"/>
              </a:gdLst>
              <a:ahLst/>
              <a:cxnLst>
                <a:cxn ang="T6">
                  <a:pos x="T0" y="T1"/>
                </a:cxn>
                <a:cxn ang="T7">
                  <a:pos x="T2" y="T3"/>
                </a:cxn>
                <a:cxn ang="T8">
                  <a:pos x="T4" y="T5"/>
                </a:cxn>
              </a:cxnLst>
              <a:rect l="T9" t="T10" r="T11" b="T12"/>
              <a:pathLst>
                <a:path w="21581" h="15009" fill="none" extrusionOk="0">
                  <a:moveTo>
                    <a:pt x="15533" y="-1"/>
                  </a:moveTo>
                  <a:cubicBezTo>
                    <a:pt x="19205" y="3800"/>
                    <a:pt x="21357" y="8815"/>
                    <a:pt x="21580" y="14095"/>
                  </a:cubicBezTo>
                </a:path>
                <a:path w="21581" h="15009" stroke="0" extrusionOk="0">
                  <a:moveTo>
                    <a:pt x="15533" y="-1"/>
                  </a:moveTo>
                  <a:cubicBezTo>
                    <a:pt x="19205" y="3800"/>
                    <a:pt x="21357" y="8815"/>
                    <a:pt x="21580" y="14095"/>
                  </a:cubicBezTo>
                  <a:lnTo>
                    <a:pt x="0" y="15009"/>
                  </a:lnTo>
                  <a:lnTo>
                    <a:pt x="15533" y="-1"/>
                  </a:lnTo>
                  <a:close/>
                </a:path>
              </a:pathLst>
            </a:custGeom>
            <a:noFill/>
            <a:ln w="57150">
              <a:solidFill>
                <a:srgbClr val="FFFF00"/>
              </a:solidFill>
              <a:prstDash val="sysDot"/>
              <a:round/>
              <a:headEnd type="triangle" w="med" len="med"/>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219158" name="Rectangle 22"/>
            <p:cNvSpPr>
              <a:spLocks noChangeArrowheads="1"/>
            </p:cNvSpPr>
            <p:nvPr/>
          </p:nvSpPr>
          <p:spPr bwMode="auto">
            <a:xfrm>
              <a:off x="2214" y="1515"/>
              <a:ext cx="1136" cy="231"/>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en-US" b="1" i="1">
                  <a:solidFill>
                    <a:srgbClr val="FF0066"/>
                  </a:solidFill>
                  <a:effectLst>
                    <a:outerShdw blurRad="38100" dist="38100" dir="2700000" algn="tl">
                      <a:srgbClr val="C0C0C0"/>
                    </a:outerShdw>
                  </a:effectLst>
                </a:rPr>
                <a:t>Zenit</a:t>
              </a:r>
            </a:p>
          </p:txBody>
        </p:sp>
        <p:sp>
          <p:nvSpPr>
            <p:cNvPr id="219159" name="Rectangle 23"/>
            <p:cNvSpPr>
              <a:spLocks noChangeArrowheads="1"/>
            </p:cNvSpPr>
            <p:nvPr/>
          </p:nvSpPr>
          <p:spPr bwMode="auto">
            <a:xfrm>
              <a:off x="2898" y="2840"/>
              <a:ext cx="1136" cy="231"/>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tr-TR" b="1" i="1">
                  <a:solidFill>
                    <a:srgbClr val="FF0066"/>
                  </a:solidFill>
                  <a:effectLst>
                    <a:outerShdw blurRad="38100" dist="38100" dir="2700000" algn="tl">
                      <a:srgbClr val="C0C0C0"/>
                    </a:outerShdw>
                  </a:effectLst>
                </a:rPr>
                <a:t>Güney</a:t>
              </a:r>
              <a:endParaRPr lang="en-US" b="1">
                <a:solidFill>
                  <a:srgbClr val="FF0066"/>
                </a:solidFill>
                <a:effectLst>
                  <a:outerShdw blurRad="38100" dist="38100" dir="2700000" algn="tl">
                    <a:srgbClr val="C0C0C0"/>
                  </a:outerShdw>
                </a:effectLst>
              </a:endParaRPr>
            </a:p>
          </p:txBody>
        </p:sp>
        <p:sp>
          <p:nvSpPr>
            <p:cNvPr id="219160" name="Rectangle 24"/>
            <p:cNvSpPr>
              <a:spLocks noChangeArrowheads="1"/>
            </p:cNvSpPr>
            <p:nvPr/>
          </p:nvSpPr>
          <p:spPr bwMode="auto">
            <a:xfrm>
              <a:off x="3254" y="2012"/>
              <a:ext cx="1136" cy="212"/>
            </a:xfrm>
            <a:prstGeom prst="rect">
              <a:avLst/>
            </a:prstGeom>
            <a:noFill/>
            <a:ln w="9525">
              <a:noFill/>
              <a:miter lim="800000"/>
              <a:headEnd/>
              <a:tailEnd/>
            </a:ln>
            <a:effectLst/>
          </p:spPr>
          <p:txBody>
            <a:bodyPr lIns="92075" tIns="46038" rIns="92075" bIns="46038">
              <a:spAutoFit/>
            </a:bodyPr>
            <a:lstStyle/>
            <a:p>
              <a:pPr fontAlgn="auto">
                <a:spcBef>
                  <a:spcPct val="50000"/>
                </a:spcBef>
                <a:spcAft>
                  <a:spcPct val="20000"/>
                </a:spcAft>
                <a:defRPr/>
              </a:pPr>
              <a:r>
                <a:rPr lang="en-US" sz="1600" b="1" i="1">
                  <a:solidFill>
                    <a:schemeClr val="hlink"/>
                  </a:solidFill>
                  <a:effectLst>
                    <a:outerShdw blurRad="38100" dist="38100" dir="2700000" algn="tl">
                      <a:srgbClr val="C0C0C0"/>
                    </a:outerShdw>
                  </a:effectLst>
                </a:rPr>
                <a:t>Meri</a:t>
              </a:r>
              <a:r>
                <a:rPr lang="tr-TR" sz="1600" b="1" i="1">
                  <a:solidFill>
                    <a:schemeClr val="hlink"/>
                  </a:solidFill>
                  <a:effectLst>
                    <a:outerShdw blurRad="38100" dist="38100" dir="2700000" algn="tl">
                      <a:srgbClr val="C0C0C0"/>
                    </a:outerShdw>
                  </a:effectLst>
                </a:rPr>
                <a:t>dyen</a:t>
              </a:r>
              <a:endParaRPr lang="en-US" sz="1600" b="1">
                <a:solidFill>
                  <a:schemeClr val="hlink"/>
                </a:solidFill>
                <a:effectLst>
                  <a:outerShdw blurRad="38100" dist="38100" dir="2700000" algn="tl">
                    <a:srgbClr val="C0C0C0"/>
                  </a:outerShdw>
                </a:effectLst>
              </a:endParaRPr>
            </a:p>
          </p:txBody>
        </p:sp>
        <p:sp>
          <p:nvSpPr>
            <p:cNvPr id="66587" name="AutoShape 25"/>
            <p:cNvSpPr>
              <a:spLocks noChangeArrowheads="1"/>
            </p:cNvSpPr>
            <p:nvPr/>
          </p:nvSpPr>
          <p:spPr bwMode="auto">
            <a:xfrm>
              <a:off x="3438" y="2786"/>
              <a:ext cx="47" cy="64"/>
            </a:xfrm>
            <a:prstGeom prst="triangle">
              <a:avLst>
                <a:gd name="adj" fmla="val 50000"/>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219162" name="Rectangle 26"/>
            <p:cNvSpPr>
              <a:spLocks noChangeArrowheads="1"/>
            </p:cNvSpPr>
            <p:nvPr/>
          </p:nvSpPr>
          <p:spPr bwMode="auto">
            <a:xfrm>
              <a:off x="2203" y="2830"/>
              <a:ext cx="1136" cy="212"/>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en-US" sz="1600" b="1" i="1" dirty="0" err="1">
                  <a:effectLst>
                    <a:outerShdw blurRad="38100" dist="38100" dir="2700000" algn="tl">
                      <a:srgbClr val="C0C0C0"/>
                    </a:outerShdw>
                  </a:effectLst>
                </a:rPr>
                <a:t>Azimut</a:t>
              </a:r>
              <a:endParaRPr lang="en-US" sz="1600" b="1" dirty="0">
                <a:effectLst>
                  <a:outerShdw blurRad="38100" dist="38100" dir="2700000" algn="tl">
                    <a:srgbClr val="C0C0C0"/>
                  </a:outerShdw>
                </a:effectLst>
              </a:endParaRPr>
            </a:p>
          </p:txBody>
        </p:sp>
        <p:sp>
          <p:nvSpPr>
            <p:cNvPr id="219163" name="Rectangle 27"/>
            <p:cNvSpPr>
              <a:spLocks noChangeArrowheads="1"/>
            </p:cNvSpPr>
            <p:nvPr/>
          </p:nvSpPr>
          <p:spPr bwMode="auto">
            <a:xfrm>
              <a:off x="1365" y="2298"/>
              <a:ext cx="1136" cy="212"/>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tr-TR" sz="1600" b="1" i="1" dirty="0">
                  <a:effectLst>
                    <a:outerShdw blurRad="38100" dist="38100" dir="2700000" algn="tl">
                      <a:srgbClr val="C0C0C0"/>
                    </a:outerShdw>
                  </a:effectLst>
                </a:rPr>
                <a:t>Yükseklik</a:t>
              </a:r>
              <a:endParaRPr lang="en-US" sz="1600" b="1" dirty="0">
                <a:effectLst>
                  <a:outerShdw blurRad="38100" dist="38100" dir="2700000" algn="tl">
                    <a:srgbClr val="C0C0C0"/>
                  </a:outerShdw>
                </a:effectLst>
              </a:endParaRPr>
            </a:p>
          </p:txBody>
        </p:sp>
        <p:sp>
          <p:nvSpPr>
            <p:cNvPr id="66590" name="AutoShape 28"/>
            <p:cNvSpPr>
              <a:spLocks noChangeArrowheads="1"/>
            </p:cNvSpPr>
            <p:nvPr/>
          </p:nvSpPr>
          <p:spPr bwMode="auto">
            <a:xfrm flipV="1">
              <a:off x="2766" y="1729"/>
              <a:ext cx="46" cy="64"/>
            </a:xfrm>
            <a:prstGeom prst="triangle">
              <a:avLst>
                <a:gd name="adj" fmla="val 50000"/>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sp>
        <p:nvSpPr>
          <p:cNvPr id="66566" name="Rectangle 29"/>
          <p:cNvSpPr>
            <a:spLocks noChangeArrowheads="1"/>
          </p:cNvSpPr>
          <p:nvPr/>
        </p:nvSpPr>
        <p:spPr bwMode="auto">
          <a:xfrm>
            <a:off x="1879600" y="901700"/>
            <a:ext cx="4076700" cy="2501900"/>
          </a:xfrm>
          <a:prstGeom prst="rect">
            <a:avLst/>
          </a:prstGeom>
          <a:noFill/>
          <a:ln w="38100">
            <a:solidFill>
              <a:srgbClr val="0000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aphicFrame>
        <p:nvGraphicFramePr>
          <p:cNvPr id="66567" name="Object 2"/>
          <p:cNvGraphicFramePr>
            <a:graphicFrameLocks noChangeAspect="1"/>
          </p:cNvGraphicFramePr>
          <p:nvPr>
            <p:extLst>
              <p:ext uri="{D42A27DB-BD31-4B8C-83A1-F6EECF244321}">
                <p14:modId xmlns:p14="http://schemas.microsoft.com/office/powerpoint/2010/main" val="2107557071"/>
              </p:ext>
            </p:extLst>
          </p:nvPr>
        </p:nvGraphicFramePr>
        <p:xfrm>
          <a:off x="1835150" y="3602038"/>
          <a:ext cx="7810500" cy="3186112"/>
        </p:xfrm>
        <a:graphic>
          <a:graphicData uri="http://schemas.openxmlformats.org/presentationml/2006/ole">
            <mc:AlternateContent xmlns:mc="http://schemas.openxmlformats.org/markup-compatibility/2006">
              <mc:Choice xmlns:v="urn:schemas-microsoft-com:vml" Requires="v">
                <p:oleObj spid="_x0000_s1036" name="Document" r:id="rId4" imgW="7705888" imgH="3086355" progId="Word.Document.8">
                  <p:embed/>
                </p:oleObj>
              </mc:Choice>
              <mc:Fallback>
                <p:oleObj name="Document" r:id="rId4" imgW="7705888" imgH="3086355" progId="Word.Document.8">
                  <p:embed/>
                  <p:pic>
                    <p:nvPicPr>
                      <p:cNvPr id="66567" name="Object 2"/>
                      <p:cNvPicPr>
                        <a:picLocks noChangeAspect="1" noChangeArrowheads="1"/>
                      </p:cNvPicPr>
                      <p:nvPr/>
                    </p:nvPicPr>
                    <p:blipFill>
                      <a:blip r:embed="rId5"/>
                      <a:srcRect/>
                      <a:stretch>
                        <a:fillRect/>
                      </a:stretch>
                    </p:blipFill>
                    <p:spPr bwMode="auto">
                      <a:xfrm>
                        <a:off x="1835150" y="3602038"/>
                        <a:ext cx="7810500" cy="3186112"/>
                      </a:xfrm>
                      <a:prstGeom prst="rect">
                        <a:avLst/>
                      </a:prstGeom>
                      <a:noFill/>
                      <a:ln>
                        <a:solidFill>
                          <a:schemeClr val="tx1"/>
                        </a:solidFill>
                      </a:ln>
                      <a:effectLst/>
                      <a:extLst/>
                    </p:spPr>
                  </p:pic>
                </p:oleObj>
              </mc:Fallback>
            </mc:AlternateContent>
          </a:graphicData>
        </a:graphic>
      </p:graphicFrame>
    </p:spTree>
    <p:extLst>
      <p:ext uri="{BB962C8B-B14F-4D97-AF65-F5344CB8AC3E}">
        <p14:creationId xmlns:p14="http://schemas.microsoft.com/office/powerpoint/2010/main" val="139969068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2286000" y="990601"/>
            <a:ext cx="7620000" cy="128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13" tIns="48107" rIns="96213" bIns="4810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tr-TR" altLang="tr-TR" sz="2200" b="1">
                <a:solidFill>
                  <a:srgbClr val="000000"/>
                </a:solidFill>
                <a:latin typeface="Times New Roman" panose="02020603050405020304" pitchFamily="18" charset="0"/>
                <a:cs typeface="Times New Roman" panose="02020603050405020304" pitchFamily="18" charset="0"/>
              </a:rPr>
              <a:t>Ufuk yüksekliği</a:t>
            </a:r>
            <a:r>
              <a:rPr lang="tr-TR" altLang="tr-TR" sz="2200">
                <a:solidFill>
                  <a:srgbClr val="000000"/>
                </a:solidFill>
                <a:latin typeface="Times New Roman" panose="02020603050405020304" pitchFamily="18" charset="0"/>
                <a:cs typeface="Times New Roman" panose="02020603050405020304" pitchFamily="18" charset="0"/>
              </a:rPr>
              <a:t> için temel düzlem </a:t>
            </a:r>
            <a:r>
              <a:rPr lang="tr-TR" altLang="tr-TR" sz="2200" u="sng">
                <a:solidFill>
                  <a:srgbClr val="000000"/>
                </a:solidFill>
                <a:latin typeface="Times New Roman" panose="02020603050405020304" pitchFamily="18" charset="0"/>
                <a:cs typeface="Times New Roman" panose="02020603050405020304" pitchFamily="18" charset="0"/>
              </a:rPr>
              <a:t>ufuk, </a:t>
            </a:r>
            <a:endParaRPr lang="tr-TR" altLang="tr-TR" sz="2200">
              <a:latin typeface="Times New Roman" panose="02020603050405020304" pitchFamily="18" charset="0"/>
              <a:cs typeface="Times New Roman" panose="02020603050405020304" pitchFamily="18" charset="0"/>
            </a:endParaRPr>
          </a:p>
          <a:p>
            <a:pPr>
              <a:spcBef>
                <a:spcPct val="50000"/>
              </a:spcBef>
              <a:buFontTx/>
              <a:buNone/>
            </a:pPr>
            <a:r>
              <a:rPr lang="tr-TR" altLang="tr-TR" sz="2200" b="1">
                <a:solidFill>
                  <a:srgbClr val="000000"/>
                </a:solidFill>
                <a:latin typeface="Times New Roman" panose="02020603050405020304" pitchFamily="18" charset="0"/>
                <a:cs typeface="Times New Roman" panose="02020603050405020304" pitchFamily="18" charset="0"/>
              </a:rPr>
              <a:t>Azimut</a:t>
            </a:r>
            <a:r>
              <a:rPr lang="tr-TR" altLang="tr-TR" sz="2200">
                <a:solidFill>
                  <a:srgbClr val="000000"/>
                </a:solidFill>
                <a:latin typeface="Times New Roman" panose="02020603050405020304" pitchFamily="18" charset="0"/>
                <a:cs typeface="Times New Roman" panose="02020603050405020304" pitchFamily="18" charset="0"/>
              </a:rPr>
              <a:t> için temel nokta </a:t>
            </a:r>
            <a:r>
              <a:rPr lang="tr-TR" altLang="tr-TR" sz="2200" u="sng">
                <a:solidFill>
                  <a:srgbClr val="000000"/>
                </a:solidFill>
                <a:latin typeface="Times New Roman" panose="02020603050405020304" pitchFamily="18" charset="0"/>
                <a:cs typeface="Times New Roman" panose="02020603050405020304" pitchFamily="18" charset="0"/>
              </a:rPr>
              <a:t>güney noktası</a:t>
            </a:r>
            <a:r>
              <a:rPr lang="tr-TR" altLang="tr-TR" sz="2200">
                <a:solidFill>
                  <a:srgbClr val="000000"/>
                </a:solidFill>
                <a:latin typeface="Times New Roman" panose="02020603050405020304" pitchFamily="18" charset="0"/>
                <a:cs typeface="Times New Roman" panose="02020603050405020304" pitchFamily="18" charset="0"/>
              </a:rPr>
              <a:t> (veya </a:t>
            </a:r>
            <a:r>
              <a:rPr lang="tr-TR" altLang="tr-TR" sz="2200" u="sng">
                <a:solidFill>
                  <a:srgbClr val="000000"/>
                </a:solidFill>
                <a:latin typeface="Times New Roman" panose="02020603050405020304" pitchFamily="18" charset="0"/>
                <a:cs typeface="Times New Roman" panose="02020603050405020304" pitchFamily="18" charset="0"/>
              </a:rPr>
              <a:t>meridyen</a:t>
            </a:r>
            <a:r>
              <a:rPr lang="tr-TR" altLang="tr-TR" sz="2200">
                <a:solidFill>
                  <a:srgbClr val="000000"/>
                </a:solidFill>
                <a:latin typeface="Times New Roman" panose="02020603050405020304" pitchFamily="18" charset="0"/>
                <a:cs typeface="Times New Roman" panose="02020603050405020304" pitchFamily="18" charset="0"/>
              </a:rPr>
              <a:t> temel alınarak azimut yerine </a:t>
            </a:r>
            <a:r>
              <a:rPr lang="tr-TR" altLang="tr-TR" sz="2200" b="1">
                <a:solidFill>
                  <a:srgbClr val="000000"/>
                </a:solidFill>
                <a:latin typeface="Times New Roman" panose="02020603050405020304" pitchFamily="18" charset="0"/>
                <a:cs typeface="Times New Roman" panose="02020603050405020304" pitchFamily="18" charset="0"/>
              </a:rPr>
              <a:t>saat açısı</a:t>
            </a:r>
            <a:r>
              <a:rPr lang="tr-TR" altLang="tr-TR" sz="2200">
                <a:solidFill>
                  <a:srgbClr val="000000"/>
                </a:solidFill>
                <a:latin typeface="Times New Roman" panose="02020603050405020304" pitchFamily="18" charset="0"/>
                <a:cs typeface="Times New Roman" panose="02020603050405020304" pitchFamily="18" charset="0"/>
              </a:rPr>
              <a:t> kullanılır)</a:t>
            </a:r>
            <a:r>
              <a:rPr lang="en-US" altLang="tr-TR" sz="2200">
                <a:solidFill>
                  <a:srgbClr val="000000"/>
                </a:solidFill>
                <a:latin typeface="Times New Roman" panose="02020603050405020304" pitchFamily="18" charset="0"/>
                <a:cs typeface="Times New Roman" panose="02020603050405020304" pitchFamily="18" charset="0"/>
              </a:rPr>
              <a:t> </a:t>
            </a:r>
            <a:endParaRPr lang="en-US" altLang="tr-TR" sz="1800"/>
          </a:p>
        </p:txBody>
      </p:sp>
      <p:sp>
        <p:nvSpPr>
          <p:cNvPr id="68611" name="Text Box 3"/>
          <p:cNvSpPr txBox="1">
            <a:spLocks noChangeArrowheads="1"/>
          </p:cNvSpPr>
          <p:nvPr/>
        </p:nvSpPr>
        <p:spPr bwMode="auto">
          <a:xfrm>
            <a:off x="2286000" y="2514600"/>
            <a:ext cx="7620000" cy="111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13" tIns="48107" rIns="96213" bIns="4810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tr-TR" altLang="tr-TR" sz="2200">
                <a:solidFill>
                  <a:srgbClr val="000000"/>
                </a:solidFill>
                <a:latin typeface="Times New Roman" panose="02020603050405020304" pitchFamily="18" charset="0"/>
                <a:cs typeface="Times New Roman" panose="02020603050405020304" pitchFamily="18" charset="0"/>
              </a:rPr>
              <a:t>Bir gökcisminin ufuk yüksekliği ve azimut değerleri, gözlemcinin Dünya üzerindeki </a:t>
            </a:r>
            <a:r>
              <a:rPr lang="tr-TR" altLang="tr-TR" sz="2200" b="1">
                <a:solidFill>
                  <a:srgbClr val="000000"/>
                </a:solidFill>
                <a:latin typeface="Times New Roman" panose="02020603050405020304" pitchFamily="18" charset="0"/>
                <a:cs typeface="Times New Roman" panose="02020603050405020304" pitchFamily="18" charset="0"/>
              </a:rPr>
              <a:t>yerine</a:t>
            </a:r>
            <a:r>
              <a:rPr lang="tr-TR" altLang="tr-TR" sz="2200">
                <a:solidFill>
                  <a:srgbClr val="000000"/>
                </a:solidFill>
                <a:latin typeface="Times New Roman" panose="02020603050405020304" pitchFamily="18" charset="0"/>
                <a:cs typeface="Times New Roman" panose="02020603050405020304" pitchFamily="18" charset="0"/>
              </a:rPr>
              <a:t> (enlem ve boylam) bağlıdır. Ayrıca aynı gözlemci için bile bu değerler </a:t>
            </a:r>
            <a:r>
              <a:rPr lang="tr-TR" altLang="tr-TR" sz="2200" b="1">
                <a:solidFill>
                  <a:srgbClr val="000000"/>
                </a:solidFill>
                <a:latin typeface="Times New Roman" panose="02020603050405020304" pitchFamily="18" charset="0"/>
                <a:cs typeface="Times New Roman" panose="02020603050405020304" pitchFamily="18" charset="0"/>
              </a:rPr>
              <a:t>zaman</a:t>
            </a:r>
            <a:r>
              <a:rPr lang="tr-TR" altLang="tr-TR" sz="2200">
                <a:solidFill>
                  <a:srgbClr val="000000"/>
                </a:solidFill>
                <a:latin typeface="Times New Roman" panose="02020603050405020304" pitchFamily="18" charset="0"/>
                <a:cs typeface="Times New Roman" panose="02020603050405020304" pitchFamily="18" charset="0"/>
              </a:rPr>
              <a:t>la değişir.</a:t>
            </a:r>
            <a:r>
              <a:rPr lang="en-US" altLang="tr-TR" sz="2200">
                <a:solidFill>
                  <a:srgbClr val="000000"/>
                </a:solidFill>
                <a:latin typeface="Times New Roman" panose="02020603050405020304" pitchFamily="18" charset="0"/>
                <a:cs typeface="Times New Roman" panose="02020603050405020304" pitchFamily="18" charset="0"/>
              </a:rPr>
              <a:t> </a:t>
            </a:r>
            <a:endParaRPr lang="en-US" altLang="tr-TR" sz="1800"/>
          </a:p>
        </p:txBody>
      </p:sp>
      <p:sp>
        <p:nvSpPr>
          <p:cNvPr id="68614" name="Text Box 5"/>
          <p:cNvSpPr txBox="1">
            <a:spLocks noChangeArrowheads="1"/>
          </p:cNvSpPr>
          <p:nvPr/>
        </p:nvSpPr>
        <p:spPr bwMode="auto">
          <a:xfrm>
            <a:off x="3110247" y="4217832"/>
            <a:ext cx="61722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13" tIns="48107" rIns="96213" bIns="4810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tr-TR" altLang="tr-TR" sz="2600" b="1" dirty="0">
                <a:solidFill>
                  <a:srgbClr val="C00000"/>
                </a:solidFill>
                <a:latin typeface="Times New Roman" panose="02020603050405020304" pitchFamily="18" charset="0"/>
                <a:cs typeface="Times New Roman" panose="02020603050405020304" pitchFamily="18" charset="0"/>
              </a:rPr>
              <a:t>O zaman, Yer küre üzerinde herkes için ortak olan bir düzlem ve bir noktaya (başlangıç boylamına) gerek vardır.</a:t>
            </a:r>
            <a:r>
              <a:rPr lang="en-US" altLang="tr-TR" sz="2600" b="1" dirty="0">
                <a:solidFill>
                  <a:srgbClr val="C00000"/>
                </a:solidFill>
                <a:latin typeface="Times New Roman" panose="02020603050405020304" pitchFamily="18" charset="0"/>
                <a:cs typeface="Times New Roman" panose="02020603050405020304" pitchFamily="18" charset="0"/>
              </a:rPr>
              <a:t> </a:t>
            </a:r>
            <a:endParaRPr lang="en-US" altLang="tr-TR" sz="1800" dirty="0">
              <a:solidFill>
                <a:srgbClr val="C00000"/>
              </a:solidFill>
            </a:endParaRPr>
          </a:p>
        </p:txBody>
      </p:sp>
      <p:sp>
        <p:nvSpPr>
          <p:cNvPr id="430087" name="Rectangle 7"/>
          <p:cNvSpPr>
            <a:spLocks noChangeArrowheads="1"/>
          </p:cNvSpPr>
          <p:nvPr/>
        </p:nvSpPr>
        <p:spPr bwMode="auto">
          <a:xfrm>
            <a:off x="1643064" y="0"/>
            <a:ext cx="8918575" cy="863600"/>
          </a:xfrm>
          <a:prstGeom prst="rect">
            <a:avLst/>
          </a:prstGeom>
          <a:noFill/>
          <a:ln w="9525">
            <a:noFill/>
            <a:miter lim="800000"/>
            <a:headEnd/>
            <a:tailEnd/>
          </a:ln>
          <a:effectLst>
            <a:outerShdw dist="17961" dir="2700000" algn="ctr" rotWithShape="0">
              <a:srgbClr val="FAFD00"/>
            </a:outerShdw>
          </a:effectLst>
        </p:spPr>
        <p:txBody>
          <a:bodyPr lIns="92075" tIns="46038" rIns="92075" bIns="46038" anchor="ctr"/>
          <a:lstStyle/>
          <a:p>
            <a:pPr algn="ctr">
              <a:lnSpc>
                <a:spcPct val="90000"/>
              </a:lnSpc>
              <a:defRPr/>
            </a:pPr>
            <a:r>
              <a:rPr lang="tr-TR" sz="4400" b="1" dirty="0"/>
              <a:t>UFUK KOORDİNAT SİSTEMİ</a:t>
            </a:r>
            <a:endParaRPr lang="en-US" sz="4400" b="1" dirty="0"/>
          </a:p>
        </p:txBody>
      </p:sp>
    </p:spTree>
    <p:extLst>
      <p:ext uri="{BB962C8B-B14F-4D97-AF65-F5344CB8AC3E}">
        <p14:creationId xmlns:p14="http://schemas.microsoft.com/office/powerpoint/2010/main" val="4279661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2"/>
          <p:cNvGrpSpPr>
            <a:grpSpLocks/>
          </p:cNvGrpSpPr>
          <p:nvPr/>
        </p:nvGrpSpPr>
        <p:grpSpPr bwMode="auto">
          <a:xfrm>
            <a:off x="5427664" y="3568700"/>
            <a:ext cx="777875" cy="863600"/>
            <a:chOff x="1320" y="696"/>
            <a:chExt cx="2720" cy="3024"/>
          </a:xfrm>
        </p:grpSpPr>
        <p:sp>
          <p:nvSpPr>
            <p:cNvPr id="69636" name="Oval 3"/>
            <p:cNvSpPr>
              <a:spLocks noChangeArrowheads="1"/>
            </p:cNvSpPr>
            <p:nvPr/>
          </p:nvSpPr>
          <p:spPr bwMode="auto">
            <a:xfrm>
              <a:off x="1320" y="1000"/>
              <a:ext cx="2720" cy="2720"/>
            </a:xfrm>
            <a:prstGeom prst="ellipse">
              <a:avLst/>
            </a:prstGeom>
            <a:solidFill>
              <a:schemeClr val="accent1"/>
            </a:solidFill>
            <a:ln w="28575">
              <a:solidFill>
                <a:srgbClr val="0000CC"/>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69637" name="Line 4"/>
            <p:cNvSpPr>
              <a:spLocks noChangeShapeType="1"/>
            </p:cNvSpPr>
            <p:nvPr/>
          </p:nvSpPr>
          <p:spPr bwMode="auto">
            <a:xfrm>
              <a:off x="2680" y="1000"/>
              <a:ext cx="0" cy="271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69638" name="Arc 5"/>
            <p:cNvSpPr>
              <a:spLocks/>
            </p:cNvSpPr>
            <p:nvPr/>
          </p:nvSpPr>
          <p:spPr bwMode="auto">
            <a:xfrm>
              <a:off x="1584" y="1013"/>
              <a:ext cx="1584" cy="2697"/>
            </a:xfrm>
            <a:custGeom>
              <a:avLst/>
              <a:gdLst>
                <a:gd name="T0" fmla="*/ 0 w 21600"/>
                <a:gd name="T1" fmla="*/ 0 h 30866"/>
                <a:gd name="T2" fmla="*/ 0 w 21600"/>
                <a:gd name="T3" fmla="*/ 0 h 30866"/>
                <a:gd name="T4" fmla="*/ 0 w 21600"/>
                <a:gd name="T5" fmla="*/ 0 h 30866"/>
                <a:gd name="T6" fmla="*/ 0 60000 65536"/>
                <a:gd name="T7" fmla="*/ 0 60000 65536"/>
                <a:gd name="T8" fmla="*/ 0 60000 65536"/>
                <a:gd name="T9" fmla="*/ 0 w 21600"/>
                <a:gd name="T10" fmla="*/ 0 h 30866"/>
                <a:gd name="T11" fmla="*/ 21600 w 21600"/>
                <a:gd name="T12" fmla="*/ 30866 h 30866"/>
              </a:gdLst>
              <a:ahLst/>
              <a:cxnLst>
                <a:cxn ang="T6">
                  <a:pos x="T0" y="T1"/>
                </a:cxn>
                <a:cxn ang="T7">
                  <a:pos x="T2" y="T3"/>
                </a:cxn>
                <a:cxn ang="T8">
                  <a:pos x="T4" y="T5"/>
                </a:cxn>
              </a:cxnLst>
              <a:rect l="T9" t="T10" r="T11" b="T12"/>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9639" name="Arc 6"/>
            <p:cNvSpPr>
              <a:spLocks/>
            </p:cNvSpPr>
            <p:nvPr/>
          </p:nvSpPr>
          <p:spPr bwMode="auto">
            <a:xfrm flipH="1">
              <a:off x="1865" y="1020"/>
              <a:ext cx="1686" cy="2604"/>
            </a:xfrm>
            <a:custGeom>
              <a:avLst/>
              <a:gdLst>
                <a:gd name="T0" fmla="*/ 0 w 21600"/>
                <a:gd name="T1" fmla="*/ 0 h 33362"/>
                <a:gd name="T2" fmla="*/ 0 w 21600"/>
                <a:gd name="T3" fmla="*/ 0 h 33362"/>
                <a:gd name="T4" fmla="*/ 0 w 21600"/>
                <a:gd name="T5" fmla="*/ 0 h 33362"/>
                <a:gd name="T6" fmla="*/ 0 60000 65536"/>
                <a:gd name="T7" fmla="*/ 0 60000 65536"/>
                <a:gd name="T8" fmla="*/ 0 60000 65536"/>
                <a:gd name="T9" fmla="*/ 0 w 21600"/>
                <a:gd name="T10" fmla="*/ 0 h 33362"/>
                <a:gd name="T11" fmla="*/ 21600 w 21600"/>
                <a:gd name="T12" fmla="*/ 33362 h 33362"/>
              </a:gdLst>
              <a:ahLst/>
              <a:cxnLst>
                <a:cxn ang="T6">
                  <a:pos x="T0" y="T1"/>
                </a:cxn>
                <a:cxn ang="T7">
                  <a:pos x="T2" y="T3"/>
                </a:cxn>
                <a:cxn ang="T8">
                  <a:pos x="T4" y="T5"/>
                </a:cxn>
              </a:cxnLst>
              <a:rect l="T9" t="T10" r="T11" b="T12"/>
              <a:pathLst>
                <a:path w="21600" h="33362" fill="none" extrusionOk="0">
                  <a:moveTo>
                    <a:pt x="4140" y="33361"/>
                  </a:moveTo>
                  <a:cubicBezTo>
                    <a:pt x="1449" y="29667"/>
                    <a:pt x="0" y="25215"/>
                    <a:pt x="0" y="20645"/>
                  </a:cubicBezTo>
                  <a:cubicBezTo>
                    <a:pt x="-1" y="11162"/>
                    <a:pt x="6184" y="2788"/>
                    <a:pt x="15248" y="0"/>
                  </a:cubicBezTo>
                </a:path>
                <a:path w="21600" h="33362" stroke="0" extrusionOk="0">
                  <a:moveTo>
                    <a:pt x="4140" y="33361"/>
                  </a:moveTo>
                  <a:cubicBezTo>
                    <a:pt x="1449" y="29667"/>
                    <a:pt x="0" y="25215"/>
                    <a:pt x="0" y="20645"/>
                  </a:cubicBezTo>
                  <a:cubicBezTo>
                    <a:pt x="-1" y="11162"/>
                    <a:pt x="6184" y="2788"/>
                    <a:pt x="15248" y="0"/>
                  </a:cubicBezTo>
                  <a:lnTo>
                    <a:pt x="21600" y="20645"/>
                  </a:lnTo>
                  <a:lnTo>
                    <a:pt x="4140" y="3336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9640" name="Arc 7"/>
            <p:cNvSpPr>
              <a:spLocks/>
            </p:cNvSpPr>
            <p:nvPr/>
          </p:nvSpPr>
          <p:spPr bwMode="auto">
            <a:xfrm flipH="1">
              <a:off x="2208" y="1013"/>
              <a:ext cx="1584" cy="2697"/>
            </a:xfrm>
            <a:custGeom>
              <a:avLst/>
              <a:gdLst>
                <a:gd name="T0" fmla="*/ 0 w 21600"/>
                <a:gd name="T1" fmla="*/ 0 h 30866"/>
                <a:gd name="T2" fmla="*/ 0 w 21600"/>
                <a:gd name="T3" fmla="*/ 0 h 30866"/>
                <a:gd name="T4" fmla="*/ 0 w 21600"/>
                <a:gd name="T5" fmla="*/ 0 h 30866"/>
                <a:gd name="T6" fmla="*/ 0 60000 65536"/>
                <a:gd name="T7" fmla="*/ 0 60000 65536"/>
                <a:gd name="T8" fmla="*/ 0 60000 65536"/>
                <a:gd name="T9" fmla="*/ 0 w 21600"/>
                <a:gd name="T10" fmla="*/ 0 h 30866"/>
                <a:gd name="T11" fmla="*/ 21600 w 21600"/>
                <a:gd name="T12" fmla="*/ 30866 h 30866"/>
              </a:gdLst>
              <a:ahLst/>
              <a:cxnLst>
                <a:cxn ang="T6">
                  <a:pos x="T0" y="T1"/>
                </a:cxn>
                <a:cxn ang="T7">
                  <a:pos x="T2" y="T3"/>
                </a:cxn>
                <a:cxn ang="T8">
                  <a:pos x="T4" y="T5"/>
                </a:cxn>
              </a:cxnLst>
              <a:rect l="T9" t="T10" r="T11" b="T12"/>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9641" name="Arc 8"/>
            <p:cNvSpPr>
              <a:spLocks/>
            </p:cNvSpPr>
            <p:nvPr/>
          </p:nvSpPr>
          <p:spPr bwMode="auto">
            <a:xfrm>
              <a:off x="1818" y="1020"/>
              <a:ext cx="1686" cy="2585"/>
            </a:xfrm>
            <a:custGeom>
              <a:avLst/>
              <a:gdLst>
                <a:gd name="T0" fmla="*/ 0 w 21600"/>
                <a:gd name="T1" fmla="*/ 0 h 33113"/>
                <a:gd name="T2" fmla="*/ 0 w 21600"/>
                <a:gd name="T3" fmla="*/ 0 h 33113"/>
                <a:gd name="T4" fmla="*/ 0 w 21600"/>
                <a:gd name="T5" fmla="*/ 0 h 33113"/>
                <a:gd name="T6" fmla="*/ 0 60000 65536"/>
                <a:gd name="T7" fmla="*/ 0 60000 65536"/>
                <a:gd name="T8" fmla="*/ 0 60000 65536"/>
                <a:gd name="T9" fmla="*/ 0 w 21600"/>
                <a:gd name="T10" fmla="*/ 0 h 33113"/>
                <a:gd name="T11" fmla="*/ 21600 w 21600"/>
                <a:gd name="T12" fmla="*/ 33113 h 33113"/>
              </a:gdLst>
              <a:ahLst/>
              <a:cxnLst>
                <a:cxn ang="T6">
                  <a:pos x="T0" y="T1"/>
                </a:cxn>
                <a:cxn ang="T7">
                  <a:pos x="T2" y="T3"/>
                </a:cxn>
                <a:cxn ang="T8">
                  <a:pos x="T4" y="T5"/>
                </a:cxn>
              </a:cxnLst>
              <a:rect l="T9" t="T10" r="T11" b="T12"/>
              <a:pathLst>
                <a:path w="21600" h="33113" fill="none" extrusionOk="0">
                  <a:moveTo>
                    <a:pt x="3961" y="33113"/>
                  </a:moveTo>
                  <a:cubicBezTo>
                    <a:pt x="1384" y="29466"/>
                    <a:pt x="0" y="25110"/>
                    <a:pt x="0" y="20645"/>
                  </a:cubicBezTo>
                  <a:cubicBezTo>
                    <a:pt x="-1" y="11162"/>
                    <a:pt x="6184" y="2788"/>
                    <a:pt x="15248" y="0"/>
                  </a:cubicBezTo>
                </a:path>
                <a:path w="21600" h="33113" stroke="0" extrusionOk="0">
                  <a:moveTo>
                    <a:pt x="3961" y="33113"/>
                  </a:moveTo>
                  <a:cubicBezTo>
                    <a:pt x="1384" y="29466"/>
                    <a:pt x="0" y="25110"/>
                    <a:pt x="0" y="20645"/>
                  </a:cubicBezTo>
                  <a:cubicBezTo>
                    <a:pt x="-1" y="11162"/>
                    <a:pt x="6184" y="2788"/>
                    <a:pt x="15248" y="0"/>
                  </a:cubicBezTo>
                  <a:lnTo>
                    <a:pt x="21600" y="20645"/>
                  </a:lnTo>
                  <a:lnTo>
                    <a:pt x="3961" y="33113"/>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9642" name="Arc 9"/>
            <p:cNvSpPr>
              <a:spLocks/>
            </p:cNvSpPr>
            <p:nvPr/>
          </p:nvSpPr>
          <p:spPr bwMode="auto">
            <a:xfrm flipH="1">
              <a:off x="2160" y="1123"/>
              <a:ext cx="1700" cy="1933"/>
            </a:xfrm>
            <a:custGeom>
              <a:avLst/>
              <a:gdLst>
                <a:gd name="T0" fmla="*/ 0 w 22284"/>
                <a:gd name="T1" fmla="*/ 0 h 25358"/>
                <a:gd name="T2" fmla="*/ 0 w 22284"/>
                <a:gd name="T3" fmla="*/ 0 h 25358"/>
                <a:gd name="T4" fmla="*/ 0 w 22284"/>
                <a:gd name="T5" fmla="*/ 0 h 25358"/>
                <a:gd name="T6" fmla="*/ 0 60000 65536"/>
                <a:gd name="T7" fmla="*/ 0 60000 65536"/>
                <a:gd name="T8" fmla="*/ 0 60000 65536"/>
                <a:gd name="T9" fmla="*/ 0 w 22284"/>
                <a:gd name="T10" fmla="*/ 0 h 25358"/>
                <a:gd name="T11" fmla="*/ 22284 w 22284"/>
                <a:gd name="T12" fmla="*/ 25358 h 25358"/>
              </a:gdLst>
              <a:ahLst/>
              <a:cxnLst>
                <a:cxn ang="T6">
                  <a:pos x="T0" y="T1"/>
                </a:cxn>
                <a:cxn ang="T7">
                  <a:pos x="T2" y="T3"/>
                </a:cxn>
                <a:cxn ang="T8">
                  <a:pos x="T4" y="T5"/>
                </a:cxn>
              </a:cxnLst>
              <a:rect l="T9" t="T10" r="T11" b="T12"/>
              <a:pathLst>
                <a:path w="22284" h="25358" fill="none" extrusionOk="0">
                  <a:moveTo>
                    <a:pt x="329" y="25357"/>
                  </a:moveTo>
                  <a:cubicBezTo>
                    <a:pt x="110" y="24117"/>
                    <a:pt x="0" y="22859"/>
                    <a:pt x="0" y="21600"/>
                  </a:cubicBezTo>
                  <a:cubicBezTo>
                    <a:pt x="0" y="9670"/>
                    <a:pt x="9670" y="0"/>
                    <a:pt x="21600" y="0"/>
                  </a:cubicBezTo>
                  <a:cubicBezTo>
                    <a:pt x="21828" y="-1"/>
                    <a:pt x="22056" y="3"/>
                    <a:pt x="22284" y="10"/>
                  </a:cubicBezTo>
                </a:path>
                <a:path w="22284" h="25358" stroke="0" extrusionOk="0">
                  <a:moveTo>
                    <a:pt x="329" y="25357"/>
                  </a:moveTo>
                  <a:cubicBezTo>
                    <a:pt x="110" y="24117"/>
                    <a:pt x="0" y="22859"/>
                    <a:pt x="0" y="21600"/>
                  </a:cubicBezTo>
                  <a:cubicBezTo>
                    <a:pt x="0" y="9670"/>
                    <a:pt x="9670" y="0"/>
                    <a:pt x="21600" y="0"/>
                  </a:cubicBezTo>
                  <a:cubicBezTo>
                    <a:pt x="21828" y="-1"/>
                    <a:pt x="22056" y="3"/>
                    <a:pt x="22284" y="10"/>
                  </a:cubicBezTo>
                  <a:lnTo>
                    <a:pt x="21600" y="21600"/>
                  </a:lnTo>
                  <a:lnTo>
                    <a:pt x="329" y="2535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9643" name="Arc 10"/>
            <p:cNvSpPr>
              <a:spLocks/>
            </p:cNvSpPr>
            <p:nvPr/>
          </p:nvSpPr>
          <p:spPr bwMode="auto">
            <a:xfrm>
              <a:off x="1489" y="1124"/>
              <a:ext cx="1732" cy="1933"/>
            </a:xfrm>
            <a:custGeom>
              <a:avLst/>
              <a:gdLst>
                <a:gd name="T0" fmla="*/ 0 w 22702"/>
                <a:gd name="T1" fmla="*/ 0 h 25358"/>
                <a:gd name="T2" fmla="*/ 0 w 22702"/>
                <a:gd name="T3" fmla="*/ 0 h 25358"/>
                <a:gd name="T4" fmla="*/ 0 w 22702"/>
                <a:gd name="T5" fmla="*/ 0 h 25358"/>
                <a:gd name="T6" fmla="*/ 0 60000 65536"/>
                <a:gd name="T7" fmla="*/ 0 60000 65536"/>
                <a:gd name="T8" fmla="*/ 0 60000 65536"/>
                <a:gd name="T9" fmla="*/ 0 w 22702"/>
                <a:gd name="T10" fmla="*/ 0 h 25358"/>
                <a:gd name="T11" fmla="*/ 22702 w 22702"/>
                <a:gd name="T12" fmla="*/ 25358 h 25358"/>
              </a:gdLst>
              <a:ahLst/>
              <a:cxnLst>
                <a:cxn ang="T6">
                  <a:pos x="T0" y="T1"/>
                </a:cxn>
                <a:cxn ang="T7">
                  <a:pos x="T2" y="T3"/>
                </a:cxn>
                <a:cxn ang="T8">
                  <a:pos x="T4" y="T5"/>
                </a:cxn>
              </a:cxnLst>
              <a:rect l="T9" t="T10" r="T11" b="T12"/>
              <a:pathLst>
                <a:path w="22702" h="25358" fill="none" extrusionOk="0">
                  <a:moveTo>
                    <a:pt x="329" y="25357"/>
                  </a:moveTo>
                  <a:cubicBezTo>
                    <a:pt x="110" y="24117"/>
                    <a:pt x="0" y="22859"/>
                    <a:pt x="0" y="21600"/>
                  </a:cubicBezTo>
                  <a:cubicBezTo>
                    <a:pt x="0" y="9670"/>
                    <a:pt x="9670" y="0"/>
                    <a:pt x="21600" y="0"/>
                  </a:cubicBezTo>
                  <a:cubicBezTo>
                    <a:pt x="21967" y="-1"/>
                    <a:pt x="22334" y="9"/>
                    <a:pt x="22701" y="28"/>
                  </a:cubicBezTo>
                </a:path>
                <a:path w="22702" h="25358" stroke="0" extrusionOk="0">
                  <a:moveTo>
                    <a:pt x="329" y="25357"/>
                  </a:moveTo>
                  <a:cubicBezTo>
                    <a:pt x="110" y="24117"/>
                    <a:pt x="0" y="22859"/>
                    <a:pt x="0" y="21600"/>
                  </a:cubicBezTo>
                  <a:cubicBezTo>
                    <a:pt x="0" y="9670"/>
                    <a:pt x="9670" y="0"/>
                    <a:pt x="21600" y="0"/>
                  </a:cubicBezTo>
                  <a:cubicBezTo>
                    <a:pt x="21967" y="-1"/>
                    <a:pt x="22334" y="9"/>
                    <a:pt x="22701" y="28"/>
                  </a:cubicBezTo>
                  <a:lnTo>
                    <a:pt x="21600" y="21600"/>
                  </a:lnTo>
                  <a:lnTo>
                    <a:pt x="329" y="2535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9644" name="Arc 11"/>
            <p:cNvSpPr>
              <a:spLocks/>
            </p:cNvSpPr>
            <p:nvPr/>
          </p:nvSpPr>
          <p:spPr bwMode="auto">
            <a:xfrm>
              <a:off x="1514" y="1167"/>
              <a:ext cx="2261" cy="1647"/>
            </a:xfrm>
            <a:custGeom>
              <a:avLst/>
              <a:gdLst>
                <a:gd name="T0" fmla="*/ 0 w 29640"/>
                <a:gd name="T1" fmla="*/ 0 h 21600"/>
                <a:gd name="T2" fmla="*/ 0 w 29640"/>
                <a:gd name="T3" fmla="*/ 0 h 21600"/>
                <a:gd name="T4" fmla="*/ 0 w 29640"/>
                <a:gd name="T5" fmla="*/ 0 h 21600"/>
                <a:gd name="T6" fmla="*/ 0 60000 65536"/>
                <a:gd name="T7" fmla="*/ 0 60000 65536"/>
                <a:gd name="T8" fmla="*/ 0 60000 65536"/>
                <a:gd name="T9" fmla="*/ 0 w 29640"/>
                <a:gd name="T10" fmla="*/ 0 h 21600"/>
                <a:gd name="T11" fmla="*/ 29640 w 29640"/>
                <a:gd name="T12" fmla="*/ 21600 h 21600"/>
              </a:gdLst>
              <a:ahLst/>
              <a:cxnLst>
                <a:cxn ang="T6">
                  <a:pos x="T0" y="T1"/>
                </a:cxn>
                <a:cxn ang="T7">
                  <a:pos x="T2" y="T3"/>
                </a:cxn>
                <a:cxn ang="T8">
                  <a:pos x="T4" y="T5"/>
                </a:cxn>
              </a:cxnLst>
              <a:rect l="T9" t="T10" r="T11" b="T12"/>
              <a:pathLst>
                <a:path w="29640" h="21600" fill="none" extrusionOk="0">
                  <a:moveTo>
                    <a:pt x="-1" y="6567"/>
                  </a:moveTo>
                  <a:cubicBezTo>
                    <a:pt x="4068" y="2369"/>
                    <a:pt x="9664" y="-1"/>
                    <a:pt x="15511" y="0"/>
                  </a:cubicBezTo>
                  <a:cubicBezTo>
                    <a:pt x="20699" y="0"/>
                    <a:pt x="25715" y="1867"/>
                    <a:pt x="29640" y="5261"/>
                  </a:cubicBezTo>
                </a:path>
                <a:path w="29640" h="21600" stroke="0" extrusionOk="0">
                  <a:moveTo>
                    <a:pt x="-1" y="6567"/>
                  </a:moveTo>
                  <a:cubicBezTo>
                    <a:pt x="4068" y="2369"/>
                    <a:pt x="9664" y="-1"/>
                    <a:pt x="15511" y="0"/>
                  </a:cubicBezTo>
                  <a:cubicBezTo>
                    <a:pt x="20699" y="0"/>
                    <a:pt x="25715" y="1867"/>
                    <a:pt x="29640" y="5261"/>
                  </a:cubicBezTo>
                  <a:lnTo>
                    <a:pt x="15511" y="21600"/>
                  </a:lnTo>
                  <a:lnTo>
                    <a:pt x="-1" y="656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9645" name="Arc 12"/>
            <p:cNvSpPr>
              <a:spLocks/>
            </p:cNvSpPr>
            <p:nvPr/>
          </p:nvSpPr>
          <p:spPr bwMode="auto">
            <a:xfrm flipV="1">
              <a:off x="1327" y="696"/>
              <a:ext cx="2703" cy="2128"/>
            </a:xfrm>
            <a:custGeom>
              <a:avLst/>
              <a:gdLst>
                <a:gd name="T0" fmla="*/ 0 w 28175"/>
                <a:gd name="T1" fmla="*/ 0 h 21600"/>
                <a:gd name="T2" fmla="*/ 0 w 28175"/>
                <a:gd name="T3" fmla="*/ 0 h 21600"/>
                <a:gd name="T4" fmla="*/ 0 w 28175"/>
                <a:gd name="T5" fmla="*/ 0 h 21600"/>
                <a:gd name="T6" fmla="*/ 0 60000 65536"/>
                <a:gd name="T7" fmla="*/ 0 60000 65536"/>
                <a:gd name="T8" fmla="*/ 0 60000 65536"/>
                <a:gd name="T9" fmla="*/ 0 w 28175"/>
                <a:gd name="T10" fmla="*/ 0 h 21600"/>
                <a:gd name="T11" fmla="*/ 28175 w 28175"/>
                <a:gd name="T12" fmla="*/ 21600 h 21600"/>
              </a:gdLst>
              <a:ahLst/>
              <a:cxnLst>
                <a:cxn ang="T6">
                  <a:pos x="T0" y="T1"/>
                </a:cxn>
                <a:cxn ang="T7">
                  <a:pos x="T2" y="T3"/>
                </a:cxn>
                <a:cxn ang="T8">
                  <a:pos x="T4" y="T5"/>
                </a:cxn>
              </a:cxnLst>
              <a:rect l="T9" t="T10" r="T11" b="T12"/>
              <a:pathLst>
                <a:path w="28175" h="21600" fill="none" extrusionOk="0">
                  <a:moveTo>
                    <a:pt x="0" y="5685"/>
                  </a:moveTo>
                  <a:cubicBezTo>
                    <a:pt x="3984" y="2028"/>
                    <a:pt x="9195" y="-1"/>
                    <a:pt x="14604" y="0"/>
                  </a:cubicBezTo>
                  <a:cubicBezTo>
                    <a:pt x="19542" y="0"/>
                    <a:pt x="24332" y="1692"/>
                    <a:pt x="28174" y="4795"/>
                  </a:cubicBezTo>
                </a:path>
                <a:path w="28175" h="21600" stroke="0" extrusionOk="0">
                  <a:moveTo>
                    <a:pt x="0" y="5685"/>
                  </a:moveTo>
                  <a:cubicBezTo>
                    <a:pt x="3984" y="2028"/>
                    <a:pt x="9195" y="-1"/>
                    <a:pt x="14604" y="0"/>
                  </a:cubicBezTo>
                  <a:cubicBezTo>
                    <a:pt x="19542" y="0"/>
                    <a:pt x="24332" y="1692"/>
                    <a:pt x="28174" y="4795"/>
                  </a:cubicBezTo>
                  <a:lnTo>
                    <a:pt x="14604" y="21600"/>
                  </a:lnTo>
                  <a:lnTo>
                    <a:pt x="0" y="5685"/>
                  </a:lnTo>
                  <a:close/>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9646" name="Arc 13"/>
            <p:cNvSpPr>
              <a:spLocks/>
            </p:cNvSpPr>
            <p:nvPr/>
          </p:nvSpPr>
          <p:spPr bwMode="auto">
            <a:xfrm flipV="1">
              <a:off x="1982" y="1158"/>
              <a:ext cx="1434" cy="481"/>
            </a:xfrm>
            <a:custGeom>
              <a:avLst/>
              <a:gdLst>
                <a:gd name="T0" fmla="*/ 0 w 43200"/>
                <a:gd name="T1" fmla="*/ 0 h 28881"/>
                <a:gd name="T2" fmla="*/ 0 w 43200"/>
                <a:gd name="T3" fmla="*/ 0 h 28881"/>
                <a:gd name="T4" fmla="*/ 0 w 43200"/>
                <a:gd name="T5" fmla="*/ 0 h 28881"/>
                <a:gd name="T6" fmla="*/ 0 60000 65536"/>
                <a:gd name="T7" fmla="*/ 0 60000 65536"/>
                <a:gd name="T8" fmla="*/ 0 60000 65536"/>
                <a:gd name="T9" fmla="*/ 0 w 43200"/>
                <a:gd name="T10" fmla="*/ 0 h 28881"/>
                <a:gd name="T11" fmla="*/ 43200 w 43200"/>
                <a:gd name="T12" fmla="*/ 28881 h 28881"/>
              </a:gdLst>
              <a:ahLst/>
              <a:cxnLst>
                <a:cxn ang="T6">
                  <a:pos x="T0" y="T1"/>
                </a:cxn>
                <a:cxn ang="T7">
                  <a:pos x="T2" y="T3"/>
                </a:cxn>
                <a:cxn ang="T8">
                  <a:pos x="T4" y="T5"/>
                </a:cxn>
              </a:cxnLst>
              <a:rect l="T9" t="T10" r="T11" b="T12"/>
              <a:pathLst>
                <a:path w="43200" h="28881" fill="none"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path>
                <a:path w="43200" h="28881" stroke="0"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lnTo>
                    <a:pt x="21600" y="21600"/>
                  </a:lnTo>
                  <a:lnTo>
                    <a:pt x="1264" y="28880"/>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9647" name="Arc 14"/>
            <p:cNvSpPr>
              <a:spLocks/>
            </p:cNvSpPr>
            <p:nvPr/>
          </p:nvSpPr>
          <p:spPr bwMode="auto">
            <a:xfrm flipV="1">
              <a:off x="2355" y="1013"/>
              <a:ext cx="646" cy="361"/>
            </a:xfrm>
            <a:custGeom>
              <a:avLst/>
              <a:gdLst>
                <a:gd name="T0" fmla="*/ 0 w 43200"/>
                <a:gd name="T1" fmla="*/ 0 h 40439"/>
                <a:gd name="T2" fmla="*/ 0 w 43200"/>
                <a:gd name="T3" fmla="*/ 0 h 40439"/>
                <a:gd name="T4" fmla="*/ 0 w 43200"/>
                <a:gd name="T5" fmla="*/ 0 h 40439"/>
                <a:gd name="T6" fmla="*/ 0 60000 65536"/>
                <a:gd name="T7" fmla="*/ 0 60000 65536"/>
                <a:gd name="T8" fmla="*/ 0 60000 65536"/>
                <a:gd name="T9" fmla="*/ 0 w 43200"/>
                <a:gd name="T10" fmla="*/ 0 h 40439"/>
                <a:gd name="T11" fmla="*/ 43200 w 43200"/>
                <a:gd name="T12" fmla="*/ 40439 h 40439"/>
              </a:gdLst>
              <a:ahLst/>
              <a:cxnLst>
                <a:cxn ang="T6">
                  <a:pos x="T0" y="T1"/>
                </a:cxn>
                <a:cxn ang="T7">
                  <a:pos x="T2" y="T3"/>
                </a:cxn>
                <a:cxn ang="T8">
                  <a:pos x="T4" y="T5"/>
                </a:cxn>
              </a:cxnLst>
              <a:rect l="T9" t="T10" r="T11" b="T12"/>
              <a:pathLst>
                <a:path w="43200" h="40439" fill="none"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path>
                <a:path w="43200" h="40439" stroke="0"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lnTo>
                    <a:pt x="21600" y="21600"/>
                  </a:lnTo>
                  <a:lnTo>
                    <a:pt x="9242" y="39316"/>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9648" name="Arc 15"/>
            <p:cNvSpPr>
              <a:spLocks/>
            </p:cNvSpPr>
            <p:nvPr/>
          </p:nvSpPr>
          <p:spPr bwMode="auto">
            <a:xfrm flipV="1">
              <a:off x="1437" y="1424"/>
              <a:ext cx="2486" cy="976"/>
            </a:xfrm>
            <a:custGeom>
              <a:avLst/>
              <a:gdLst>
                <a:gd name="T0" fmla="*/ 0 w 39297"/>
                <a:gd name="T1" fmla="*/ 0 h 21600"/>
                <a:gd name="T2" fmla="*/ 0 w 39297"/>
                <a:gd name="T3" fmla="*/ 0 h 21600"/>
                <a:gd name="T4" fmla="*/ 0 w 39297"/>
                <a:gd name="T5" fmla="*/ 0 h 21600"/>
                <a:gd name="T6" fmla="*/ 0 60000 65536"/>
                <a:gd name="T7" fmla="*/ 0 60000 65536"/>
                <a:gd name="T8" fmla="*/ 0 60000 65536"/>
                <a:gd name="T9" fmla="*/ 0 w 39297"/>
                <a:gd name="T10" fmla="*/ 0 h 21600"/>
                <a:gd name="T11" fmla="*/ 39297 w 39297"/>
                <a:gd name="T12" fmla="*/ 21600 h 21600"/>
              </a:gdLst>
              <a:ahLst/>
              <a:cxnLst>
                <a:cxn ang="T6">
                  <a:pos x="T0" y="T1"/>
                </a:cxn>
                <a:cxn ang="T7">
                  <a:pos x="T2" y="T3"/>
                </a:cxn>
                <a:cxn ang="T8">
                  <a:pos x="T4" y="T5"/>
                </a:cxn>
              </a:cxnLst>
              <a:rect l="T9" t="T10" r="T11" b="T12"/>
              <a:pathLst>
                <a:path w="39297" h="21600" fill="none" extrusionOk="0">
                  <a:moveTo>
                    <a:pt x="-1" y="13106"/>
                  </a:moveTo>
                  <a:cubicBezTo>
                    <a:pt x="3399" y="5156"/>
                    <a:pt x="11213" y="-1"/>
                    <a:pt x="19860" y="0"/>
                  </a:cubicBezTo>
                  <a:cubicBezTo>
                    <a:pt x="28137" y="0"/>
                    <a:pt x="35686" y="4730"/>
                    <a:pt x="39297" y="12178"/>
                  </a:cubicBezTo>
                </a:path>
                <a:path w="39297" h="21600" stroke="0" extrusionOk="0">
                  <a:moveTo>
                    <a:pt x="-1" y="13106"/>
                  </a:moveTo>
                  <a:cubicBezTo>
                    <a:pt x="3399" y="5156"/>
                    <a:pt x="11213" y="-1"/>
                    <a:pt x="19860" y="0"/>
                  </a:cubicBezTo>
                  <a:cubicBezTo>
                    <a:pt x="28137" y="0"/>
                    <a:pt x="35686" y="4730"/>
                    <a:pt x="39297" y="12178"/>
                  </a:cubicBezTo>
                  <a:lnTo>
                    <a:pt x="19860" y="21600"/>
                  </a:lnTo>
                  <a:lnTo>
                    <a:pt x="-1" y="13106"/>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9649" name="Arc 16"/>
            <p:cNvSpPr>
              <a:spLocks/>
            </p:cNvSpPr>
            <p:nvPr/>
          </p:nvSpPr>
          <p:spPr bwMode="auto">
            <a:xfrm flipV="1">
              <a:off x="1636" y="1360"/>
              <a:ext cx="2119" cy="640"/>
            </a:xfrm>
            <a:custGeom>
              <a:avLst/>
              <a:gdLst>
                <a:gd name="T0" fmla="*/ 0 w 42062"/>
                <a:gd name="T1" fmla="*/ 0 h 21600"/>
                <a:gd name="T2" fmla="*/ 0 w 42062"/>
                <a:gd name="T3" fmla="*/ 0 h 21600"/>
                <a:gd name="T4" fmla="*/ 0 w 42062"/>
                <a:gd name="T5" fmla="*/ 0 h 21600"/>
                <a:gd name="T6" fmla="*/ 0 60000 65536"/>
                <a:gd name="T7" fmla="*/ 0 60000 65536"/>
                <a:gd name="T8" fmla="*/ 0 60000 65536"/>
                <a:gd name="T9" fmla="*/ 0 w 42062"/>
                <a:gd name="T10" fmla="*/ 0 h 21600"/>
                <a:gd name="T11" fmla="*/ 42062 w 42062"/>
                <a:gd name="T12" fmla="*/ 21600 h 21600"/>
              </a:gdLst>
              <a:ahLst/>
              <a:cxnLst>
                <a:cxn ang="T6">
                  <a:pos x="T0" y="T1"/>
                </a:cxn>
                <a:cxn ang="T7">
                  <a:pos x="T2" y="T3"/>
                </a:cxn>
                <a:cxn ang="T8">
                  <a:pos x="T4" y="T5"/>
                </a:cxn>
              </a:cxnLst>
              <a:rect l="T9" t="T10" r="T11" b="T12"/>
              <a:pathLst>
                <a:path w="42062" h="21600" fill="none" extrusionOk="0">
                  <a:moveTo>
                    <a:pt x="0" y="16969"/>
                  </a:moveTo>
                  <a:cubicBezTo>
                    <a:pt x="2175" y="7060"/>
                    <a:pt x="10953" y="-1"/>
                    <a:pt x="21098" y="0"/>
                  </a:cubicBezTo>
                  <a:cubicBezTo>
                    <a:pt x="31023" y="0"/>
                    <a:pt x="39671" y="6763"/>
                    <a:pt x="42061" y="16397"/>
                  </a:cubicBezTo>
                </a:path>
                <a:path w="42062" h="21600" stroke="0" extrusionOk="0">
                  <a:moveTo>
                    <a:pt x="0" y="16969"/>
                  </a:moveTo>
                  <a:cubicBezTo>
                    <a:pt x="2175" y="7060"/>
                    <a:pt x="10953" y="-1"/>
                    <a:pt x="21098" y="0"/>
                  </a:cubicBezTo>
                  <a:cubicBezTo>
                    <a:pt x="31023" y="0"/>
                    <a:pt x="39671" y="6763"/>
                    <a:pt x="42061" y="16397"/>
                  </a:cubicBezTo>
                  <a:lnTo>
                    <a:pt x="21098" y="21600"/>
                  </a:lnTo>
                  <a:lnTo>
                    <a:pt x="0" y="16969"/>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9650" name="Arc 17"/>
            <p:cNvSpPr>
              <a:spLocks/>
            </p:cNvSpPr>
            <p:nvPr/>
          </p:nvSpPr>
          <p:spPr bwMode="auto">
            <a:xfrm flipV="1">
              <a:off x="1372" y="1128"/>
              <a:ext cx="2582" cy="2128"/>
            </a:xfrm>
            <a:custGeom>
              <a:avLst/>
              <a:gdLst>
                <a:gd name="T0" fmla="*/ 0 w 26908"/>
                <a:gd name="T1" fmla="*/ 0 h 21600"/>
                <a:gd name="T2" fmla="*/ 0 w 26908"/>
                <a:gd name="T3" fmla="*/ 0 h 21600"/>
                <a:gd name="T4" fmla="*/ 0 w 26908"/>
                <a:gd name="T5" fmla="*/ 0 h 21600"/>
                <a:gd name="T6" fmla="*/ 0 60000 65536"/>
                <a:gd name="T7" fmla="*/ 0 60000 65536"/>
                <a:gd name="T8" fmla="*/ 0 60000 65536"/>
                <a:gd name="T9" fmla="*/ 0 w 26908"/>
                <a:gd name="T10" fmla="*/ 0 h 21600"/>
                <a:gd name="T11" fmla="*/ 26908 w 26908"/>
                <a:gd name="T12" fmla="*/ 21600 h 21600"/>
              </a:gdLst>
              <a:ahLst/>
              <a:cxnLst>
                <a:cxn ang="T6">
                  <a:pos x="T0" y="T1"/>
                </a:cxn>
                <a:cxn ang="T7">
                  <a:pos x="T2" y="T3"/>
                </a:cxn>
                <a:cxn ang="T8">
                  <a:pos x="T4" y="T5"/>
                </a:cxn>
              </a:cxnLst>
              <a:rect l="T9" t="T10" r="T11" b="T12"/>
              <a:pathLst>
                <a:path w="26908" h="21600" fill="none" extrusionOk="0">
                  <a:moveTo>
                    <a:pt x="-1" y="5272"/>
                  </a:moveTo>
                  <a:cubicBezTo>
                    <a:pt x="3926" y="1871"/>
                    <a:pt x="8946" y="-1"/>
                    <a:pt x="14141" y="0"/>
                  </a:cubicBezTo>
                  <a:cubicBezTo>
                    <a:pt x="18732" y="0"/>
                    <a:pt x="23204" y="1463"/>
                    <a:pt x="26908" y="4176"/>
                  </a:cubicBezTo>
                </a:path>
                <a:path w="26908" h="21600" stroke="0" extrusionOk="0">
                  <a:moveTo>
                    <a:pt x="-1" y="5272"/>
                  </a:moveTo>
                  <a:cubicBezTo>
                    <a:pt x="3926" y="1871"/>
                    <a:pt x="8946" y="-1"/>
                    <a:pt x="14141" y="0"/>
                  </a:cubicBezTo>
                  <a:cubicBezTo>
                    <a:pt x="18732" y="0"/>
                    <a:pt x="23204" y="1463"/>
                    <a:pt x="26908" y="4176"/>
                  </a:cubicBezTo>
                  <a:lnTo>
                    <a:pt x="14141" y="21600"/>
                  </a:lnTo>
                  <a:lnTo>
                    <a:pt x="-1" y="5272"/>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69651" name="Arc 18"/>
            <p:cNvSpPr>
              <a:spLocks/>
            </p:cNvSpPr>
            <p:nvPr/>
          </p:nvSpPr>
          <p:spPr bwMode="auto">
            <a:xfrm flipV="1">
              <a:off x="1610" y="1416"/>
              <a:ext cx="2031" cy="2128"/>
            </a:xfrm>
            <a:custGeom>
              <a:avLst/>
              <a:gdLst>
                <a:gd name="T0" fmla="*/ 0 w 21163"/>
                <a:gd name="T1" fmla="*/ 0 h 21600"/>
                <a:gd name="T2" fmla="*/ 0 w 21163"/>
                <a:gd name="T3" fmla="*/ 0 h 21600"/>
                <a:gd name="T4" fmla="*/ 0 w 21163"/>
                <a:gd name="T5" fmla="*/ 0 h 21600"/>
                <a:gd name="T6" fmla="*/ 0 60000 65536"/>
                <a:gd name="T7" fmla="*/ 0 60000 65536"/>
                <a:gd name="T8" fmla="*/ 0 60000 65536"/>
                <a:gd name="T9" fmla="*/ 0 w 21163"/>
                <a:gd name="T10" fmla="*/ 0 h 21600"/>
                <a:gd name="T11" fmla="*/ 21163 w 21163"/>
                <a:gd name="T12" fmla="*/ 21600 h 21600"/>
              </a:gdLst>
              <a:ahLst/>
              <a:cxnLst>
                <a:cxn ang="T6">
                  <a:pos x="T0" y="T1"/>
                </a:cxn>
                <a:cxn ang="T7">
                  <a:pos x="T2" y="T3"/>
                </a:cxn>
                <a:cxn ang="T8">
                  <a:pos x="T4" y="T5"/>
                </a:cxn>
              </a:cxnLst>
              <a:rect l="T9" t="T10" r="T11" b="T12"/>
              <a:pathLst>
                <a:path w="21163" h="21600" fill="none" extrusionOk="0">
                  <a:moveTo>
                    <a:pt x="0" y="3411"/>
                  </a:moveTo>
                  <a:cubicBezTo>
                    <a:pt x="3477" y="1183"/>
                    <a:pt x="7520" y="-1"/>
                    <a:pt x="11650" y="0"/>
                  </a:cubicBezTo>
                  <a:cubicBezTo>
                    <a:pt x="14948" y="0"/>
                    <a:pt x="18202" y="755"/>
                    <a:pt x="21163" y="2207"/>
                  </a:cubicBezTo>
                </a:path>
                <a:path w="21163" h="21600" stroke="0" extrusionOk="0">
                  <a:moveTo>
                    <a:pt x="0" y="3411"/>
                  </a:moveTo>
                  <a:cubicBezTo>
                    <a:pt x="3477" y="1183"/>
                    <a:pt x="7520" y="-1"/>
                    <a:pt x="11650" y="0"/>
                  </a:cubicBezTo>
                  <a:cubicBezTo>
                    <a:pt x="14948" y="0"/>
                    <a:pt x="18202" y="755"/>
                    <a:pt x="21163" y="2207"/>
                  </a:cubicBezTo>
                  <a:lnTo>
                    <a:pt x="11650" y="21600"/>
                  </a:lnTo>
                  <a:lnTo>
                    <a:pt x="0" y="341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grpSp>
      <p:sp>
        <p:nvSpPr>
          <p:cNvPr id="384019" name="Rectangle 19"/>
          <p:cNvSpPr>
            <a:spLocks noGrp="1" noChangeArrowheads="1"/>
          </p:cNvSpPr>
          <p:nvPr>
            <p:ph type="title" idx="4294967295"/>
          </p:nvPr>
        </p:nvSpPr>
        <p:spPr>
          <a:xfrm>
            <a:off x="1747838" y="0"/>
            <a:ext cx="8920162" cy="863600"/>
          </a:xfrm>
          <a:effectLst>
            <a:outerShdw dist="17961" dir="2700000" algn="ctr" rotWithShape="0">
              <a:srgbClr val="FAFD00"/>
            </a:outerShdw>
          </a:effectLst>
        </p:spPr>
        <p:txBody>
          <a:bodyPr vert="horz" lIns="92075" tIns="46038" rIns="92075" bIns="46038" rtlCol="0" anchor="ctr">
            <a:normAutofit/>
          </a:bodyPr>
          <a:lstStyle/>
          <a:p>
            <a:pPr>
              <a:defRPr/>
            </a:pPr>
            <a:r>
              <a:rPr lang="tr-TR" b="1" kern="1200" dirty="0"/>
              <a:t>EKVATOR KOORDİNAT SİSTEMİ</a:t>
            </a:r>
            <a:endParaRPr lang="en-US" b="1" kern="1200" dirty="0"/>
          </a:p>
        </p:txBody>
      </p:sp>
    </p:spTree>
    <p:extLst>
      <p:ext uri="{BB962C8B-B14F-4D97-AF65-F5344CB8AC3E}">
        <p14:creationId xmlns:p14="http://schemas.microsoft.com/office/powerpoint/2010/main" val="2351189096"/>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Oval 2"/>
          <p:cNvSpPr>
            <a:spLocks noChangeArrowheads="1"/>
          </p:cNvSpPr>
          <p:nvPr/>
        </p:nvSpPr>
        <p:spPr bwMode="auto">
          <a:xfrm>
            <a:off x="3243263" y="1435100"/>
            <a:ext cx="5124450" cy="5118100"/>
          </a:xfrm>
          <a:prstGeom prst="ellipse">
            <a:avLst/>
          </a:prstGeom>
          <a:solidFill>
            <a:schemeClr val="accent1"/>
          </a:solidFill>
          <a:ln w="28575">
            <a:solidFill>
              <a:srgbClr val="0000CC"/>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nvGrpSpPr>
          <p:cNvPr id="71683" name="Group 3"/>
          <p:cNvGrpSpPr>
            <a:grpSpLocks/>
          </p:cNvGrpSpPr>
          <p:nvPr/>
        </p:nvGrpSpPr>
        <p:grpSpPr bwMode="auto">
          <a:xfrm>
            <a:off x="5427664" y="3568700"/>
            <a:ext cx="777875" cy="863600"/>
            <a:chOff x="1320" y="696"/>
            <a:chExt cx="2720" cy="3024"/>
          </a:xfrm>
        </p:grpSpPr>
        <p:sp>
          <p:nvSpPr>
            <p:cNvPr id="71685" name="Oval 4"/>
            <p:cNvSpPr>
              <a:spLocks noChangeArrowheads="1"/>
            </p:cNvSpPr>
            <p:nvPr/>
          </p:nvSpPr>
          <p:spPr bwMode="auto">
            <a:xfrm>
              <a:off x="1320" y="1000"/>
              <a:ext cx="2720" cy="2720"/>
            </a:xfrm>
            <a:prstGeom prst="ellipse">
              <a:avLst/>
            </a:prstGeom>
            <a:solidFill>
              <a:schemeClr val="accent1"/>
            </a:solidFill>
            <a:ln w="28575">
              <a:solidFill>
                <a:srgbClr val="0000CC"/>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71686" name="Line 5"/>
            <p:cNvSpPr>
              <a:spLocks noChangeShapeType="1"/>
            </p:cNvSpPr>
            <p:nvPr/>
          </p:nvSpPr>
          <p:spPr bwMode="auto">
            <a:xfrm>
              <a:off x="2680" y="1000"/>
              <a:ext cx="0" cy="271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71687" name="Arc 6"/>
            <p:cNvSpPr>
              <a:spLocks/>
            </p:cNvSpPr>
            <p:nvPr/>
          </p:nvSpPr>
          <p:spPr bwMode="auto">
            <a:xfrm>
              <a:off x="1584" y="1013"/>
              <a:ext cx="1584" cy="2697"/>
            </a:xfrm>
            <a:custGeom>
              <a:avLst/>
              <a:gdLst>
                <a:gd name="T0" fmla="*/ 0 w 21600"/>
                <a:gd name="T1" fmla="*/ 0 h 30866"/>
                <a:gd name="T2" fmla="*/ 0 w 21600"/>
                <a:gd name="T3" fmla="*/ 0 h 30866"/>
                <a:gd name="T4" fmla="*/ 0 w 21600"/>
                <a:gd name="T5" fmla="*/ 0 h 30866"/>
                <a:gd name="T6" fmla="*/ 0 60000 65536"/>
                <a:gd name="T7" fmla="*/ 0 60000 65536"/>
                <a:gd name="T8" fmla="*/ 0 60000 65536"/>
                <a:gd name="T9" fmla="*/ 0 w 21600"/>
                <a:gd name="T10" fmla="*/ 0 h 30866"/>
                <a:gd name="T11" fmla="*/ 21600 w 21600"/>
                <a:gd name="T12" fmla="*/ 30866 h 30866"/>
              </a:gdLst>
              <a:ahLst/>
              <a:cxnLst>
                <a:cxn ang="T6">
                  <a:pos x="T0" y="T1"/>
                </a:cxn>
                <a:cxn ang="T7">
                  <a:pos x="T2" y="T3"/>
                </a:cxn>
                <a:cxn ang="T8">
                  <a:pos x="T4" y="T5"/>
                </a:cxn>
              </a:cxnLst>
              <a:rect l="T9" t="T10" r="T11" b="T12"/>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1688" name="Arc 7"/>
            <p:cNvSpPr>
              <a:spLocks/>
            </p:cNvSpPr>
            <p:nvPr/>
          </p:nvSpPr>
          <p:spPr bwMode="auto">
            <a:xfrm flipH="1">
              <a:off x="1865" y="1020"/>
              <a:ext cx="1686" cy="2604"/>
            </a:xfrm>
            <a:custGeom>
              <a:avLst/>
              <a:gdLst>
                <a:gd name="T0" fmla="*/ 0 w 21600"/>
                <a:gd name="T1" fmla="*/ 0 h 33362"/>
                <a:gd name="T2" fmla="*/ 0 w 21600"/>
                <a:gd name="T3" fmla="*/ 0 h 33362"/>
                <a:gd name="T4" fmla="*/ 0 w 21600"/>
                <a:gd name="T5" fmla="*/ 0 h 33362"/>
                <a:gd name="T6" fmla="*/ 0 60000 65536"/>
                <a:gd name="T7" fmla="*/ 0 60000 65536"/>
                <a:gd name="T8" fmla="*/ 0 60000 65536"/>
                <a:gd name="T9" fmla="*/ 0 w 21600"/>
                <a:gd name="T10" fmla="*/ 0 h 33362"/>
                <a:gd name="T11" fmla="*/ 21600 w 21600"/>
                <a:gd name="T12" fmla="*/ 33362 h 33362"/>
              </a:gdLst>
              <a:ahLst/>
              <a:cxnLst>
                <a:cxn ang="T6">
                  <a:pos x="T0" y="T1"/>
                </a:cxn>
                <a:cxn ang="T7">
                  <a:pos x="T2" y="T3"/>
                </a:cxn>
                <a:cxn ang="T8">
                  <a:pos x="T4" y="T5"/>
                </a:cxn>
              </a:cxnLst>
              <a:rect l="T9" t="T10" r="T11" b="T12"/>
              <a:pathLst>
                <a:path w="21600" h="33362" fill="none" extrusionOk="0">
                  <a:moveTo>
                    <a:pt x="4140" y="33361"/>
                  </a:moveTo>
                  <a:cubicBezTo>
                    <a:pt x="1449" y="29667"/>
                    <a:pt x="0" y="25215"/>
                    <a:pt x="0" y="20645"/>
                  </a:cubicBezTo>
                  <a:cubicBezTo>
                    <a:pt x="-1" y="11162"/>
                    <a:pt x="6184" y="2788"/>
                    <a:pt x="15248" y="0"/>
                  </a:cubicBezTo>
                </a:path>
                <a:path w="21600" h="33362" stroke="0" extrusionOk="0">
                  <a:moveTo>
                    <a:pt x="4140" y="33361"/>
                  </a:moveTo>
                  <a:cubicBezTo>
                    <a:pt x="1449" y="29667"/>
                    <a:pt x="0" y="25215"/>
                    <a:pt x="0" y="20645"/>
                  </a:cubicBezTo>
                  <a:cubicBezTo>
                    <a:pt x="-1" y="11162"/>
                    <a:pt x="6184" y="2788"/>
                    <a:pt x="15248" y="0"/>
                  </a:cubicBezTo>
                  <a:lnTo>
                    <a:pt x="21600" y="20645"/>
                  </a:lnTo>
                  <a:lnTo>
                    <a:pt x="4140" y="3336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1689" name="Arc 8"/>
            <p:cNvSpPr>
              <a:spLocks/>
            </p:cNvSpPr>
            <p:nvPr/>
          </p:nvSpPr>
          <p:spPr bwMode="auto">
            <a:xfrm flipH="1">
              <a:off x="2208" y="1013"/>
              <a:ext cx="1584" cy="2697"/>
            </a:xfrm>
            <a:custGeom>
              <a:avLst/>
              <a:gdLst>
                <a:gd name="T0" fmla="*/ 0 w 21600"/>
                <a:gd name="T1" fmla="*/ 0 h 30866"/>
                <a:gd name="T2" fmla="*/ 0 w 21600"/>
                <a:gd name="T3" fmla="*/ 0 h 30866"/>
                <a:gd name="T4" fmla="*/ 0 w 21600"/>
                <a:gd name="T5" fmla="*/ 0 h 30866"/>
                <a:gd name="T6" fmla="*/ 0 60000 65536"/>
                <a:gd name="T7" fmla="*/ 0 60000 65536"/>
                <a:gd name="T8" fmla="*/ 0 60000 65536"/>
                <a:gd name="T9" fmla="*/ 0 w 21600"/>
                <a:gd name="T10" fmla="*/ 0 h 30866"/>
                <a:gd name="T11" fmla="*/ 21600 w 21600"/>
                <a:gd name="T12" fmla="*/ 30866 h 30866"/>
              </a:gdLst>
              <a:ahLst/>
              <a:cxnLst>
                <a:cxn ang="T6">
                  <a:pos x="T0" y="T1"/>
                </a:cxn>
                <a:cxn ang="T7">
                  <a:pos x="T2" y="T3"/>
                </a:cxn>
                <a:cxn ang="T8">
                  <a:pos x="T4" y="T5"/>
                </a:cxn>
              </a:cxnLst>
              <a:rect l="T9" t="T10" r="T11" b="T12"/>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1690" name="Arc 9"/>
            <p:cNvSpPr>
              <a:spLocks/>
            </p:cNvSpPr>
            <p:nvPr/>
          </p:nvSpPr>
          <p:spPr bwMode="auto">
            <a:xfrm>
              <a:off x="1818" y="1020"/>
              <a:ext cx="1686" cy="2585"/>
            </a:xfrm>
            <a:custGeom>
              <a:avLst/>
              <a:gdLst>
                <a:gd name="T0" fmla="*/ 0 w 21600"/>
                <a:gd name="T1" fmla="*/ 0 h 33113"/>
                <a:gd name="T2" fmla="*/ 0 w 21600"/>
                <a:gd name="T3" fmla="*/ 0 h 33113"/>
                <a:gd name="T4" fmla="*/ 0 w 21600"/>
                <a:gd name="T5" fmla="*/ 0 h 33113"/>
                <a:gd name="T6" fmla="*/ 0 60000 65536"/>
                <a:gd name="T7" fmla="*/ 0 60000 65536"/>
                <a:gd name="T8" fmla="*/ 0 60000 65536"/>
                <a:gd name="T9" fmla="*/ 0 w 21600"/>
                <a:gd name="T10" fmla="*/ 0 h 33113"/>
                <a:gd name="T11" fmla="*/ 21600 w 21600"/>
                <a:gd name="T12" fmla="*/ 33113 h 33113"/>
              </a:gdLst>
              <a:ahLst/>
              <a:cxnLst>
                <a:cxn ang="T6">
                  <a:pos x="T0" y="T1"/>
                </a:cxn>
                <a:cxn ang="T7">
                  <a:pos x="T2" y="T3"/>
                </a:cxn>
                <a:cxn ang="T8">
                  <a:pos x="T4" y="T5"/>
                </a:cxn>
              </a:cxnLst>
              <a:rect l="T9" t="T10" r="T11" b="T12"/>
              <a:pathLst>
                <a:path w="21600" h="33113" fill="none" extrusionOk="0">
                  <a:moveTo>
                    <a:pt x="3961" y="33113"/>
                  </a:moveTo>
                  <a:cubicBezTo>
                    <a:pt x="1384" y="29466"/>
                    <a:pt x="0" y="25110"/>
                    <a:pt x="0" y="20645"/>
                  </a:cubicBezTo>
                  <a:cubicBezTo>
                    <a:pt x="-1" y="11162"/>
                    <a:pt x="6184" y="2788"/>
                    <a:pt x="15248" y="0"/>
                  </a:cubicBezTo>
                </a:path>
                <a:path w="21600" h="33113" stroke="0" extrusionOk="0">
                  <a:moveTo>
                    <a:pt x="3961" y="33113"/>
                  </a:moveTo>
                  <a:cubicBezTo>
                    <a:pt x="1384" y="29466"/>
                    <a:pt x="0" y="25110"/>
                    <a:pt x="0" y="20645"/>
                  </a:cubicBezTo>
                  <a:cubicBezTo>
                    <a:pt x="-1" y="11162"/>
                    <a:pt x="6184" y="2788"/>
                    <a:pt x="15248" y="0"/>
                  </a:cubicBezTo>
                  <a:lnTo>
                    <a:pt x="21600" y="20645"/>
                  </a:lnTo>
                  <a:lnTo>
                    <a:pt x="3961" y="33113"/>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1691" name="Arc 10"/>
            <p:cNvSpPr>
              <a:spLocks/>
            </p:cNvSpPr>
            <p:nvPr/>
          </p:nvSpPr>
          <p:spPr bwMode="auto">
            <a:xfrm flipH="1">
              <a:off x="2160" y="1123"/>
              <a:ext cx="1700" cy="1933"/>
            </a:xfrm>
            <a:custGeom>
              <a:avLst/>
              <a:gdLst>
                <a:gd name="T0" fmla="*/ 0 w 22284"/>
                <a:gd name="T1" fmla="*/ 0 h 25358"/>
                <a:gd name="T2" fmla="*/ 0 w 22284"/>
                <a:gd name="T3" fmla="*/ 0 h 25358"/>
                <a:gd name="T4" fmla="*/ 0 w 22284"/>
                <a:gd name="T5" fmla="*/ 0 h 25358"/>
                <a:gd name="T6" fmla="*/ 0 60000 65536"/>
                <a:gd name="T7" fmla="*/ 0 60000 65536"/>
                <a:gd name="T8" fmla="*/ 0 60000 65536"/>
                <a:gd name="T9" fmla="*/ 0 w 22284"/>
                <a:gd name="T10" fmla="*/ 0 h 25358"/>
                <a:gd name="T11" fmla="*/ 22284 w 22284"/>
                <a:gd name="T12" fmla="*/ 25358 h 25358"/>
              </a:gdLst>
              <a:ahLst/>
              <a:cxnLst>
                <a:cxn ang="T6">
                  <a:pos x="T0" y="T1"/>
                </a:cxn>
                <a:cxn ang="T7">
                  <a:pos x="T2" y="T3"/>
                </a:cxn>
                <a:cxn ang="T8">
                  <a:pos x="T4" y="T5"/>
                </a:cxn>
              </a:cxnLst>
              <a:rect l="T9" t="T10" r="T11" b="T12"/>
              <a:pathLst>
                <a:path w="22284" h="25358" fill="none" extrusionOk="0">
                  <a:moveTo>
                    <a:pt x="329" y="25357"/>
                  </a:moveTo>
                  <a:cubicBezTo>
                    <a:pt x="110" y="24117"/>
                    <a:pt x="0" y="22859"/>
                    <a:pt x="0" y="21600"/>
                  </a:cubicBezTo>
                  <a:cubicBezTo>
                    <a:pt x="0" y="9670"/>
                    <a:pt x="9670" y="0"/>
                    <a:pt x="21600" y="0"/>
                  </a:cubicBezTo>
                  <a:cubicBezTo>
                    <a:pt x="21828" y="-1"/>
                    <a:pt x="22056" y="3"/>
                    <a:pt x="22284" y="10"/>
                  </a:cubicBezTo>
                </a:path>
                <a:path w="22284" h="25358" stroke="0" extrusionOk="0">
                  <a:moveTo>
                    <a:pt x="329" y="25357"/>
                  </a:moveTo>
                  <a:cubicBezTo>
                    <a:pt x="110" y="24117"/>
                    <a:pt x="0" y="22859"/>
                    <a:pt x="0" y="21600"/>
                  </a:cubicBezTo>
                  <a:cubicBezTo>
                    <a:pt x="0" y="9670"/>
                    <a:pt x="9670" y="0"/>
                    <a:pt x="21600" y="0"/>
                  </a:cubicBezTo>
                  <a:cubicBezTo>
                    <a:pt x="21828" y="-1"/>
                    <a:pt x="22056" y="3"/>
                    <a:pt x="22284" y="10"/>
                  </a:cubicBezTo>
                  <a:lnTo>
                    <a:pt x="21600" y="21600"/>
                  </a:lnTo>
                  <a:lnTo>
                    <a:pt x="329" y="2535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1692" name="Arc 11"/>
            <p:cNvSpPr>
              <a:spLocks/>
            </p:cNvSpPr>
            <p:nvPr/>
          </p:nvSpPr>
          <p:spPr bwMode="auto">
            <a:xfrm>
              <a:off x="1489" y="1124"/>
              <a:ext cx="1732" cy="1933"/>
            </a:xfrm>
            <a:custGeom>
              <a:avLst/>
              <a:gdLst>
                <a:gd name="T0" fmla="*/ 0 w 22702"/>
                <a:gd name="T1" fmla="*/ 0 h 25358"/>
                <a:gd name="T2" fmla="*/ 0 w 22702"/>
                <a:gd name="T3" fmla="*/ 0 h 25358"/>
                <a:gd name="T4" fmla="*/ 0 w 22702"/>
                <a:gd name="T5" fmla="*/ 0 h 25358"/>
                <a:gd name="T6" fmla="*/ 0 60000 65536"/>
                <a:gd name="T7" fmla="*/ 0 60000 65536"/>
                <a:gd name="T8" fmla="*/ 0 60000 65536"/>
                <a:gd name="T9" fmla="*/ 0 w 22702"/>
                <a:gd name="T10" fmla="*/ 0 h 25358"/>
                <a:gd name="T11" fmla="*/ 22702 w 22702"/>
                <a:gd name="T12" fmla="*/ 25358 h 25358"/>
              </a:gdLst>
              <a:ahLst/>
              <a:cxnLst>
                <a:cxn ang="T6">
                  <a:pos x="T0" y="T1"/>
                </a:cxn>
                <a:cxn ang="T7">
                  <a:pos x="T2" y="T3"/>
                </a:cxn>
                <a:cxn ang="T8">
                  <a:pos x="T4" y="T5"/>
                </a:cxn>
              </a:cxnLst>
              <a:rect l="T9" t="T10" r="T11" b="T12"/>
              <a:pathLst>
                <a:path w="22702" h="25358" fill="none" extrusionOk="0">
                  <a:moveTo>
                    <a:pt x="329" y="25357"/>
                  </a:moveTo>
                  <a:cubicBezTo>
                    <a:pt x="110" y="24117"/>
                    <a:pt x="0" y="22859"/>
                    <a:pt x="0" y="21600"/>
                  </a:cubicBezTo>
                  <a:cubicBezTo>
                    <a:pt x="0" y="9670"/>
                    <a:pt x="9670" y="0"/>
                    <a:pt x="21600" y="0"/>
                  </a:cubicBezTo>
                  <a:cubicBezTo>
                    <a:pt x="21967" y="-1"/>
                    <a:pt x="22334" y="9"/>
                    <a:pt x="22701" y="28"/>
                  </a:cubicBezTo>
                </a:path>
                <a:path w="22702" h="25358" stroke="0" extrusionOk="0">
                  <a:moveTo>
                    <a:pt x="329" y="25357"/>
                  </a:moveTo>
                  <a:cubicBezTo>
                    <a:pt x="110" y="24117"/>
                    <a:pt x="0" y="22859"/>
                    <a:pt x="0" y="21600"/>
                  </a:cubicBezTo>
                  <a:cubicBezTo>
                    <a:pt x="0" y="9670"/>
                    <a:pt x="9670" y="0"/>
                    <a:pt x="21600" y="0"/>
                  </a:cubicBezTo>
                  <a:cubicBezTo>
                    <a:pt x="21967" y="-1"/>
                    <a:pt x="22334" y="9"/>
                    <a:pt x="22701" y="28"/>
                  </a:cubicBezTo>
                  <a:lnTo>
                    <a:pt x="21600" y="21600"/>
                  </a:lnTo>
                  <a:lnTo>
                    <a:pt x="329" y="2535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1693" name="Arc 12"/>
            <p:cNvSpPr>
              <a:spLocks/>
            </p:cNvSpPr>
            <p:nvPr/>
          </p:nvSpPr>
          <p:spPr bwMode="auto">
            <a:xfrm>
              <a:off x="1514" y="1167"/>
              <a:ext cx="2261" cy="1647"/>
            </a:xfrm>
            <a:custGeom>
              <a:avLst/>
              <a:gdLst>
                <a:gd name="T0" fmla="*/ 0 w 29640"/>
                <a:gd name="T1" fmla="*/ 0 h 21600"/>
                <a:gd name="T2" fmla="*/ 0 w 29640"/>
                <a:gd name="T3" fmla="*/ 0 h 21600"/>
                <a:gd name="T4" fmla="*/ 0 w 29640"/>
                <a:gd name="T5" fmla="*/ 0 h 21600"/>
                <a:gd name="T6" fmla="*/ 0 60000 65536"/>
                <a:gd name="T7" fmla="*/ 0 60000 65536"/>
                <a:gd name="T8" fmla="*/ 0 60000 65536"/>
                <a:gd name="T9" fmla="*/ 0 w 29640"/>
                <a:gd name="T10" fmla="*/ 0 h 21600"/>
                <a:gd name="T11" fmla="*/ 29640 w 29640"/>
                <a:gd name="T12" fmla="*/ 21600 h 21600"/>
              </a:gdLst>
              <a:ahLst/>
              <a:cxnLst>
                <a:cxn ang="T6">
                  <a:pos x="T0" y="T1"/>
                </a:cxn>
                <a:cxn ang="T7">
                  <a:pos x="T2" y="T3"/>
                </a:cxn>
                <a:cxn ang="T8">
                  <a:pos x="T4" y="T5"/>
                </a:cxn>
              </a:cxnLst>
              <a:rect l="T9" t="T10" r="T11" b="T12"/>
              <a:pathLst>
                <a:path w="29640" h="21600" fill="none" extrusionOk="0">
                  <a:moveTo>
                    <a:pt x="-1" y="6567"/>
                  </a:moveTo>
                  <a:cubicBezTo>
                    <a:pt x="4068" y="2369"/>
                    <a:pt x="9664" y="-1"/>
                    <a:pt x="15511" y="0"/>
                  </a:cubicBezTo>
                  <a:cubicBezTo>
                    <a:pt x="20699" y="0"/>
                    <a:pt x="25715" y="1867"/>
                    <a:pt x="29640" y="5261"/>
                  </a:cubicBezTo>
                </a:path>
                <a:path w="29640" h="21600" stroke="0" extrusionOk="0">
                  <a:moveTo>
                    <a:pt x="-1" y="6567"/>
                  </a:moveTo>
                  <a:cubicBezTo>
                    <a:pt x="4068" y="2369"/>
                    <a:pt x="9664" y="-1"/>
                    <a:pt x="15511" y="0"/>
                  </a:cubicBezTo>
                  <a:cubicBezTo>
                    <a:pt x="20699" y="0"/>
                    <a:pt x="25715" y="1867"/>
                    <a:pt x="29640" y="5261"/>
                  </a:cubicBezTo>
                  <a:lnTo>
                    <a:pt x="15511" y="21600"/>
                  </a:lnTo>
                  <a:lnTo>
                    <a:pt x="-1" y="656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1694" name="Arc 13"/>
            <p:cNvSpPr>
              <a:spLocks/>
            </p:cNvSpPr>
            <p:nvPr/>
          </p:nvSpPr>
          <p:spPr bwMode="auto">
            <a:xfrm flipV="1">
              <a:off x="1327" y="696"/>
              <a:ext cx="2703" cy="2128"/>
            </a:xfrm>
            <a:custGeom>
              <a:avLst/>
              <a:gdLst>
                <a:gd name="T0" fmla="*/ 0 w 28175"/>
                <a:gd name="T1" fmla="*/ 0 h 21600"/>
                <a:gd name="T2" fmla="*/ 0 w 28175"/>
                <a:gd name="T3" fmla="*/ 0 h 21600"/>
                <a:gd name="T4" fmla="*/ 0 w 28175"/>
                <a:gd name="T5" fmla="*/ 0 h 21600"/>
                <a:gd name="T6" fmla="*/ 0 60000 65536"/>
                <a:gd name="T7" fmla="*/ 0 60000 65536"/>
                <a:gd name="T8" fmla="*/ 0 60000 65536"/>
                <a:gd name="T9" fmla="*/ 0 w 28175"/>
                <a:gd name="T10" fmla="*/ 0 h 21600"/>
                <a:gd name="T11" fmla="*/ 28175 w 28175"/>
                <a:gd name="T12" fmla="*/ 21600 h 21600"/>
              </a:gdLst>
              <a:ahLst/>
              <a:cxnLst>
                <a:cxn ang="T6">
                  <a:pos x="T0" y="T1"/>
                </a:cxn>
                <a:cxn ang="T7">
                  <a:pos x="T2" y="T3"/>
                </a:cxn>
                <a:cxn ang="T8">
                  <a:pos x="T4" y="T5"/>
                </a:cxn>
              </a:cxnLst>
              <a:rect l="T9" t="T10" r="T11" b="T12"/>
              <a:pathLst>
                <a:path w="28175" h="21600" fill="none" extrusionOk="0">
                  <a:moveTo>
                    <a:pt x="0" y="5685"/>
                  </a:moveTo>
                  <a:cubicBezTo>
                    <a:pt x="3984" y="2028"/>
                    <a:pt x="9195" y="-1"/>
                    <a:pt x="14604" y="0"/>
                  </a:cubicBezTo>
                  <a:cubicBezTo>
                    <a:pt x="19542" y="0"/>
                    <a:pt x="24332" y="1692"/>
                    <a:pt x="28174" y="4795"/>
                  </a:cubicBezTo>
                </a:path>
                <a:path w="28175" h="21600" stroke="0" extrusionOk="0">
                  <a:moveTo>
                    <a:pt x="0" y="5685"/>
                  </a:moveTo>
                  <a:cubicBezTo>
                    <a:pt x="3984" y="2028"/>
                    <a:pt x="9195" y="-1"/>
                    <a:pt x="14604" y="0"/>
                  </a:cubicBezTo>
                  <a:cubicBezTo>
                    <a:pt x="19542" y="0"/>
                    <a:pt x="24332" y="1692"/>
                    <a:pt x="28174" y="4795"/>
                  </a:cubicBezTo>
                  <a:lnTo>
                    <a:pt x="14604" y="21600"/>
                  </a:lnTo>
                  <a:lnTo>
                    <a:pt x="0" y="5685"/>
                  </a:lnTo>
                  <a:close/>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dirty="0"/>
            </a:p>
          </p:txBody>
        </p:sp>
        <p:sp>
          <p:nvSpPr>
            <p:cNvPr id="71695" name="Arc 14"/>
            <p:cNvSpPr>
              <a:spLocks/>
            </p:cNvSpPr>
            <p:nvPr/>
          </p:nvSpPr>
          <p:spPr bwMode="auto">
            <a:xfrm flipV="1">
              <a:off x="1982" y="1158"/>
              <a:ext cx="1434" cy="481"/>
            </a:xfrm>
            <a:custGeom>
              <a:avLst/>
              <a:gdLst>
                <a:gd name="T0" fmla="*/ 0 w 43200"/>
                <a:gd name="T1" fmla="*/ 0 h 28881"/>
                <a:gd name="T2" fmla="*/ 0 w 43200"/>
                <a:gd name="T3" fmla="*/ 0 h 28881"/>
                <a:gd name="T4" fmla="*/ 0 w 43200"/>
                <a:gd name="T5" fmla="*/ 0 h 28881"/>
                <a:gd name="T6" fmla="*/ 0 60000 65536"/>
                <a:gd name="T7" fmla="*/ 0 60000 65536"/>
                <a:gd name="T8" fmla="*/ 0 60000 65536"/>
                <a:gd name="T9" fmla="*/ 0 w 43200"/>
                <a:gd name="T10" fmla="*/ 0 h 28881"/>
                <a:gd name="T11" fmla="*/ 43200 w 43200"/>
                <a:gd name="T12" fmla="*/ 28881 h 28881"/>
              </a:gdLst>
              <a:ahLst/>
              <a:cxnLst>
                <a:cxn ang="T6">
                  <a:pos x="T0" y="T1"/>
                </a:cxn>
                <a:cxn ang="T7">
                  <a:pos x="T2" y="T3"/>
                </a:cxn>
                <a:cxn ang="T8">
                  <a:pos x="T4" y="T5"/>
                </a:cxn>
              </a:cxnLst>
              <a:rect l="T9" t="T10" r="T11" b="T12"/>
              <a:pathLst>
                <a:path w="43200" h="28881" fill="none"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path>
                <a:path w="43200" h="28881" stroke="0"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lnTo>
                    <a:pt x="21600" y="21600"/>
                  </a:lnTo>
                  <a:lnTo>
                    <a:pt x="1264" y="28880"/>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1696" name="Arc 15"/>
            <p:cNvSpPr>
              <a:spLocks/>
            </p:cNvSpPr>
            <p:nvPr/>
          </p:nvSpPr>
          <p:spPr bwMode="auto">
            <a:xfrm flipV="1">
              <a:off x="2355" y="1013"/>
              <a:ext cx="646" cy="361"/>
            </a:xfrm>
            <a:custGeom>
              <a:avLst/>
              <a:gdLst>
                <a:gd name="T0" fmla="*/ 0 w 43200"/>
                <a:gd name="T1" fmla="*/ 0 h 40439"/>
                <a:gd name="T2" fmla="*/ 0 w 43200"/>
                <a:gd name="T3" fmla="*/ 0 h 40439"/>
                <a:gd name="T4" fmla="*/ 0 w 43200"/>
                <a:gd name="T5" fmla="*/ 0 h 40439"/>
                <a:gd name="T6" fmla="*/ 0 60000 65536"/>
                <a:gd name="T7" fmla="*/ 0 60000 65536"/>
                <a:gd name="T8" fmla="*/ 0 60000 65536"/>
                <a:gd name="T9" fmla="*/ 0 w 43200"/>
                <a:gd name="T10" fmla="*/ 0 h 40439"/>
                <a:gd name="T11" fmla="*/ 43200 w 43200"/>
                <a:gd name="T12" fmla="*/ 40439 h 40439"/>
              </a:gdLst>
              <a:ahLst/>
              <a:cxnLst>
                <a:cxn ang="T6">
                  <a:pos x="T0" y="T1"/>
                </a:cxn>
                <a:cxn ang="T7">
                  <a:pos x="T2" y="T3"/>
                </a:cxn>
                <a:cxn ang="T8">
                  <a:pos x="T4" y="T5"/>
                </a:cxn>
              </a:cxnLst>
              <a:rect l="T9" t="T10" r="T11" b="T12"/>
              <a:pathLst>
                <a:path w="43200" h="40439" fill="none"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path>
                <a:path w="43200" h="40439" stroke="0"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lnTo>
                    <a:pt x="21600" y="21600"/>
                  </a:lnTo>
                  <a:lnTo>
                    <a:pt x="9242" y="39316"/>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1697" name="Arc 16"/>
            <p:cNvSpPr>
              <a:spLocks/>
            </p:cNvSpPr>
            <p:nvPr/>
          </p:nvSpPr>
          <p:spPr bwMode="auto">
            <a:xfrm flipV="1">
              <a:off x="1437" y="1424"/>
              <a:ext cx="2486" cy="976"/>
            </a:xfrm>
            <a:custGeom>
              <a:avLst/>
              <a:gdLst>
                <a:gd name="T0" fmla="*/ 0 w 39297"/>
                <a:gd name="T1" fmla="*/ 0 h 21600"/>
                <a:gd name="T2" fmla="*/ 0 w 39297"/>
                <a:gd name="T3" fmla="*/ 0 h 21600"/>
                <a:gd name="T4" fmla="*/ 0 w 39297"/>
                <a:gd name="T5" fmla="*/ 0 h 21600"/>
                <a:gd name="T6" fmla="*/ 0 60000 65536"/>
                <a:gd name="T7" fmla="*/ 0 60000 65536"/>
                <a:gd name="T8" fmla="*/ 0 60000 65536"/>
                <a:gd name="T9" fmla="*/ 0 w 39297"/>
                <a:gd name="T10" fmla="*/ 0 h 21600"/>
                <a:gd name="T11" fmla="*/ 39297 w 39297"/>
                <a:gd name="T12" fmla="*/ 21600 h 21600"/>
              </a:gdLst>
              <a:ahLst/>
              <a:cxnLst>
                <a:cxn ang="T6">
                  <a:pos x="T0" y="T1"/>
                </a:cxn>
                <a:cxn ang="T7">
                  <a:pos x="T2" y="T3"/>
                </a:cxn>
                <a:cxn ang="T8">
                  <a:pos x="T4" y="T5"/>
                </a:cxn>
              </a:cxnLst>
              <a:rect l="T9" t="T10" r="T11" b="T12"/>
              <a:pathLst>
                <a:path w="39297" h="21600" fill="none" extrusionOk="0">
                  <a:moveTo>
                    <a:pt x="-1" y="13106"/>
                  </a:moveTo>
                  <a:cubicBezTo>
                    <a:pt x="3399" y="5156"/>
                    <a:pt x="11213" y="-1"/>
                    <a:pt x="19860" y="0"/>
                  </a:cubicBezTo>
                  <a:cubicBezTo>
                    <a:pt x="28137" y="0"/>
                    <a:pt x="35686" y="4730"/>
                    <a:pt x="39297" y="12178"/>
                  </a:cubicBezTo>
                </a:path>
                <a:path w="39297" h="21600" stroke="0" extrusionOk="0">
                  <a:moveTo>
                    <a:pt x="-1" y="13106"/>
                  </a:moveTo>
                  <a:cubicBezTo>
                    <a:pt x="3399" y="5156"/>
                    <a:pt x="11213" y="-1"/>
                    <a:pt x="19860" y="0"/>
                  </a:cubicBezTo>
                  <a:cubicBezTo>
                    <a:pt x="28137" y="0"/>
                    <a:pt x="35686" y="4730"/>
                    <a:pt x="39297" y="12178"/>
                  </a:cubicBezTo>
                  <a:lnTo>
                    <a:pt x="19860" y="21600"/>
                  </a:lnTo>
                  <a:lnTo>
                    <a:pt x="-1" y="13106"/>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1698" name="Arc 17"/>
            <p:cNvSpPr>
              <a:spLocks/>
            </p:cNvSpPr>
            <p:nvPr/>
          </p:nvSpPr>
          <p:spPr bwMode="auto">
            <a:xfrm flipV="1">
              <a:off x="1636" y="1360"/>
              <a:ext cx="2119" cy="640"/>
            </a:xfrm>
            <a:custGeom>
              <a:avLst/>
              <a:gdLst>
                <a:gd name="T0" fmla="*/ 0 w 42062"/>
                <a:gd name="T1" fmla="*/ 0 h 21600"/>
                <a:gd name="T2" fmla="*/ 0 w 42062"/>
                <a:gd name="T3" fmla="*/ 0 h 21600"/>
                <a:gd name="T4" fmla="*/ 0 w 42062"/>
                <a:gd name="T5" fmla="*/ 0 h 21600"/>
                <a:gd name="T6" fmla="*/ 0 60000 65536"/>
                <a:gd name="T7" fmla="*/ 0 60000 65536"/>
                <a:gd name="T8" fmla="*/ 0 60000 65536"/>
                <a:gd name="T9" fmla="*/ 0 w 42062"/>
                <a:gd name="T10" fmla="*/ 0 h 21600"/>
                <a:gd name="T11" fmla="*/ 42062 w 42062"/>
                <a:gd name="T12" fmla="*/ 21600 h 21600"/>
              </a:gdLst>
              <a:ahLst/>
              <a:cxnLst>
                <a:cxn ang="T6">
                  <a:pos x="T0" y="T1"/>
                </a:cxn>
                <a:cxn ang="T7">
                  <a:pos x="T2" y="T3"/>
                </a:cxn>
                <a:cxn ang="T8">
                  <a:pos x="T4" y="T5"/>
                </a:cxn>
              </a:cxnLst>
              <a:rect l="T9" t="T10" r="T11" b="T12"/>
              <a:pathLst>
                <a:path w="42062" h="21600" fill="none" extrusionOk="0">
                  <a:moveTo>
                    <a:pt x="0" y="16969"/>
                  </a:moveTo>
                  <a:cubicBezTo>
                    <a:pt x="2175" y="7060"/>
                    <a:pt x="10953" y="-1"/>
                    <a:pt x="21098" y="0"/>
                  </a:cubicBezTo>
                  <a:cubicBezTo>
                    <a:pt x="31023" y="0"/>
                    <a:pt x="39671" y="6763"/>
                    <a:pt x="42061" y="16397"/>
                  </a:cubicBezTo>
                </a:path>
                <a:path w="42062" h="21600" stroke="0" extrusionOk="0">
                  <a:moveTo>
                    <a:pt x="0" y="16969"/>
                  </a:moveTo>
                  <a:cubicBezTo>
                    <a:pt x="2175" y="7060"/>
                    <a:pt x="10953" y="-1"/>
                    <a:pt x="21098" y="0"/>
                  </a:cubicBezTo>
                  <a:cubicBezTo>
                    <a:pt x="31023" y="0"/>
                    <a:pt x="39671" y="6763"/>
                    <a:pt x="42061" y="16397"/>
                  </a:cubicBezTo>
                  <a:lnTo>
                    <a:pt x="21098" y="21600"/>
                  </a:lnTo>
                  <a:lnTo>
                    <a:pt x="0" y="16969"/>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1699" name="Arc 18"/>
            <p:cNvSpPr>
              <a:spLocks/>
            </p:cNvSpPr>
            <p:nvPr/>
          </p:nvSpPr>
          <p:spPr bwMode="auto">
            <a:xfrm flipV="1">
              <a:off x="1372" y="1128"/>
              <a:ext cx="2582" cy="2128"/>
            </a:xfrm>
            <a:custGeom>
              <a:avLst/>
              <a:gdLst>
                <a:gd name="T0" fmla="*/ 0 w 26908"/>
                <a:gd name="T1" fmla="*/ 0 h 21600"/>
                <a:gd name="T2" fmla="*/ 0 w 26908"/>
                <a:gd name="T3" fmla="*/ 0 h 21600"/>
                <a:gd name="T4" fmla="*/ 0 w 26908"/>
                <a:gd name="T5" fmla="*/ 0 h 21600"/>
                <a:gd name="T6" fmla="*/ 0 60000 65536"/>
                <a:gd name="T7" fmla="*/ 0 60000 65536"/>
                <a:gd name="T8" fmla="*/ 0 60000 65536"/>
                <a:gd name="T9" fmla="*/ 0 w 26908"/>
                <a:gd name="T10" fmla="*/ 0 h 21600"/>
                <a:gd name="T11" fmla="*/ 26908 w 26908"/>
                <a:gd name="T12" fmla="*/ 21600 h 21600"/>
              </a:gdLst>
              <a:ahLst/>
              <a:cxnLst>
                <a:cxn ang="T6">
                  <a:pos x="T0" y="T1"/>
                </a:cxn>
                <a:cxn ang="T7">
                  <a:pos x="T2" y="T3"/>
                </a:cxn>
                <a:cxn ang="T8">
                  <a:pos x="T4" y="T5"/>
                </a:cxn>
              </a:cxnLst>
              <a:rect l="T9" t="T10" r="T11" b="T12"/>
              <a:pathLst>
                <a:path w="26908" h="21600" fill="none" extrusionOk="0">
                  <a:moveTo>
                    <a:pt x="-1" y="5272"/>
                  </a:moveTo>
                  <a:cubicBezTo>
                    <a:pt x="3926" y="1871"/>
                    <a:pt x="8946" y="-1"/>
                    <a:pt x="14141" y="0"/>
                  </a:cubicBezTo>
                  <a:cubicBezTo>
                    <a:pt x="18732" y="0"/>
                    <a:pt x="23204" y="1463"/>
                    <a:pt x="26908" y="4176"/>
                  </a:cubicBezTo>
                </a:path>
                <a:path w="26908" h="21600" stroke="0" extrusionOk="0">
                  <a:moveTo>
                    <a:pt x="-1" y="5272"/>
                  </a:moveTo>
                  <a:cubicBezTo>
                    <a:pt x="3926" y="1871"/>
                    <a:pt x="8946" y="-1"/>
                    <a:pt x="14141" y="0"/>
                  </a:cubicBezTo>
                  <a:cubicBezTo>
                    <a:pt x="18732" y="0"/>
                    <a:pt x="23204" y="1463"/>
                    <a:pt x="26908" y="4176"/>
                  </a:cubicBezTo>
                  <a:lnTo>
                    <a:pt x="14141" y="21600"/>
                  </a:lnTo>
                  <a:lnTo>
                    <a:pt x="-1" y="5272"/>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1700" name="Arc 19"/>
            <p:cNvSpPr>
              <a:spLocks/>
            </p:cNvSpPr>
            <p:nvPr/>
          </p:nvSpPr>
          <p:spPr bwMode="auto">
            <a:xfrm flipV="1">
              <a:off x="1610" y="1416"/>
              <a:ext cx="2031" cy="2128"/>
            </a:xfrm>
            <a:custGeom>
              <a:avLst/>
              <a:gdLst>
                <a:gd name="T0" fmla="*/ 0 w 21163"/>
                <a:gd name="T1" fmla="*/ 0 h 21600"/>
                <a:gd name="T2" fmla="*/ 0 w 21163"/>
                <a:gd name="T3" fmla="*/ 0 h 21600"/>
                <a:gd name="T4" fmla="*/ 0 w 21163"/>
                <a:gd name="T5" fmla="*/ 0 h 21600"/>
                <a:gd name="T6" fmla="*/ 0 60000 65536"/>
                <a:gd name="T7" fmla="*/ 0 60000 65536"/>
                <a:gd name="T8" fmla="*/ 0 60000 65536"/>
                <a:gd name="T9" fmla="*/ 0 w 21163"/>
                <a:gd name="T10" fmla="*/ 0 h 21600"/>
                <a:gd name="T11" fmla="*/ 21163 w 21163"/>
                <a:gd name="T12" fmla="*/ 21600 h 21600"/>
              </a:gdLst>
              <a:ahLst/>
              <a:cxnLst>
                <a:cxn ang="T6">
                  <a:pos x="T0" y="T1"/>
                </a:cxn>
                <a:cxn ang="T7">
                  <a:pos x="T2" y="T3"/>
                </a:cxn>
                <a:cxn ang="T8">
                  <a:pos x="T4" y="T5"/>
                </a:cxn>
              </a:cxnLst>
              <a:rect l="T9" t="T10" r="T11" b="T12"/>
              <a:pathLst>
                <a:path w="21163" h="21600" fill="none" extrusionOk="0">
                  <a:moveTo>
                    <a:pt x="0" y="3411"/>
                  </a:moveTo>
                  <a:cubicBezTo>
                    <a:pt x="3477" y="1183"/>
                    <a:pt x="7520" y="-1"/>
                    <a:pt x="11650" y="0"/>
                  </a:cubicBezTo>
                  <a:cubicBezTo>
                    <a:pt x="14948" y="0"/>
                    <a:pt x="18202" y="755"/>
                    <a:pt x="21163" y="2207"/>
                  </a:cubicBezTo>
                </a:path>
                <a:path w="21163" h="21600" stroke="0" extrusionOk="0">
                  <a:moveTo>
                    <a:pt x="0" y="3411"/>
                  </a:moveTo>
                  <a:cubicBezTo>
                    <a:pt x="3477" y="1183"/>
                    <a:pt x="7520" y="-1"/>
                    <a:pt x="11650" y="0"/>
                  </a:cubicBezTo>
                  <a:cubicBezTo>
                    <a:pt x="14948" y="0"/>
                    <a:pt x="18202" y="755"/>
                    <a:pt x="21163" y="2207"/>
                  </a:cubicBezTo>
                  <a:lnTo>
                    <a:pt x="11650" y="21600"/>
                  </a:lnTo>
                  <a:lnTo>
                    <a:pt x="0" y="341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grpSp>
      <p:sp>
        <p:nvSpPr>
          <p:cNvPr id="386068" name="Rectangle 20"/>
          <p:cNvSpPr>
            <a:spLocks noGrp="1" noChangeArrowheads="1"/>
          </p:cNvSpPr>
          <p:nvPr>
            <p:ph type="title" idx="4294967295"/>
          </p:nvPr>
        </p:nvSpPr>
        <p:spPr>
          <a:xfrm>
            <a:off x="1747838" y="0"/>
            <a:ext cx="8920162" cy="863600"/>
          </a:xfrm>
          <a:effectLst>
            <a:outerShdw dist="17961" dir="2700000" algn="ctr" rotWithShape="0">
              <a:srgbClr val="FAFD00"/>
            </a:outerShdw>
          </a:effectLst>
        </p:spPr>
        <p:txBody>
          <a:bodyPr vert="horz" lIns="92075" tIns="46038" rIns="92075" bIns="46038" rtlCol="0" anchor="ctr">
            <a:normAutofit/>
          </a:bodyPr>
          <a:lstStyle/>
          <a:p>
            <a:pPr>
              <a:defRPr/>
            </a:pPr>
            <a:r>
              <a:rPr lang="tr-TR" b="1" kern="1200" dirty="0"/>
              <a:t>EKVATOR KOORDİNAT SİSTEMİ </a:t>
            </a:r>
            <a:endParaRPr lang="en-US" b="1" kern="1200" dirty="0"/>
          </a:p>
        </p:txBody>
      </p:sp>
    </p:spTree>
    <p:extLst>
      <p:ext uri="{BB962C8B-B14F-4D97-AF65-F5344CB8AC3E}">
        <p14:creationId xmlns:p14="http://schemas.microsoft.com/office/powerpoint/2010/main" val="336751439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Oval 2"/>
          <p:cNvSpPr>
            <a:spLocks noChangeArrowheads="1"/>
          </p:cNvSpPr>
          <p:nvPr/>
        </p:nvSpPr>
        <p:spPr bwMode="auto">
          <a:xfrm>
            <a:off x="3243263" y="1435100"/>
            <a:ext cx="5124450" cy="5118100"/>
          </a:xfrm>
          <a:prstGeom prst="ellipse">
            <a:avLst/>
          </a:prstGeom>
          <a:solidFill>
            <a:schemeClr val="accent1"/>
          </a:solidFill>
          <a:ln w="28575">
            <a:solidFill>
              <a:srgbClr val="0000CC"/>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nvGrpSpPr>
          <p:cNvPr id="73731" name="Group 3"/>
          <p:cNvGrpSpPr>
            <a:grpSpLocks/>
          </p:cNvGrpSpPr>
          <p:nvPr/>
        </p:nvGrpSpPr>
        <p:grpSpPr bwMode="auto">
          <a:xfrm>
            <a:off x="5427664" y="3568700"/>
            <a:ext cx="777875" cy="863600"/>
            <a:chOff x="1320" y="696"/>
            <a:chExt cx="2720" cy="3024"/>
          </a:xfrm>
        </p:grpSpPr>
        <p:sp>
          <p:nvSpPr>
            <p:cNvPr id="73735" name="Oval 4"/>
            <p:cNvSpPr>
              <a:spLocks noChangeArrowheads="1"/>
            </p:cNvSpPr>
            <p:nvPr/>
          </p:nvSpPr>
          <p:spPr bwMode="auto">
            <a:xfrm>
              <a:off x="1320" y="1000"/>
              <a:ext cx="2720" cy="2720"/>
            </a:xfrm>
            <a:prstGeom prst="ellipse">
              <a:avLst/>
            </a:prstGeom>
            <a:solidFill>
              <a:schemeClr val="accent1"/>
            </a:solidFill>
            <a:ln w="28575">
              <a:solidFill>
                <a:srgbClr val="0000CC"/>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dirty="0"/>
            </a:p>
          </p:txBody>
        </p:sp>
        <p:sp>
          <p:nvSpPr>
            <p:cNvPr id="73736" name="Line 5"/>
            <p:cNvSpPr>
              <a:spLocks noChangeShapeType="1"/>
            </p:cNvSpPr>
            <p:nvPr/>
          </p:nvSpPr>
          <p:spPr bwMode="auto">
            <a:xfrm>
              <a:off x="2680" y="1000"/>
              <a:ext cx="0" cy="271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73737" name="Arc 6"/>
            <p:cNvSpPr>
              <a:spLocks/>
            </p:cNvSpPr>
            <p:nvPr/>
          </p:nvSpPr>
          <p:spPr bwMode="auto">
            <a:xfrm>
              <a:off x="1584" y="1013"/>
              <a:ext cx="1584" cy="2697"/>
            </a:xfrm>
            <a:custGeom>
              <a:avLst/>
              <a:gdLst>
                <a:gd name="T0" fmla="*/ 0 w 21600"/>
                <a:gd name="T1" fmla="*/ 0 h 30866"/>
                <a:gd name="T2" fmla="*/ 0 w 21600"/>
                <a:gd name="T3" fmla="*/ 0 h 30866"/>
                <a:gd name="T4" fmla="*/ 0 w 21600"/>
                <a:gd name="T5" fmla="*/ 0 h 30866"/>
                <a:gd name="T6" fmla="*/ 0 60000 65536"/>
                <a:gd name="T7" fmla="*/ 0 60000 65536"/>
                <a:gd name="T8" fmla="*/ 0 60000 65536"/>
                <a:gd name="T9" fmla="*/ 0 w 21600"/>
                <a:gd name="T10" fmla="*/ 0 h 30866"/>
                <a:gd name="T11" fmla="*/ 21600 w 21600"/>
                <a:gd name="T12" fmla="*/ 30866 h 30866"/>
              </a:gdLst>
              <a:ahLst/>
              <a:cxnLst>
                <a:cxn ang="T6">
                  <a:pos x="T0" y="T1"/>
                </a:cxn>
                <a:cxn ang="T7">
                  <a:pos x="T2" y="T3"/>
                </a:cxn>
                <a:cxn ang="T8">
                  <a:pos x="T4" y="T5"/>
                </a:cxn>
              </a:cxnLst>
              <a:rect l="T9" t="T10" r="T11" b="T12"/>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3738" name="Arc 7"/>
            <p:cNvSpPr>
              <a:spLocks/>
            </p:cNvSpPr>
            <p:nvPr/>
          </p:nvSpPr>
          <p:spPr bwMode="auto">
            <a:xfrm flipH="1">
              <a:off x="1865" y="1020"/>
              <a:ext cx="1686" cy="2604"/>
            </a:xfrm>
            <a:custGeom>
              <a:avLst/>
              <a:gdLst>
                <a:gd name="T0" fmla="*/ 0 w 21600"/>
                <a:gd name="T1" fmla="*/ 0 h 33362"/>
                <a:gd name="T2" fmla="*/ 0 w 21600"/>
                <a:gd name="T3" fmla="*/ 0 h 33362"/>
                <a:gd name="T4" fmla="*/ 0 w 21600"/>
                <a:gd name="T5" fmla="*/ 0 h 33362"/>
                <a:gd name="T6" fmla="*/ 0 60000 65536"/>
                <a:gd name="T7" fmla="*/ 0 60000 65536"/>
                <a:gd name="T8" fmla="*/ 0 60000 65536"/>
                <a:gd name="T9" fmla="*/ 0 w 21600"/>
                <a:gd name="T10" fmla="*/ 0 h 33362"/>
                <a:gd name="T11" fmla="*/ 21600 w 21600"/>
                <a:gd name="T12" fmla="*/ 33362 h 33362"/>
              </a:gdLst>
              <a:ahLst/>
              <a:cxnLst>
                <a:cxn ang="T6">
                  <a:pos x="T0" y="T1"/>
                </a:cxn>
                <a:cxn ang="T7">
                  <a:pos x="T2" y="T3"/>
                </a:cxn>
                <a:cxn ang="T8">
                  <a:pos x="T4" y="T5"/>
                </a:cxn>
              </a:cxnLst>
              <a:rect l="T9" t="T10" r="T11" b="T12"/>
              <a:pathLst>
                <a:path w="21600" h="33362" fill="none" extrusionOk="0">
                  <a:moveTo>
                    <a:pt x="4140" y="33361"/>
                  </a:moveTo>
                  <a:cubicBezTo>
                    <a:pt x="1449" y="29667"/>
                    <a:pt x="0" y="25215"/>
                    <a:pt x="0" y="20645"/>
                  </a:cubicBezTo>
                  <a:cubicBezTo>
                    <a:pt x="-1" y="11162"/>
                    <a:pt x="6184" y="2788"/>
                    <a:pt x="15248" y="0"/>
                  </a:cubicBezTo>
                </a:path>
                <a:path w="21600" h="33362" stroke="0" extrusionOk="0">
                  <a:moveTo>
                    <a:pt x="4140" y="33361"/>
                  </a:moveTo>
                  <a:cubicBezTo>
                    <a:pt x="1449" y="29667"/>
                    <a:pt x="0" y="25215"/>
                    <a:pt x="0" y="20645"/>
                  </a:cubicBezTo>
                  <a:cubicBezTo>
                    <a:pt x="-1" y="11162"/>
                    <a:pt x="6184" y="2788"/>
                    <a:pt x="15248" y="0"/>
                  </a:cubicBezTo>
                  <a:lnTo>
                    <a:pt x="21600" y="20645"/>
                  </a:lnTo>
                  <a:lnTo>
                    <a:pt x="4140" y="3336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3739" name="Arc 8"/>
            <p:cNvSpPr>
              <a:spLocks/>
            </p:cNvSpPr>
            <p:nvPr/>
          </p:nvSpPr>
          <p:spPr bwMode="auto">
            <a:xfrm flipH="1">
              <a:off x="2208" y="1013"/>
              <a:ext cx="1584" cy="2697"/>
            </a:xfrm>
            <a:custGeom>
              <a:avLst/>
              <a:gdLst>
                <a:gd name="T0" fmla="*/ 0 w 21600"/>
                <a:gd name="T1" fmla="*/ 0 h 30866"/>
                <a:gd name="T2" fmla="*/ 0 w 21600"/>
                <a:gd name="T3" fmla="*/ 0 h 30866"/>
                <a:gd name="T4" fmla="*/ 0 w 21600"/>
                <a:gd name="T5" fmla="*/ 0 h 30866"/>
                <a:gd name="T6" fmla="*/ 0 60000 65536"/>
                <a:gd name="T7" fmla="*/ 0 60000 65536"/>
                <a:gd name="T8" fmla="*/ 0 60000 65536"/>
                <a:gd name="T9" fmla="*/ 0 w 21600"/>
                <a:gd name="T10" fmla="*/ 0 h 30866"/>
                <a:gd name="T11" fmla="*/ 21600 w 21600"/>
                <a:gd name="T12" fmla="*/ 30866 h 30866"/>
              </a:gdLst>
              <a:ahLst/>
              <a:cxnLst>
                <a:cxn ang="T6">
                  <a:pos x="T0" y="T1"/>
                </a:cxn>
                <a:cxn ang="T7">
                  <a:pos x="T2" y="T3"/>
                </a:cxn>
                <a:cxn ang="T8">
                  <a:pos x="T4" y="T5"/>
                </a:cxn>
              </a:cxnLst>
              <a:rect l="T9" t="T10" r="T11" b="T12"/>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3740" name="Arc 9"/>
            <p:cNvSpPr>
              <a:spLocks/>
            </p:cNvSpPr>
            <p:nvPr/>
          </p:nvSpPr>
          <p:spPr bwMode="auto">
            <a:xfrm>
              <a:off x="1818" y="1020"/>
              <a:ext cx="1686" cy="2585"/>
            </a:xfrm>
            <a:custGeom>
              <a:avLst/>
              <a:gdLst>
                <a:gd name="T0" fmla="*/ 0 w 21600"/>
                <a:gd name="T1" fmla="*/ 0 h 33113"/>
                <a:gd name="T2" fmla="*/ 0 w 21600"/>
                <a:gd name="T3" fmla="*/ 0 h 33113"/>
                <a:gd name="T4" fmla="*/ 0 w 21600"/>
                <a:gd name="T5" fmla="*/ 0 h 33113"/>
                <a:gd name="T6" fmla="*/ 0 60000 65536"/>
                <a:gd name="T7" fmla="*/ 0 60000 65536"/>
                <a:gd name="T8" fmla="*/ 0 60000 65536"/>
                <a:gd name="T9" fmla="*/ 0 w 21600"/>
                <a:gd name="T10" fmla="*/ 0 h 33113"/>
                <a:gd name="T11" fmla="*/ 21600 w 21600"/>
                <a:gd name="T12" fmla="*/ 33113 h 33113"/>
              </a:gdLst>
              <a:ahLst/>
              <a:cxnLst>
                <a:cxn ang="T6">
                  <a:pos x="T0" y="T1"/>
                </a:cxn>
                <a:cxn ang="T7">
                  <a:pos x="T2" y="T3"/>
                </a:cxn>
                <a:cxn ang="T8">
                  <a:pos x="T4" y="T5"/>
                </a:cxn>
              </a:cxnLst>
              <a:rect l="T9" t="T10" r="T11" b="T12"/>
              <a:pathLst>
                <a:path w="21600" h="33113" fill="none" extrusionOk="0">
                  <a:moveTo>
                    <a:pt x="3961" y="33113"/>
                  </a:moveTo>
                  <a:cubicBezTo>
                    <a:pt x="1384" y="29466"/>
                    <a:pt x="0" y="25110"/>
                    <a:pt x="0" y="20645"/>
                  </a:cubicBezTo>
                  <a:cubicBezTo>
                    <a:pt x="-1" y="11162"/>
                    <a:pt x="6184" y="2788"/>
                    <a:pt x="15248" y="0"/>
                  </a:cubicBezTo>
                </a:path>
                <a:path w="21600" h="33113" stroke="0" extrusionOk="0">
                  <a:moveTo>
                    <a:pt x="3961" y="33113"/>
                  </a:moveTo>
                  <a:cubicBezTo>
                    <a:pt x="1384" y="29466"/>
                    <a:pt x="0" y="25110"/>
                    <a:pt x="0" y="20645"/>
                  </a:cubicBezTo>
                  <a:cubicBezTo>
                    <a:pt x="-1" y="11162"/>
                    <a:pt x="6184" y="2788"/>
                    <a:pt x="15248" y="0"/>
                  </a:cubicBezTo>
                  <a:lnTo>
                    <a:pt x="21600" y="20645"/>
                  </a:lnTo>
                  <a:lnTo>
                    <a:pt x="3961" y="33113"/>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3741" name="Arc 10"/>
            <p:cNvSpPr>
              <a:spLocks/>
            </p:cNvSpPr>
            <p:nvPr/>
          </p:nvSpPr>
          <p:spPr bwMode="auto">
            <a:xfrm flipH="1">
              <a:off x="2160" y="1123"/>
              <a:ext cx="1700" cy="1933"/>
            </a:xfrm>
            <a:custGeom>
              <a:avLst/>
              <a:gdLst>
                <a:gd name="T0" fmla="*/ 0 w 22284"/>
                <a:gd name="T1" fmla="*/ 0 h 25358"/>
                <a:gd name="T2" fmla="*/ 0 w 22284"/>
                <a:gd name="T3" fmla="*/ 0 h 25358"/>
                <a:gd name="T4" fmla="*/ 0 w 22284"/>
                <a:gd name="T5" fmla="*/ 0 h 25358"/>
                <a:gd name="T6" fmla="*/ 0 60000 65536"/>
                <a:gd name="T7" fmla="*/ 0 60000 65536"/>
                <a:gd name="T8" fmla="*/ 0 60000 65536"/>
                <a:gd name="T9" fmla="*/ 0 w 22284"/>
                <a:gd name="T10" fmla="*/ 0 h 25358"/>
                <a:gd name="T11" fmla="*/ 22284 w 22284"/>
                <a:gd name="T12" fmla="*/ 25358 h 25358"/>
              </a:gdLst>
              <a:ahLst/>
              <a:cxnLst>
                <a:cxn ang="T6">
                  <a:pos x="T0" y="T1"/>
                </a:cxn>
                <a:cxn ang="T7">
                  <a:pos x="T2" y="T3"/>
                </a:cxn>
                <a:cxn ang="T8">
                  <a:pos x="T4" y="T5"/>
                </a:cxn>
              </a:cxnLst>
              <a:rect l="T9" t="T10" r="T11" b="T12"/>
              <a:pathLst>
                <a:path w="22284" h="25358" fill="none" extrusionOk="0">
                  <a:moveTo>
                    <a:pt x="329" y="25357"/>
                  </a:moveTo>
                  <a:cubicBezTo>
                    <a:pt x="110" y="24117"/>
                    <a:pt x="0" y="22859"/>
                    <a:pt x="0" y="21600"/>
                  </a:cubicBezTo>
                  <a:cubicBezTo>
                    <a:pt x="0" y="9670"/>
                    <a:pt x="9670" y="0"/>
                    <a:pt x="21600" y="0"/>
                  </a:cubicBezTo>
                  <a:cubicBezTo>
                    <a:pt x="21828" y="-1"/>
                    <a:pt x="22056" y="3"/>
                    <a:pt x="22284" y="10"/>
                  </a:cubicBezTo>
                </a:path>
                <a:path w="22284" h="25358" stroke="0" extrusionOk="0">
                  <a:moveTo>
                    <a:pt x="329" y="25357"/>
                  </a:moveTo>
                  <a:cubicBezTo>
                    <a:pt x="110" y="24117"/>
                    <a:pt x="0" y="22859"/>
                    <a:pt x="0" y="21600"/>
                  </a:cubicBezTo>
                  <a:cubicBezTo>
                    <a:pt x="0" y="9670"/>
                    <a:pt x="9670" y="0"/>
                    <a:pt x="21600" y="0"/>
                  </a:cubicBezTo>
                  <a:cubicBezTo>
                    <a:pt x="21828" y="-1"/>
                    <a:pt x="22056" y="3"/>
                    <a:pt x="22284" y="10"/>
                  </a:cubicBezTo>
                  <a:lnTo>
                    <a:pt x="21600" y="21600"/>
                  </a:lnTo>
                  <a:lnTo>
                    <a:pt x="329" y="2535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3742" name="Arc 11"/>
            <p:cNvSpPr>
              <a:spLocks/>
            </p:cNvSpPr>
            <p:nvPr/>
          </p:nvSpPr>
          <p:spPr bwMode="auto">
            <a:xfrm>
              <a:off x="1489" y="1124"/>
              <a:ext cx="1732" cy="1933"/>
            </a:xfrm>
            <a:custGeom>
              <a:avLst/>
              <a:gdLst>
                <a:gd name="T0" fmla="*/ 0 w 22702"/>
                <a:gd name="T1" fmla="*/ 0 h 25358"/>
                <a:gd name="T2" fmla="*/ 0 w 22702"/>
                <a:gd name="T3" fmla="*/ 0 h 25358"/>
                <a:gd name="T4" fmla="*/ 0 w 22702"/>
                <a:gd name="T5" fmla="*/ 0 h 25358"/>
                <a:gd name="T6" fmla="*/ 0 60000 65536"/>
                <a:gd name="T7" fmla="*/ 0 60000 65536"/>
                <a:gd name="T8" fmla="*/ 0 60000 65536"/>
                <a:gd name="T9" fmla="*/ 0 w 22702"/>
                <a:gd name="T10" fmla="*/ 0 h 25358"/>
                <a:gd name="T11" fmla="*/ 22702 w 22702"/>
                <a:gd name="T12" fmla="*/ 25358 h 25358"/>
              </a:gdLst>
              <a:ahLst/>
              <a:cxnLst>
                <a:cxn ang="T6">
                  <a:pos x="T0" y="T1"/>
                </a:cxn>
                <a:cxn ang="T7">
                  <a:pos x="T2" y="T3"/>
                </a:cxn>
                <a:cxn ang="T8">
                  <a:pos x="T4" y="T5"/>
                </a:cxn>
              </a:cxnLst>
              <a:rect l="T9" t="T10" r="T11" b="T12"/>
              <a:pathLst>
                <a:path w="22702" h="25358" fill="none" extrusionOk="0">
                  <a:moveTo>
                    <a:pt x="329" y="25357"/>
                  </a:moveTo>
                  <a:cubicBezTo>
                    <a:pt x="110" y="24117"/>
                    <a:pt x="0" y="22859"/>
                    <a:pt x="0" y="21600"/>
                  </a:cubicBezTo>
                  <a:cubicBezTo>
                    <a:pt x="0" y="9670"/>
                    <a:pt x="9670" y="0"/>
                    <a:pt x="21600" y="0"/>
                  </a:cubicBezTo>
                  <a:cubicBezTo>
                    <a:pt x="21967" y="-1"/>
                    <a:pt x="22334" y="9"/>
                    <a:pt x="22701" y="28"/>
                  </a:cubicBezTo>
                </a:path>
                <a:path w="22702" h="25358" stroke="0" extrusionOk="0">
                  <a:moveTo>
                    <a:pt x="329" y="25357"/>
                  </a:moveTo>
                  <a:cubicBezTo>
                    <a:pt x="110" y="24117"/>
                    <a:pt x="0" y="22859"/>
                    <a:pt x="0" y="21600"/>
                  </a:cubicBezTo>
                  <a:cubicBezTo>
                    <a:pt x="0" y="9670"/>
                    <a:pt x="9670" y="0"/>
                    <a:pt x="21600" y="0"/>
                  </a:cubicBezTo>
                  <a:cubicBezTo>
                    <a:pt x="21967" y="-1"/>
                    <a:pt x="22334" y="9"/>
                    <a:pt x="22701" y="28"/>
                  </a:cubicBezTo>
                  <a:lnTo>
                    <a:pt x="21600" y="21600"/>
                  </a:lnTo>
                  <a:lnTo>
                    <a:pt x="329" y="2535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3743" name="Arc 12"/>
            <p:cNvSpPr>
              <a:spLocks/>
            </p:cNvSpPr>
            <p:nvPr/>
          </p:nvSpPr>
          <p:spPr bwMode="auto">
            <a:xfrm>
              <a:off x="1514" y="1167"/>
              <a:ext cx="2261" cy="1647"/>
            </a:xfrm>
            <a:custGeom>
              <a:avLst/>
              <a:gdLst>
                <a:gd name="T0" fmla="*/ 0 w 29640"/>
                <a:gd name="T1" fmla="*/ 0 h 21600"/>
                <a:gd name="T2" fmla="*/ 0 w 29640"/>
                <a:gd name="T3" fmla="*/ 0 h 21600"/>
                <a:gd name="T4" fmla="*/ 0 w 29640"/>
                <a:gd name="T5" fmla="*/ 0 h 21600"/>
                <a:gd name="T6" fmla="*/ 0 60000 65536"/>
                <a:gd name="T7" fmla="*/ 0 60000 65536"/>
                <a:gd name="T8" fmla="*/ 0 60000 65536"/>
                <a:gd name="T9" fmla="*/ 0 w 29640"/>
                <a:gd name="T10" fmla="*/ 0 h 21600"/>
                <a:gd name="T11" fmla="*/ 29640 w 29640"/>
                <a:gd name="T12" fmla="*/ 21600 h 21600"/>
              </a:gdLst>
              <a:ahLst/>
              <a:cxnLst>
                <a:cxn ang="T6">
                  <a:pos x="T0" y="T1"/>
                </a:cxn>
                <a:cxn ang="T7">
                  <a:pos x="T2" y="T3"/>
                </a:cxn>
                <a:cxn ang="T8">
                  <a:pos x="T4" y="T5"/>
                </a:cxn>
              </a:cxnLst>
              <a:rect l="T9" t="T10" r="T11" b="T12"/>
              <a:pathLst>
                <a:path w="29640" h="21600" fill="none" extrusionOk="0">
                  <a:moveTo>
                    <a:pt x="-1" y="6567"/>
                  </a:moveTo>
                  <a:cubicBezTo>
                    <a:pt x="4068" y="2369"/>
                    <a:pt x="9664" y="-1"/>
                    <a:pt x="15511" y="0"/>
                  </a:cubicBezTo>
                  <a:cubicBezTo>
                    <a:pt x="20699" y="0"/>
                    <a:pt x="25715" y="1867"/>
                    <a:pt x="29640" y="5261"/>
                  </a:cubicBezTo>
                </a:path>
                <a:path w="29640" h="21600" stroke="0" extrusionOk="0">
                  <a:moveTo>
                    <a:pt x="-1" y="6567"/>
                  </a:moveTo>
                  <a:cubicBezTo>
                    <a:pt x="4068" y="2369"/>
                    <a:pt x="9664" y="-1"/>
                    <a:pt x="15511" y="0"/>
                  </a:cubicBezTo>
                  <a:cubicBezTo>
                    <a:pt x="20699" y="0"/>
                    <a:pt x="25715" y="1867"/>
                    <a:pt x="29640" y="5261"/>
                  </a:cubicBezTo>
                  <a:lnTo>
                    <a:pt x="15511" y="21600"/>
                  </a:lnTo>
                  <a:lnTo>
                    <a:pt x="-1" y="656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3744" name="Arc 13"/>
            <p:cNvSpPr>
              <a:spLocks/>
            </p:cNvSpPr>
            <p:nvPr/>
          </p:nvSpPr>
          <p:spPr bwMode="auto">
            <a:xfrm flipV="1">
              <a:off x="1327" y="696"/>
              <a:ext cx="2703" cy="2128"/>
            </a:xfrm>
            <a:custGeom>
              <a:avLst/>
              <a:gdLst>
                <a:gd name="T0" fmla="*/ 0 w 28175"/>
                <a:gd name="T1" fmla="*/ 0 h 21600"/>
                <a:gd name="T2" fmla="*/ 0 w 28175"/>
                <a:gd name="T3" fmla="*/ 0 h 21600"/>
                <a:gd name="T4" fmla="*/ 0 w 28175"/>
                <a:gd name="T5" fmla="*/ 0 h 21600"/>
                <a:gd name="T6" fmla="*/ 0 60000 65536"/>
                <a:gd name="T7" fmla="*/ 0 60000 65536"/>
                <a:gd name="T8" fmla="*/ 0 60000 65536"/>
                <a:gd name="T9" fmla="*/ 0 w 28175"/>
                <a:gd name="T10" fmla="*/ 0 h 21600"/>
                <a:gd name="T11" fmla="*/ 28175 w 28175"/>
                <a:gd name="T12" fmla="*/ 21600 h 21600"/>
              </a:gdLst>
              <a:ahLst/>
              <a:cxnLst>
                <a:cxn ang="T6">
                  <a:pos x="T0" y="T1"/>
                </a:cxn>
                <a:cxn ang="T7">
                  <a:pos x="T2" y="T3"/>
                </a:cxn>
                <a:cxn ang="T8">
                  <a:pos x="T4" y="T5"/>
                </a:cxn>
              </a:cxnLst>
              <a:rect l="T9" t="T10" r="T11" b="T12"/>
              <a:pathLst>
                <a:path w="28175" h="21600" fill="none" extrusionOk="0">
                  <a:moveTo>
                    <a:pt x="0" y="5685"/>
                  </a:moveTo>
                  <a:cubicBezTo>
                    <a:pt x="3984" y="2028"/>
                    <a:pt x="9195" y="-1"/>
                    <a:pt x="14604" y="0"/>
                  </a:cubicBezTo>
                  <a:cubicBezTo>
                    <a:pt x="19542" y="0"/>
                    <a:pt x="24332" y="1692"/>
                    <a:pt x="28174" y="4795"/>
                  </a:cubicBezTo>
                </a:path>
                <a:path w="28175" h="21600" stroke="0" extrusionOk="0">
                  <a:moveTo>
                    <a:pt x="0" y="5685"/>
                  </a:moveTo>
                  <a:cubicBezTo>
                    <a:pt x="3984" y="2028"/>
                    <a:pt x="9195" y="-1"/>
                    <a:pt x="14604" y="0"/>
                  </a:cubicBezTo>
                  <a:cubicBezTo>
                    <a:pt x="19542" y="0"/>
                    <a:pt x="24332" y="1692"/>
                    <a:pt x="28174" y="4795"/>
                  </a:cubicBezTo>
                  <a:lnTo>
                    <a:pt x="14604" y="21600"/>
                  </a:lnTo>
                  <a:lnTo>
                    <a:pt x="0" y="5685"/>
                  </a:lnTo>
                  <a:close/>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3745" name="Arc 14"/>
            <p:cNvSpPr>
              <a:spLocks/>
            </p:cNvSpPr>
            <p:nvPr/>
          </p:nvSpPr>
          <p:spPr bwMode="auto">
            <a:xfrm flipV="1">
              <a:off x="1982" y="1158"/>
              <a:ext cx="1434" cy="481"/>
            </a:xfrm>
            <a:custGeom>
              <a:avLst/>
              <a:gdLst>
                <a:gd name="T0" fmla="*/ 0 w 43200"/>
                <a:gd name="T1" fmla="*/ 0 h 28881"/>
                <a:gd name="T2" fmla="*/ 0 w 43200"/>
                <a:gd name="T3" fmla="*/ 0 h 28881"/>
                <a:gd name="T4" fmla="*/ 0 w 43200"/>
                <a:gd name="T5" fmla="*/ 0 h 28881"/>
                <a:gd name="T6" fmla="*/ 0 60000 65536"/>
                <a:gd name="T7" fmla="*/ 0 60000 65536"/>
                <a:gd name="T8" fmla="*/ 0 60000 65536"/>
                <a:gd name="T9" fmla="*/ 0 w 43200"/>
                <a:gd name="T10" fmla="*/ 0 h 28881"/>
                <a:gd name="T11" fmla="*/ 43200 w 43200"/>
                <a:gd name="T12" fmla="*/ 28881 h 28881"/>
              </a:gdLst>
              <a:ahLst/>
              <a:cxnLst>
                <a:cxn ang="T6">
                  <a:pos x="T0" y="T1"/>
                </a:cxn>
                <a:cxn ang="T7">
                  <a:pos x="T2" y="T3"/>
                </a:cxn>
                <a:cxn ang="T8">
                  <a:pos x="T4" y="T5"/>
                </a:cxn>
              </a:cxnLst>
              <a:rect l="T9" t="T10" r="T11" b="T12"/>
              <a:pathLst>
                <a:path w="43200" h="28881" fill="none"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path>
                <a:path w="43200" h="28881" stroke="0"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lnTo>
                    <a:pt x="21600" y="21600"/>
                  </a:lnTo>
                  <a:lnTo>
                    <a:pt x="1264" y="28880"/>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3746" name="Arc 15"/>
            <p:cNvSpPr>
              <a:spLocks/>
            </p:cNvSpPr>
            <p:nvPr/>
          </p:nvSpPr>
          <p:spPr bwMode="auto">
            <a:xfrm flipV="1">
              <a:off x="2355" y="1013"/>
              <a:ext cx="646" cy="361"/>
            </a:xfrm>
            <a:custGeom>
              <a:avLst/>
              <a:gdLst>
                <a:gd name="T0" fmla="*/ 0 w 43200"/>
                <a:gd name="T1" fmla="*/ 0 h 40439"/>
                <a:gd name="T2" fmla="*/ 0 w 43200"/>
                <a:gd name="T3" fmla="*/ 0 h 40439"/>
                <a:gd name="T4" fmla="*/ 0 w 43200"/>
                <a:gd name="T5" fmla="*/ 0 h 40439"/>
                <a:gd name="T6" fmla="*/ 0 60000 65536"/>
                <a:gd name="T7" fmla="*/ 0 60000 65536"/>
                <a:gd name="T8" fmla="*/ 0 60000 65536"/>
                <a:gd name="T9" fmla="*/ 0 w 43200"/>
                <a:gd name="T10" fmla="*/ 0 h 40439"/>
                <a:gd name="T11" fmla="*/ 43200 w 43200"/>
                <a:gd name="T12" fmla="*/ 40439 h 40439"/>
              </a:gdLst>
              <a:ahLst/>
              <a:cxnLst>
                <a:cxn ang="T6">
                  <a:pos x="T0" y="T1"/>
                </a:cxn>
                <a:cxn ang="T7">
                  <a:pos x="T2" y="T3"/>
                </a:cxn>
                <a:cxn ang="T8">
                  <a:pos x="T4" y="T5"/>
                </a:cxn>
              </a:cxnLst>
              <a:rect l="T9" t="T10" r="T11" b="T12"/>
              <a:pathLst>
                <a:path w="43200" h="40439" fill="none"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path>
                <a:path w="43200" h="40439" stroke="0"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lnTo>
                    <a:pt x="21600" y="21600"/>
                  </a:lnTo>
                  <a:lnTo>
                    <a:pt x="9242" y="39316"/>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3747" name="Arc 16"/>
            <p:cNvSpPr>
              <a:spLocks/>
            </p:cNvSpPr>
            <p:nvPr/>
          </p:nvSpPr>
          <p:spPr bwMode="auto">
            <a:xfrm flipV="1">
              <a:off x="1437" y="1424"/>
              <a:ext cx="2486" cy="976"/>
            </a:xfrm>
            <a:custGeom>
              <a:avLst/>
              <a:gdLst>
                <a:gd name="T0" fmla="*/ 0 w 39297"/>
                <a:gd name="T1" fmla="*/ 0 h 21600"/>
                <a:gd name="T2" fmla="*/ 0 w 39297"/>
                <a:gd name="T3" fmla="*/ 0 h 21600"/>
                <a:gd name="T4" fmla="*/ 0 w 39297"/>
                <a:gd name="T5" fmla="*/ 0 h 21600"/>
                <a:gd name="T6" fmla="*/ 0 60000 65536"/>
                <a:gd name="T7" fmla="*/ 0 60000 65536"/>
                <a:gd name="T8" fmla="*/ 0 60000 65536"/>
                <a:gd name="T9" fmla="*/ 0 w 39297"/>
                <a:gd name="T10" fmla="*/ 0 h 21600"/>
                <a:gd name="T11" fmla="*/ 39297 w 39297"/>
                <a:gd name="T12" fmla="*/ 21600 h 21600"/>
              </a:gdLst>
              <a:ahLst/>
              <a:cxnLst>
                <a:cxn ang="T6">
                  <a:pos x="T0" y="T1"/>
                </a:cxn>
                <a:cxn ang="T7">
                  <a:pos x="T2" y="T3"/>
                </a:cxn>
                <a:cxn ang="T8">
                  <a:pos x="T4" y="T5"/>
                </a:cxn>
              </a:cxnLst>
              <a:rect l="T9" t="T10" r="T11" b="T12"/>
              <a:pathLst>
                <a:path w="39297" h="21600" fill="none" extrusionOk="0">
                  <a:moveTo>
                    <a:pt x="-1" y="13106"/>
                  </a:moveTo>
                  <a:cubicBezTo>
                    <a:pt x="3399" y="5156"/>
                    <a:pt x="11213" y="-1"/>
                    <a:pt x="19860" y="0"/>
                  </a:cubicBezTo>
                  <a:cubicBezTo>
                    <a:pt x="28137" y="0"/>
                    <a:pt x="35686" y="4730"/>
                    <a:pt x="39297" y="12178"/>
                  </a:cubicBezTo>
                </a:path>
                <a:path w="39297" h="21600" stroke="0" extrusionOk="0">
                  <a:moveTo>
                    <a:pt x="-1" y="13106"/>
                  </a:moveTo>
                  <a:cubicBezTo>
                    <a:pt x="3399" y="5156"/>
                    <a:pt x="11213" y="-1"/>
                    <a:pt x="19860" y="0"/>
                  </a:cubicBezTo>
                  <a:cubicBezTo>
                    <a:pt x="28137" y="0"/>
                    <a:pt x="35686" y="4730"/>
                    <a:pt x="39297" y="12178"/>
                  </a:cubicBezTo>
                  <a:lnTo>
                    <a:pt x="19860" y="21600"/>
                  </a:lnTo>
                  <a:lnTo>
                    <a:pt x="-1" y="13106"/>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3748" name="Arc 17"/>
            <p:cNvSpPr>
              <a:spLocks/>
            </p:cNvSpPr>
            <p:nvPr/>
          </p:nvSpPr>
          <p:spPr bwMode="auto">
            <a:xfrm flipV="1">
              <a:off x="1636" y="1360"/>
              <a:ext cx="2119" cy="640"/>
            </a:xfrm>
            <a:custGeom>
              <a:avLst/>
              <a:gdLst>
                <a:gd name="T0" fmla="*/ 0 w 42062"/>
                <a:gd name="T1" fmla="*/ 0 h 21600"/>
                <a:gd name="T2" fmla="*/ 0 w 42062"/>
                <a:gd name="T3" fmla="*/ 0 h 21600"/>
                <a:gd name="T4" fmla="*/ 0 w 42062"/>
                <a:gd name="T5" fmla="*/ 0 h 21600"/>
                <a:gd name="T6" fmla="*/ 0 60000 65536"/>
                <a:gd name="T7" fmla="*/ 0 60000 65536"/>
                <a:gd name="T8" fmla="*/ 0 60000 65536"/>
                <a:gd name="T9" fmla="*/ 0 w 42062"/>
                <a:gd name="T10" fmla="*/ 0 h 21600"/>
                <a:gd name="T11" fmla="*/ 42062 w 42062"/>
                <a:gd name="T12" fmla="*/ 21600 h 21600"/>
              </a:gdLst>
              <a:ahLst/>
              <a:cxnLst>
                <a:cxn ang="T6">
                  <a:pos x="T0" y="T1"/>
                </a:cxn>
                <a:cxn ang="T7">
                  <a:pos x="T2" y="T3"/>
                </a:cxn>
                <a:cxn ang="T8">
                  <a:pos x="T4" y="T5"/>
                </a:cxn>
              </a:cxnLst>
              <a:rect l="T9" t="T10" r="T11" b="T12"/>
              <a:pathLst>
                <a:path w="42062" h="21600" fill="none" extrusionOk="0">
                  <a:moveTo>
                    <a:pt x="0" y="16969"/>
                  </a:moveTo>
                  <a:cubicBezTo>
                    <a:pt x="2175" y="7060"/>
                    <a:pt x="10953" y="-1"/>
                    <a:pt x="21098" y="0"/>
                  </a:cubicBezTo>
                  <a:cubicBezTo>
                    <a:pt x="31023" y="0"/>
                    <a:pt x="39671" y="6763"/>
                    <a:pt x="42061" y="16397"/>
                  </a:cubicBezTo>
                </a:path>
                <a:path w="42062" h="21600" stroke="0" extrusionOk="0">
                  <a:moveTo>
                    <a:pt x="0" y="16969"/>
                  </a:moveTo>
                  <a:cubicBezTo>
                    <a:pt x="2175" y="7060"/>
                    <a:pt x="10953" y="-1"/>
                    <a:pt x="21098" y="0"/>
                  </a:cubicBezTo>
                  <a:cubicBezTo>
                    <a:pt x="31023" y="0"/>
                    <a:pt x="39671" y="6763"/>
                    <a:pt x="42061" y="16397"/>
                  </a:cubicBezTo>
                  <a:lnTo>
                    <a:pt x="21098" y="21600"/>
                  </a:lnTo>
                  <a:lnTo>
                    <a:pt x="0" y="16969"/>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3749" name="Arc 18"/>
            <p:cNvSpPr>
              <a:spLocks/>
            </p:cNvSpPr>
            <p:nvPr/>
          </p:nvSpPr>
          <p:spPr bwMode="auto">
            <a:xfrm flipV="1">
              <a:off x="1372" y="1128"/>
              <a:ext cx="2582" cy="2128"/>
            </a:xfrm>
            <a:custGeom>
              <a:avLst/>
              <a:gdLst>
                <a:gd name="T0" fmla="*/ 0 w 26908"/>
                <a:gd name="T1" fmla="*/ 0 h 21600"/>
                <a:gd name="T2" fmla="*/ 0 w 26908"/>
                <a:gd name="T3" fmla="*/ 0 h 21600"/>
                <a:gd name="T4" fmla="*/ 0 w 26908"/>
                <a:gd name="T5" fmla="*/ 0 h 21600"/>
                <a:gd name="T6" fmla="*/ 0 60000 65536"/>
                <a:gd name="T7" fmla="*/ 0 60000 65536"/>
                <a:gd name="T8" fmla="*/ 0 60000 65536"/>
                <a:gd name="T9" fmla="*/ 0 w 26908"/>
                <a:gd name="T10" fmla="*/ 0 h 21600"/>
                <a:gd name="T11" fmla="*/ 26908 w 26908"/>
                <a:gd name="T12" fmla="*/ 21600 h 21600"/>
              </a:gdLst>
              <a:ahLst/>
              <a:cxnLst>
                <a:cxn ang="T6">
                  <a:pos x="T0" y="T1"/>
                </a:cxn>
                <a:cxn ang="T7">
                  <a:pos x="T2" y="T3"/>
                </a:cxn>
                <a:cxn ang="T8">
                  <a:pos x="T4" y="T5"/>
                </a:cxn>
              </a:cxnLst>
              <a:rect l="T9" t="T10" r="T11" b="T12"/>
              <a:pathLst>
                <a:path w="26908" h="21600" fill="none" extrusionOk="0">
                  <a:moveTo>
                    <a:pt x="-1" y="5272"/>
                  </a:moveTo>
                  <a:cubicBezTo>
                    <a:pt x="3926" y="1871"/>
                    <a:pt x="8946" y="-1"/>
                    <a:pt x="14141" y="0"/>
                  </a:cubicBezTo>
                  <a:cubicBezTo>
                    <a:pt x="18732" y="0"/>
                    <a:pt x="23204" y="1463"/>
                    <a:pt x="26908" y="4176"/>
                  </a:cubicBezTo>
                </a:path>
                <a:path w="26908" h="21600" stroke="0" extrusionOk="0">
                  <a:moveTo>
                    <a:pt x="-1" y="5272"/>
                  </a:moveTo>
                  <a:cubicBezTo>
                    <a:pt x="3926" y="1871"/>
                    <a:pt x="8946" y="-1"/>
                    <a:pt x="14141" y="0"/>
                  </a:cubicBezTo>
                  <a:cubicBezTo>
                    <a:pt x="18732" y="0"/>
                    <a:pt x="23204" y="1463"/>
                    <a:pt x="26908" y="4176"/>
                  </a:cubicBezTo>
                  <a:lnTo>
                    <a:pt x="14141" y="21600"/>
                  </a:lnTo>
                  <a:lnTo>
                    <a:pt x="-1" y="5272"/>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3750" name="Arc 19"/>
            <p:cNvSpPr>
              <a:spLocks/>
            </p:cNvSpPr>
            <p:nvPr/>
          </p:nvSpPr>
          <p:spPr bwMode="auto">
            <a:xfrm flipV="1">
              <a:off x="1610" y="1416"/>
              <a:ext cx="2031" cy="2128"/>
            </a:xfrm>
            <a:custGeom>
              <a:avLst/>
              <a:gdLst>
                <a:gd name="T0" fmla="*/ 0 w 21163"/>
                <a:gd name="T1" fmla="*/ 0 h 21600"/>
                <a:gd name="T2" fmla="*/ 0 w 21163"/>
                <a:gd name="T3" fmla="*/ 0 h 21600"/>
                <a:gd name="T4" fmla="*/ 0 w 21163"/>
                <a:gd name="T5" fmla="*/ 0 h 21600"/>
                <a:gd name="T6" fmla="*/ 0 60000 65536"/>
                <a:gd name="T7" fmla="*/ 0 60000 65536"/>
                <a:gd name="T8" fmla="*/ 0 60000 65536"/>
                <a:gd name="T9" fmla="*/ 0 w 21163"/>
                <a:gd name="T10" fmla="*/ 0 h 21600"/>
                <a:gd name="T11" fmla="*/ 21163 w 21163"/>
                <a:gd name="T12" fmla="*/ 21600 h 21600"/>
              </a:gdLst>
              <a:ahLst/>
              <a:cxnLst>
                <a:cxn ang="T6">
                  <a:pos x="T0" y="T1"/>
                </a:cxn>
                <a:cxn ang="T7">
                  <a:pos x="T2" y="T3"/>
                </a:cxn>
                <a:cxn ang="T8">
                  <a:pos x="T4" y="T5"/>
                </a:cxn>
              </a:cxnLst>
              <a:rect l="T9" t="T10" r="T11" b="T12"/>
              <a:pathLst>
                <a:path w="21163" h="21600" fill="none" extrusionOk="0">
                  <a:moveTo>
                    <a:pt x="0" y="3411"/>
                  </a:moveTo>
                  <a:cubicBezTo>
                    <a:pt x="3477" y="1183"/>
                    <a:pt x="7520" y="-1"/>
                    <a:pt x="11650" y="0"/>
                  </a:cubicBezTo>
                  <a:cubicBezTo>
                    <a:pt x="14948" y="0"/>
                    <a:pt x="18202" y="755"/>
                    <a:pt x="21163" y="2207"/>
                  </a:cubicBezTo>
                </a:path>
                <a:path w="21163" h="21600" stroke="0" extrusionOk="0">
                  <a:moveTo>
                    <a:pt x="0" y="3411"/>
                  </a:moveTo>
                  <a:cubicBezTo>
                    <a:pt x="3477" y="1183"/>
                    <a:pt x="7520" y="-1"/>
                    <a:pt x="11650" y="0"/>
                  </a:cubicBezTo>
                  <a:cubicBezTo>
                    <a:pt x="14948" y="0"/>
                    <a:pt x="18202" y="755"/>
                    <a:pt x="21163" y="2207"/>
                  </a:cubicBezTo>
                  <a:lnTo>
                    <a:pt x="11650" y="21600"/>
                  </a:lnTo>
                  <a:lnTo>
                    <a:pt x="0" y="341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grpSp>
      <p:sp>
        <p:nvSpPr>
          <p:cNvPr id="73732" name="Line 20"/>
          <p:cNvSpPr>
            <a:spLocks noChangeShapeType="1"/>
          </p:cNvSpPr>
          <p:nvPr/>
        </p:nvSpPr>
        <p:spPr bwMode="auto">
          <a:xfrm flipV="1">
            <a:off x="5803900" y="1752600"/>
            <a:ext cx="0" cy="2019300"/>
          </a:xfrm>
          <a:prstGeom prst="line">
            <a:avLst/>
          </a:prstGeom>
          <a:noFill/>
          <a:ln w="38100">
            <a:solidFill>
              <a:srgbClr val="0000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73733" name="Oval 21"/>
          <p:cNvSpPr>
            <a:spLocks noChangeArrowheads="1"/>
          </p:cNvSpPr>
          <p:nvPr/>
        </p:nvSpPr>
        <p:spPr bwMode="auto">
          <a:xfrm>
            <a:off x="5740400" y="1689100"/>
            <a:ext cx="127000" cy="76200"/>
          </a:xfrm>
          <a:prstGeom prst="ellipse">
            <a:avLst/>
          </a:prstGeom>
          <a:solidFill>
            <a:srgbClr val="0000CC"/>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388118" name="Rectangle 22"/>
          <p:cNvSpPr>
            <a:spLocks noGrp="1" noChangeArrowheads="1"/>
          </p:cNvSpPr>
          <p:nvPr>
            <p:ph type="title" idx="4294967295"/>
          </p:nvPr>
        </p:nvSpPr>
        <p:spPr>
          <a:xfrm>
            <a:off x="1747838" y="0"/>
            <a:ext cx="8920162" cy="863600"/>
          </a:xfrm>
          <a:effectLst>
            <a:outerShdw dist="17961" dir="2700000" algn="ctr" rotWithShape="0">
              <a:srgbClr val="FAFD00"/>
            </a:outerShdw>
          </a:effectLst>
        </p:spPr>
        <p:txBody>
          <a:bodyPr vert="horz" lIns="92075" tIns="46038" rIns="92075" bIns="46038" rtlCol="0" anchor="ctr">
            <a:normAutofit/>
          </a:bodyPr>
          <a:lstStyle/>
          <a:p>
            <a:pPr>
              <a:defRPr/>
            </a:pPr>
            <a:r>
              <a:rPr lang="tr-TR" b="1" kern="1200" dirty="0"/>
              <a:t>EKVATOR KOORDİNAT SİSTEMİ</a:t>
            </a:r>
            <a:endParaRPr lang="en-US" b="1" kern="1200" dirty="0"/>
          </a:p>
        </p:txBody>
      </p:sp>
    </p:spTree>
    <p:extLst>
      <p:ext uri="{BB962C8B-B14F-4D97-AF65-F5344CB8AC3E}">
        <p14:creationId xmlns:p14="http://schemas.microsoft.com/office/powerpoint/2010/main" val="339441101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tr-TR" b="1" dirty="0">
                <a:solidFill>
                  <a:srgbClr val="C00000"/>
                </a:solidFill>
              </a:rPr>
              <a:t>Günlük Hareket </a:t>
            </a:r>
            <a:br>
              <a:rPr lang="tr-TR" altLang="tr-TR" b="1" dirty="0">
                <a:solidFill>
                  <a:srgbClr val="C00000"/>
                </a:solidFill>
              </a:rPr>
            </a:br>
            <a:r>
              <a:rPr lang="tr-TR" altLang="tr-TR" b="1" dirty="0">
                <a:solidFill>
                  <a:srgbClr val="C00000"/>
                </a:solidFill>
              </a:rPr>
              <a:t>ve Gökyüzü</a:t>
            </a:r>
            <a:endParaRPr lang="tr-TR" dirty="0"/>
          </a:p>
        </p:txBody>
      </p:sp>
      <p:sp>
        <p:nvSpPr>
          <p:cNvPr id="3" name="Content Placeholder 2"/>
          <p:cNvSpPr>
            <a:spLocks noGrp="1"/>
          </p:cNvSpPr>
          <p:nvPr>
            <p:ph idx="1"/>
          </p:nvPr>
        </p:nvSpPr>
        <p:spPr>
          <a:xfrm>
            <a:off x="619259" y="5548313"/>
            <a:ext cx="10515600" cy="1076929"/>
          </a:xfrm>
        </p:spPr>
        <p:txBody>
          <a:bodyPr>
            <a:normAutofit fontScale="92500" lnSpcReduction="10000"/>
          </a:bodyPr>
          <a:lstStyle/>
          <a:p>
            <a:r>
              <a:rPr lang="tr-TR" altLang="tr-TR" b="1" dirty="0"/>
              <a:t>Gökküresi:</a:t>
            </a:r>
            <a:r>
              <a:rPr lang="tr-TR" altLang="tr-TR" dirty="0"/>
              <a:t> Dünyamız dışındaki bütün gökcisimlerinin üzerinde yer aldığını, üzerinde hareket ettiklerini varsaydığımız, merkezinde Yer’in bulunduğu sonsuz büyük yarıçaplı sanal küredir. </a:t>
            </a:r>
          </a:p>
          <a:p>
            <a:endParaRPr lang="tr-TR" dirty="0"/>
          </a:p>
        </p:txBody>
      </p:sp>
      <p:pic>
        <p:nvPicPr>
          <p:cNvPr id="4" name="Celestial Sphere Animation.mp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4530122" y="460488"/>
            <a:ext cx="63373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4564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Oval 2"/>
          <p:cNvSpPr>
            <a:spLocks noChangeArrowheads="1"/>
          </p:cNvSpPr>
          <p:nvPr/>
        </p:nvSpPr>
        <p:spPr bwMode="auto">
          <a:xfrm>
            <a:off x="3243263" y="1435100"/>
            <a:ext cx="5124450" cy="5118100"/>
          </a:xfrm>
          <a:prstGeom prst="ellipse">
            <a:avLst/>
          </a:prstGeom>
          <a:solidFill>
            <a:schemeClr val="accent1"/>
          </a:solidFill>
          <a:ln w="28575">
            <a:solidFill>
              <a:srgbClr val="0000CC"/>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nvGrpSpPr>
          <p:cNvPr id="75779" name="Group 3"/>
          <p:cNvGrpSpPr>
            <a:grpSpLocks/>
          </p:cNvGrpSpPr>
          <p:nvPr/>
        </p:nvGrpSpPr>
        <p:grpSpPr bwMode="auto">
          <a:xfrm>
            <a:off x="5427664" y="3568700"/>
            <a:ext cx="777875" cy="863600"/>
            <a:chOff x="1320" y="696"/>
            <a:chExt cx="2720" cy="3024"/>
          </a:xfrm>
        </p:grpSpPr>
        <p:sp>
          <p:nvSpPr>
            <p:cNvPr id="75784" name="Oval 4"/>
            <p:cNvSpPr>
              <a:spLocks noChangeArrowheads="1"/>
            </p:cNvSpPr>
            <p:nvPr/>
          </p:nvSpPr>
          <p:spPr bwMode="auto">
            <a:xfrm>
              <a:off x="1320" y="1000"/>
              <a:ext cx="2720" cy="2720"/>
            </a:xfrm>
            <a:prstGeom prst="ellipse">
              <a:avLst/>
            </a:prstGeom>
            <a:solidFill>
              <a:schemeClr val="accent1"/>
            </a:solidFill>
            <a:ln w="28575">
              <a:solidFill>
                <a:srgbClr val="0000CC"/>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75785" name="Line 5"/>
            <p:cNvSpPr>
              <a:spLocks noChangeShapeType="1"/>
            </p:cNvSpPr>
            <p:nvPr/>
          </p:nvSpPr>
          <p:spPr bwMode="auto">
            <a:xfrm>
              <a:off x="2680" y="1000"/>
              <a:ext cx="0" cy="271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75786" name="Arc 6"/>
            <p:cNvSpPr>
              <a:spLocks/>
            </p:cNvSpPr>
            <p:nvPr/>
          </p:nvSpPr>
          <p:spPr bwMode="auto">
            <a:xfrm>
              <a:off x="1584" y="1013"/>
              <a:ext cx="1584" cy="2697"/>
            </a:xfrm>
            <a:custGeom>
              <a:avLst/>
              <a:gdLst>
                <a:gd name="T0" fmla="*/ 0 w 21600"/>
                <a:gd name="T1" fmla="*/ 0 h 30866"/>
                <a:gd name="T2" fmla="*/ 0 w 21600"/>
                <a:gd name="T3" fmla="*/ 0 h 30866"/>
                <a:gd name="T4" fmla="*/ 0 w 21600"/>
                <a:gd name="T5" fmla="*/ 0 h 30866"/>
                <a:gd name="T6" fmla="*/ 0 60000 65536"/>
                <a:gd name="T7" fmla="*/ 0 60000 65536"/>
                <a:gd name="T8" fmla="*/ 0 60000 65536"/>
                <a:gd name="T9" fmla="*/ 0 w 21600"/>
                <a:gd name="T10" fmla="*/ 0 h 30866"/>
                <a:gd name="T11" fmla="*/ 21600 w 21600"/>
                <a:gd name="T12" fmla="*/ 30866 h 30866"/>
              </a:gdLst>
              <a:ahLst/>
              <a:cxnLst>
                <a:cxn ang="T6">
                  <a:pos x="T0" y="T1"/>
                </a:cxn>
                <a:cxn ang="T7">
                  <a:pos x="T2" y="T3"/>
                </a:cxn>
                <a:cxn ang="T8">
                  <a:pos x="T4" y="T5"/>
                </a:cxn>
              </a:cxnLst>
              <a:rect l="T9" t="T10" r="T11" b="T12"/>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5787" name="Arc 7"/>
            <p:cNvSpPr>
              <a:spLocks/>
            </p:cNvSpPr>
            <p:nvPr/>
          </p:nvSpPr>
          <p:spPr bwMode="auto">
            <a:xfrm flipH="1">
              <a:off x="1865" y="1020"/>
              <a:ext cx="1686" cy="2604"/>
            </a:xfrm>
            <a:custGeom>
              <a:avLst/>
              <a:gdLst>
                <a:gd name="T0" fmla="*/ 0 w 21600"/>
                <a:gd name="T1" fmla="*/ 0 h 33362"/>
                <a:gd name="T2" fmla="*/ 0 w 21600"/>
                <a:gd name="T3" fmla="*/ 0 h 33362"/>
                <a:gd name="T4" fmla="*/ 0 w 21600"/>
                <a:gd name="T5" fmla="*/ 0 h 33362"/>
                <a:gd name="T6" fmla="*/ 0 60000 65536"/>
                <a:gd name="T7" fmla="*/ 0 60000 65536"/>
                <a:gd name="T8" fmla="*/ 0 60000 65536"/>
                <a:gd name="T9" fmla="*/ 0 w 21600"/>
                <a:gd name="T10" fmla="*/ 0 h 33362"/>
                <a:gd name="T11" fmla="*/ 21600 w 21600"/>
                <a:gd name="T12" fmla="*/ 33362 h 33362"/>
              </a:gdLst>
              <a:ahLst/>
              <a:cxnLst>
                <a:cxn ang="T6">
                  <a:pos x="T0" y="T1"/>
                </a:cxn>
                <a:cxn ang="T7">
                  <a:pos x="T2" y="T3"/>
                </a:cxn>
                <a:cxn ang="T8">
                  <a:pos x="T4" y="T5"/>
                </a:cxn>
              </a:cxnLst>
              <a:rect l="T9" t="T10" r="T11" b="T12"/>
              <a:pathLst>
                <a:path w="21600" h="33362" fill="none" extrusionOk="0">
                  <a:moveTo>
                    <a:pt x="4140" y="33361"/>
                  </a:moveTo>
                  <a:cubicBezTo>
                    <a:pt x="1449" y="29667"/>
                    <a:pt x="0" y="25215"/>
                    <a:pt x="0" y="20645"/>
                  </a:cubicBezTo>
                  <a:cubicBezTo>
                    <a:pt x="-1" y="11162"/>
                    <a:pt x="6184" y="2788"/>
                    <a:pt x="15248" y="0"/>
                  </a:cubicBezTo>
                </a:path>
                <a:path w="21600" h="33362" stroke="0" extrusionOk="0">
                  <a:moveTo>
                    <a:pt x="4140" y="33361"/>
                  </a:moveTo>
                  <a:cubicBezTo>
                    <a:pt x="1449" y="29667"/>
                    <a:pt x="0" y="25215"/>
                    <a:pt x="0" y="20645"/>
                  </a:cubicBezTo>
                  <a:cubicBezTo>
                    <a:pt x="-1" y="11162"/>
                    <a:pt x="6184" y="2788"/>
                    <a:pt x="15248" y="0"/>
                  </a:cubicBezTo>
                  <a:lnTo>
                    <a:pt x="21600" y="20645"/>
                  </a:lnTo>
                  <a:lnTo>
                    <a:pt x="4140" y="3336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5788" name="Arc 8"/>
            <p:cNvSpPr>
              <a:spLocks/>
            </p:cNvSpPr>
            <p:nvPr/>
          </p:nvSpPr>
          <p:spPr bwMode="auto">
            <a:xfrm flipH="1">
              <a:off x="2208" y="1013"/>
              <a:ext cx="1584" cy="2697"/>
            </a:xfrm>
            <a:custGeom>
              <a:avLst/>
              <a:gdLst>
                <a:gd name="T0" fmla="*/ 0 w 21600"/>
                <a:gd name="T1" fmla="*/ 0 h 30866"/>
                <a:gd name="T2" fmla="*/ 0 w 21600"/>
                <a:gd name="T3" fmla="*/ 0 h 30866"/>
                <a:gd name="T4" fmla="*/ 0 w 21600"/>
                <a:gd name="T5" fmla="*/ 0 h 30866"/>
                <a:gd name="T6" fmla="*/ 0 60000 65536"/>
                <a:gd name="T7" fmla="*/ 0 60000 65536"/>
                <a:gd name="T8" fmla="*/ 0 60000 65536"/>
                <a:gd name="T9" fmla="*/ 0 w 21600"/>
                <a:gd name="T10" fmla="*/ 0 h 30866"/>
                <a:gd name="T11" fmla="*/ 21600 w 21600"/>
                <a:gd name="T12" fmla="*/ 30866 h 30866"/>
              </a:gdLst>
              <a:ahLst/>
              <a:cxnLst>
                <a:cxn ang="T6">
                  <a:pos x="T0" y="T1"/>
                </a:cxn>
                <a:cxn ang="T7">
                  <a:pos x="T2" y="T3"/>
                </a:cxn>
                <a:cxn ang="T8">
                  <a:pos x="T4" y="T5"/>
                </a:cxn>
              </a:cxnLst>
              <a:rect l="T9" t="T10" r="T11" b="T12"/>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5789" name="Arc 9"/>
            <p:cNvSpPr>
              <a:spLocks/>
            </p:cNvSpPr>
            <p:nvPr/>
          </p:nvSpPr>
          <p:spPr bwMode="auto">
            <a:xfrm>
              <a:off x="1818" y="1020"/>
              <a:ext cx="1686" cy="2585"/>
            </a:xfrm>
            <a:custGeom>
              <a:avLst/>
              <a:gdLst>
                <a:gd name="T0" fmla="*/ 0 w 21600"/>
                <a:gd name="T1" fmla="*/ 0 h 33113"/>
                <a:gd name="T2" fmla="*/ 0 w 21600"/>
                <a:gd name="T3" fmla="*/ 0 h 33113"/>
                <a:gd name="T4" fmla="*/ 0 w 21600"/>
                <a:gd name="T5" fmla="*/ 0 h 33113"/>
                <a:gd name="T6" fmla="*/ 0 60000 65536"/>
                <a:gd name="T7" fmla="*/ 0 60000 65536"/>
                <a:gd name="T8" fmla="*/ 0 60000 65536"/>
                <a:gd name="T9" fmla="*/ 0 w 21600"/>
                <a:gd name="T10" fmla="*/ 0 h 33113"/>
                <a:gd name="T11" fmla="*/ 21600 w 21600"/>
                <a:gd name="T12" fmla="*/ 33113 h 33113"/>
              </a:gdLst>
              <a:ahLst/>
              <a:cxnLst>
                <a:cxn ang="T6">
                  <a:pos x="T0" y="T1"/>
                </a:cxn>
                <a:cxn ang="T7">
                  <a:pos x="T2" y="T3"/>
                </a:cxn>
                <a:cxn ang="T8">
                  <a:pos x="T4" y="T5"/>
                </a:cxn>
              </a:cxnLst>
              <a:rect l="T9" t="T10" r="T11" b="T12"/>
              <a:pathLst>
                <a:path w="21600" h="33113" fill="none" extrusionOk="0">
                  <a:moveTo>
                    <a:pt x="3961" y="33113"/>
                  </a:moveTo>
                  <a:cubicBezTo>
                    <a:pt x="1384" y="29466"/>
                    <a:pt x="0" y="25110"/>
                    <a:pt x="0" y="20645"/>
                  </a:cubicBezTo>
                  <a:cubicBezTo>
                    <a:pt x="-1" y="11162"/>
                    <a:pt x="6184" y="2788"/>
                    <a:pt x="15248" y="0"/>
                  </a:cubicBezTo>
                </a:path>
                <a:path w="21600" h="33113" stroke="0" extrusionOk="0">
                  <a:moveTo>
                    <a:pt x="3961" y="33113"/>
                  </a:moveTo>
                  <a:cubicBezTo>
                    <a:pt x="1384" y="29466"/>
                    <a:pt x="0" y="25110"/>
                    <a:pt x="0" y="20645"/>
                  </a:cubicBezTo>
                  <a:cubicBezTo>
                    <a:pt x="-1" y="11162"/>
                    <a:pt x="6184" y="2788"/>
                    <a:pt x="15248" y="0"/>
                  </a:cubicBezTo>
                  <a:lnTo>
                    <a:pt x="21600" y="20645"/>
                  </a:lnTo>
                  <a:lnTo>
                    <a:pt x="3961" y="33113"/>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5790" name="Arc 10"/>
            <p:cNvSpPr>
              <a:spLocks/>
            </p:cNvSpPr>
            <p:nvPr/>
          </p:nvSpPr>
          <p:spPr bwMode="auto">
            <a:xfrm flipH="1">
              <a:off x="2160" y="1123"/>
              <a:ext cx="1700" cy="1933"/>
            </a:xfrm>
            <a:custGeom>
              <a:avLst/>
              <a:gdLst>
                <a:gd name="T0" fmla="*/ 0 w 22284"/>
                <a:gd name="T1" fmla="*/ 0 h 25358"/>
                <a:gd name="T2" fmla="*/ 0 w 22284"/>
                <a:gd name="T3" fmla="*/ 0 h 25358"/>
                <a:gd name="T4" fmla="*/ 0 w 22284"/>
                <a:gd name="T5" fmla="*/ 0 h 25358"/>
                <a:gd name="T6" fmla="*/ 0 60000 65536"/>
                <a:gd name="T7" fmla="*/ 0 60000 65536"/>
                <a:gd name="T8" fmla="*/ 0 60000 65536"/>
                <a:gd name="T9" fmla="*/ 0 w 22284"/>
                <a:gd name="T10" fmla="*/ 0 h 25358"/>
                <a:gd name="T11" fmla="*/ 22284 w 22284"/>
                <a:gd name="T12" fmla="*/ 25358 h 25358"/>
              </a:gdLst>
              <a:ahLst/>
              <a:cxnLst>
                <a:cxn ang="T6">
                  <a:pos x="T0" y="T1"/>
                </a:cxn>
                <a:cxn ang="T7">
                  <a:pos x="T2" y="T3"/>
                </a:cxn>
                <a:cxn ang="T8">
                  <a:pos x="T4" y="T5"/>
                </a:cxn>
              </a:cxnLst>
              <a:rect l="T9" t="T10" r="T11" b="T12"/>
              <a:pathLst>
                <a:path w="22284" h="25358" fill="none" extrusionOk="0">
                  <a:moveTo>
                    <a:pt x="329" y="25357"/>
                  </a:moveTo>
                  <a:cubicBezTo>
                    <a:pt x="110" y="24117"/>
                    <a:pt x="0" y="22859"/>
                    <a:pt x="0" y="21600"/>
                  </a:cubicBezTo>
                  <a:cubicBezTo>
                    <a:pt x="0" y="9670"/>
                    <a:pt x="9670" y="0"/>
                    <a:pt x="21600" y="0"/>
                  </a:cubicBezTo>
                  <a:cubicBezTo>
                    <a:pt x="21828" y="-1"/>
                    <a:pt x="22056" y="3"/>
                    <a:pt x="22284" y="10"/>
                  </a:cubicBezTo>
                </a:path>
                <a:path w="22284" h="25358" stroke="0" extrusionOk="0">
                  <a:moveTo>
                    <a:pt x="329" y="25357"/>
                  </a:moveTo>
                  <a:cubicBezTo>
                    <a:pt x="110" y="24117"/>
                    <a:pt x="0" y="22859"/>
                    <a:pt x="0" y="21600"/>
                  </a:cubicBezTo>
                  <a:cubicBezTo>
                    <a:pt x="0" y="9670"/>
                    <a:pt x="9670" y="0"/>
                    <a:pt x="21600" y="0"/>
                  </a:cubicBezTo>
                  <a:cubicBezTo>
                    <a:pt x="21828" y="-1"/>
                    <a:pt x="22056" y="3"/>
                    <a:pt x="22284" y="10"/>
                  </a:cubicBezTo>
                  <a:lnTo>
                    <a:pt x="21600" y="21600"/>
                  </a:lnTo>
                  <a:lnTo>
                    <a:pt x="329" y="2535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5791" name="Arc 11"/>
            <p:cNvSpPr>
              <a:spLocks/>
            </p:cNvSpPr>
            <p:nvPr/>
          </p:nvSpPr>
          <p:spPr bwMode="auto">
            <a:xfrm>
              <a:off x="1489" y="1124"/>
              <a:ext cx="1732" cy="1933"/>
            </a:xfrm>
            <a:custGeom>
              <a:avLst/>
              <a:gdLst>
                <a:gd name="T0" fmla="*/ 0 w 22702"/>
                <a:gd name="T1" fmla="*/ 0 h 25358"/>
                <a:gd name="T2" fmla="*/ 0 w 22702"/>
                <a:gd name="T3" fmla="*/ 0 h 25358"/>
                <a:gd name="T4" fmla="*/ 0 w 22702"/>
                <a:gd name="T5" fmla="*/ 0 h 25358"/>
                <a:gd name="T6" fmla="*/ 0 60000 65536"/>
                <a:gd name="T7" fmla="*/ 0 60000 65536"/>
                <a:gd name="T8" fmla="*/ 0 60000 65536"/>
                <a:gd name="T9" fmla="*/ 0 w 22702"/>
                <a:gd name="T10" fmla="*/ 0 h 25358"/>
                <a:gd name="T11" fmla="*/ 22702 w 22702"/>
                <a:gd name="T12" fmla="*/ 25358 h 25358"/>
              </a:gdLst>
              <a:ahLst/>
              <a:cxnLst>
                <a:cxn ang="T6">
                  <a:pos x="T0" y="T1"/>
                </a:cxn>
                <a:cxn ang="T7">
                  <a:pos x="T2" y="T3"/>
                </a:cxn>
                <a:cxn ang="T8">
                  <a:pos x="T4" y="T5"/>
                </a:cxn>
              </a:cxnLst>
              <a:rect l="T9" t="T10" r="T11" b="T12"/>
              <a:pathLst>
                <a:path w="22702" h="25358" fill="none" extrusionOk="0">
                  <a:moveTo>
                    <a:pt x="329" y="25357"/>
                  </a:moveTo>
                  <a:cubicBezTo>
                    <a:pt x="110" y="24117"/>
                    <a:pt x="0" y="22859"/>
                    <a:pt x="0" y="21600"/>
                  </a:cubicBezTo>
                  <a:cubicBezTo>
                    <a:pt x="0" y="9670"/>
                    <a:pt x="9670" y="0"/>
                    <a:pt x="21600" y="0"/>
                  </a:cubicBezTo>
                  <a:cubicBezTo>
                    <a:pt x="21967" y="-1"/>
                    <a:pt x="22334" y="9"/>
                    <a:pt x="22701" y="28"/>
                  </a:cubicBezTo>
                </a:path>
                <a:path w="22702" h="25358" stroke="0" extrusionOk="0">
                  <a:moveTo>
                    <a:pt x="329" y="25357"/>
                  </a:moveTo>
                  <a:cubicBezTo>
                    <a:pt x="110" y="24117"/>
                    <a:pt x="0" y="22859"/>
                    <a:pt x="0" y="21600"/>
                  </a:cubicBezTo>
                  <a:cubicBezTo>
                    <a:pt x="0" y="9670"/>
                    <a:pt x="9670" y="0"/>
                    <a:pt x="21600" y="0"/>
                  </a:cubicBezTo>
                  <a:cubicBezTo>
                    <a:pt x="21967" y="-1"/>
                    <a:pt x="22334" y="9"/>
                    <a:pt x="22701" y="28"/>
                  </a:cubicBezTo>
                  <a:lnTo>
                    <a:pt x="21600" y="21600"/>
                  </a:lnTo>
                  <a:lnTo>
                    <a:pt x="329" y="2535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5792" name="Arc 12"/>
            <p:cNvSpPr>
              <a:spLocks/>
            </p:cNvSpPr>
            <p:nvPr/>
          </p:nvSpPr>
          <p:spPr bwMode="auto">
            <a:xfrm>
              <a:off x="1514" y="1167"/>
              <a:ext cx="2261" cy="1647"/>
            </a:xfrm>
            <a:custGeom>
              <a:avLst/>
              <a:gdLst>
                <a:gd name="T0" fmla="*/ 0 w 29640"/>
                <a:gd name="T1" fmla="*/ 0 h 21600"/>
                <a:gd name="T2" fmla="*/ 0 w 29640"/>
                <a:gd name="T3" fmla="*/ 0 h 21600"/>
                <a:gd name="T4" fmla="*/ 0 w 29640"/>
                <a:gd name="T5" fmla="*/ 0 h 21600"/>
                <a:gd name="T6" fmla="*/ 0 60000 65536"/>
                <a:gd name="T7" fmla="*/ 0 60000 65536"/>
                <a:gd name="T8" fmla="*/ 0 60000 65536"/>
                <a:gd name="T9" fmla="*/ 0 w 29640"/>
                <a:gd name="T10" fmla="*/ 0 h 21600"/>
                <a:gd name="T11" fmla="*/ 29640 w 29640"/>
                <a:gd name="T12" fmla="*/ 21600 h 21600"/>
              </a:gdLst>
              <a:ahLst/>
              <a:cxnLst>
                <a:cxn ang="T6">
                  <a:pos x="T0" y="T1"/>
                </a:cxn>
                <a:cxn ang="T7">
                  <a:pos x="T2" y="T3"/>
                </a:cxn>
                <a:cxn ang="T8">
                  <a:pos x="T4" y="T5"/>
                </a:cxn>
              </a:cxnLst>
              <a:rect l="T9" t="T10" r="T11" b="T12"/>
              <a:pathLst>
                <a:path w="29640" h="21600" fill="none" extrusionOk="0">
                  <a:moveTo>
                    <a:pt x="-1" y="6567"/>
                  </a:moveTo>
                  <a:cubicBezTo>
                    <a:pt x="4068" y="2369"/>
                    <a:pt x="9664" y="-1"/>
                    <a:pt x="15511" y="0"/>
                  </a:cubicBezTo>
                  <a:cubicBezTo>
                    <a:pt x="20699" y="0"/>
                    <a:pt x="25715" y="1867"/>
                    <a:pt x="29640" y="5261"/>
                  </a:cubicBezTo>
                </a:path>
                <a:path w="29640" h="21600" stroke="0" extrusionOk="0">
                  <a:moveTo>
                    <a:pt x="-1" y="6567"/>
                  </a:moveTo>
                  <a:cubicBezTo>
                    <a:pt x="4068" y="2369"/>
                    <a:pt x="9664" y="-1"/>
                    <a:pt x="15511" y="0"/>
                  </a:cubicBezTo>
                  <a:cubicBezTo>
                    <a:pt x="20699" y="0"/>
                    <a:pt x="25715" y="1867"/>
                    <a:pt x="29640" y="5261"/>
                  </a:cubicBezTo>
                  <a:lnTo>
                    <a:pt x="15511" y="21600"/>
                  </a:lnTo>
                  <a:lnTo>
                    <a:pt x="-1" y="656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5793" name="Arc 13"/>
            <p:cNvSpPr>
              <a:spLocks/>
            </p:cNvSpPr>
            <p:nvPr/>
          </p:nvSpPr>
          <p:spPr bwMode="auto">
            <a:xfrm flipV="1">
              <a:off x="1327" y="696"/>
              <a:ext cx="2703" cy="2128"/>
            </a:xfrm>
            <a:custGeom>
              <a:avLst/>
              <a:gdLst>
                <a:gd name="T0" fmla="*/ 0 w 28175"/>
                <a:gd name="T1" fmla="*/ 0 h 21600"/>
                <a:gd name="T2" fmla="*/ 0 w 28175"/>
                <a:gd name="T3" fmla="*/ 0 h 21600"/>
                <a:gd name="T4" fmla="*/ 0 w 28175"/>
                <a:gd name="T5" fmla="*/ 0 h 21600"/>
                <a:gd name="T6" fmla="*/ 0 60000 65536"/>
                <a:gd name="T7" fmla="*/ 0 60000 65536"/>
                <a:gd name="T8" fmla="*/ 0 60000 65536"/>
                <a:gd name="T9" fmla="*/ 0 w 28175"/>
                <a:gd name="T10" fmla="*/ 0 h 21600"/>
                <a:gd name="T11" fmla="*/ 28175 w 28175"/>
                <a:gd name="T12" fmla="*/ 21600 h 21600"/>
              </a:gdLst>
              <a:ahLst/>
              <a:cxnLst>
                <a:cxn ang="T6">
                  <a:pos x="T0" y="T1"/>
                </a:cxn>
                <a:cxn ang="T7">
                  <a:pos x="T2" y="T3"/>
                </a:cxn>
                <a:cxn ang="T8">
                  <a:pos x="T4" y="T5"/>
                </a:cxn>
              </a:cxnLst>
              <a:rect l="T9" t="T10" r="T11" b="T12"/>
              <a:pathLst>
                <a:path w="28175" h="21600" fill="none" extrusionOk="0">
                  <a:moveTo>
                    <a:pt x="0" y="5685"/>
                  </a:moveTo>
                  <a:cubicBezTo>
                    <a:pt x="3984" y="2028"/>
                    <a:pt x="9195" y="-1"/>
                    <a:pt x="14604" y="0"/>
                  </a:cubicBezTo>
                  <a:cubicBezTo>
                    <a:pt x="19542" y="0"/>
                    <a:pt x="24332" y="1692"/>
                    <a:pt x="28174" y="4795"/>
                  </a:cubicBezTo>
                </a:path>
                <a:path w="28175" h="21600" stroke="0" extrusionOk="0">
                  <a:moveTo>
                    <a:pt x="0" y="5685"/>
                  </a:moveTo>
                  <a:cubicBezTo>
                    <a:pt x="3984" y="2028"/>
                    <a:pt x="9195" y="-1"/>
                    <a:pt x="14604" y="0"/>
                  </a:cubicBezTo>
                  <a:cubicBezTo>
                    <a:pt x="19542" y="0"/>
                    <a:pt x="24332" y="1692"/>
                    <a:pt x="28174" y="4795"/>
                  </a:cubicBezTo>
                  <a:lnTo>
                    <a:pt x="14604" y="21600"/>
                  </a:lnTo>
                  <a:lnTo>
                    <a:pt x="0" y="5685"/>
                  </a:lnTo>
                  <a:close/>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5794" name="Arc 14"/>
            <p:cNvSpPr>
              <a:spLocks/>
            </p:cNvSpPr>
            <p:nvPr/>
          </p:nvSpPr>
          <p:spPr bwMode="auto">
            <a:xfrm flipV="1">
              <a:off x="1982" y="1158"/>
              <a:ext cx="1434" cy="481"/>
            </a:xfrm>
            <a:custGeom>
              <a:avLst/>
              <a:gdLst>
                <a:gd name="T0" fmla="*/ 0 w 43200"/>
                <a:gd name="T1" fmla="*/ 0 h 28881"/>
                <a:gd name="T2" fmla="*/ 0 w 43200"/>
                <a:gd name="T3" fmla="*/ 0 h 28881"/>
                <a:gd name="T4" fmla="*/ 0 w 43200"/>
                <a:gd name="T5" fmla="*/ 0 h 28881"/>
                <a:gd name="T6" fmla="*/ 0 60000 65536"/>
                <a:gd name="T7" fmla="*/ 0 60000 65536"/>
                <a:gd name="T8" fmla="*/ 0 60000 65536"/>
                <a:gd name="T9" fmla="*/ 0 w 43200"/>
                <a:gd name="T10" fmla="*/ 0 h 28881"/>
                <a:gd name="T11" fmla="*/ 43200 w 43200"/>
                <a:gd name="T12" fmla="*/ 28881 h 28881"/>
              </a:gdLst>
              <a:ahLst/>
              <a:cxnLst>
                <a:cxn ang="T6">
                  <a:pos x="T0" y="T1"/>
                </a:cxn>
                <a:cxn ang="T7">
                  <a:pos x="T2" y="T3"/>
                </a:cxn>
                <a:cxn ang="T8">
                  <a:pos x="T4" y="T5"/>
                </a:cxn>
              </a:cxnLst>
              <a:rect l="T9" t="T10" r="T11" b="T12"/>
              <a:pathLst>
                <a:path w="43200" h="28881" fill="none"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path>
                <a:path w="43200" h="28881" stroke="0"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lnTo>
                    <a:pt x="21600" y="21600"/>
                  </a:lnTo>
                  <a:lnTo>
                    <a:pt x="1264" y="28880"/>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5795" name="Arc 15"/>
            <p:cNvSpPr>
              <a:spLocks/>
            </p:cNvSpPr>
            <p:nvPr/>
          </p:nvSpPr>
          <p:spPr bwMode="auto">
            <a:xfrm flipV="1">
              <a:off x="2355" y="1013"/>
              <a:ext cx="646" cy="361"/>
            </a:xfrm>
            <a:custGeom>
              <a:avLst/>
              <a:gdLst>
                <a:gd name="T0" fmla="*/ 0 w 43200"/>
                <a:gd name="T1" fmla="*/ 0 h 40439"/>
                <a:gd name="T2" fmla="*/ 0 w 43200"/>
                <a:gd name="T3" fmla="*/ 0 h 40439"/>
                <a:gd name="T4" fmla="*/ 0 w 43200"/>
                <a:gd name="T5" fmla="*/ 0 h 40439"/>
                <a:gd name="T6" fmla="*/ 0 60000 65536"/>
                <a:gd name="T7" fmla="*/ 0 60000 65536"/>
                <a:gd name="T8" fmla="*/ 0 60000 65536"/>
                <a:gd name="T9" fmla="*/ 0 w 43200"/>
                <a:gd name="T10" fmla="*/ 0 h 40439"/>
                <a:gd name="T11" fmla="*/ 43200 w 43200"/>
                <a:gd name="T12" fmla="*/ 40439 h 40439"/>
              </a:gdLst>
              <a:ahLst/>
              <a:cxnLst>
                <a:cxn ang="T6">
                  <a:pos x="T0" y="T1"/>
                </a:cxn>
                <a:cxn ang="T7">
                  <a:pos x="T2" y="T3"/>
                </a:cxn>
                <a:cxn ang="T8">
                  <a:pos x="T4" y="T5"/>
                </a:cxn>
              </a:cxnLst>
              <a:rect l="T9" t="T10" r="T11" b="T12"/>
              <a:pathLst>
                <a:path w="43200" h="40439" fill="none"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path>
                <a:path w="43200" h="40439" stroke="0"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lnTo>
                    <a:pt x="21600" y="21600"/>
                  </a:lnTo>
                  <a:lnTo>
                    <a:pt x="9242" y="39316"/>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5796" name="Arc 16"/>
            <p:cNvSpPr>
              <a:spLocks/>
            </p:cNvSpPr>
            <p:nvPr/>
          </p:nvSpPr>
          <p:spPr bwMode="auto">
            <a:xfrm flipV="1">
              <a:off x="1437" y="1424"/>
              <a:ext cx="2486" cy="976"/>
            </a:xfrm>
            <a:custGeom>
              <a:avLst/>
              <a:gdLst>
                <a:gd name="T0" fmla="*/ 0 w 39297"/>
                <a:gd name="T1" fmla="*/ 0 h 21600"/>
                <a:gd name="T2" fmla="*/ 0 w 39297"/>
                <a:gd name="T3" fmla="*/ 0 h 21600"/>
                <a:gd name="T4" fmla="*/ 0 w 39297"/>
                <a:gd name="T5" fmla="*/ 0 h 21600"/>
                <a:gd name="T6" fmla="*/ 0 60000 65536"/>
                <a:gd name="T7" fmla="*/ 0 60000 65536"/>
                <a:gd name="T8" fmla="*/ 0 60000 65536"/>
                <a:gd name="T9" fmla="*/ 0 w 39297"/>
                <a:gd name="T10" fmla="*/ 0 h 21600"/>
                <a:gd name="T11" fmla="*/ 39297 w 39297"/>
                <a:gd name="T12" fmla="*/ 21600 h 21600"/>
              </a:gdLst>
              <a:ahLst/>
              <a:cxnLst>
                <a:cxn ang="T6">
                  <a:pos x="T0" y="T1"/>
                </a:cxn>
                <a:cxn ang="T7">
                  <a:pos x="T2" y="T3"/>
                </a:cxn>
                <a:cxn ang="T8">
                  <a:pos x="T4" y="T5"/>
                </a:cxn>
              </a:cxnLst>
              <a:rect l="T9" t="T10" r="T11" b="T12"/>
              <a:pathLst>
                <a:path w="39297" h="21600" fill="none" extrusionOk="0">
                  <a:moveTo>
                    <a:pt x="-1" y="13106"/>
                  </a:moveTo>
                  <a:cubicBezTo>
                    <a:pt x="3399" y="5156"/>
                    <a:pt x="11213" y="-1"/>
                    <a:pt x="19860" y="0"/>
                  </a:cubicBezTo>
                  <a:cubicBezTo>
                    <a:pt x="28137" y="0"/>
                    <a:pt x="35686" y="4730"/>
                    <a:pt x="39297" y="12178"/>
                  </a:cubicBezTo>
                </a:path>
                <a:path w="39297" h="21600" stroke="0" extrusionOk="0">
                  <a:moveTo>
                    <a:pt x="-1" y="13106"/>
                  </a:moveTo>
                  <a:cubicBezTo>
                    <a:pt x="3399" y="5156"/>
                    <a:pt x="11213" y="-1"/>
                    <a:pt x="19860" y="0"/>
                  </a:cubicBezTo>
                  <a:cubicBezTo>
                    <a:pt x="28137" y="0"/>
                    <a:pt x="35686" y="4730"/>
                    <a:pt x="39297" y="12178"/>
                  </a:cubicBezTo>
                  <a:lnTo>
                    <a:pt x="19860" y="21600"/>
                  </a:lnTo>
                  <a:lnTo>
                    <a:pt x="-1" y="13106"/>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5797" name="Arc 17"/>
            <p:cNvSpPr>
              <a:spLocks/>
            </p:cNvSpPr>
            <p:nvPr/>
          </p:nvSpPr>
          <p:spPr bwMode="auto">
            <a:xfrm flipV="1">
              <a:off x="1636" y="1360"/>
              <a:ext cx="2119" cy="640"/>
            </a:xfrm>
            <a:custGeom>
              <a:avLst/>
              <a:gdLst>
                <a:gd name="T0" fmla="*/ 0 w 42062"/>
                <a:gd name="T1" fmla="*/ 0 h 21600"/>
                <a:gd name="T2" fmla="*/ 0 w 42062"/>
                <a:gd name="T3" fmla="*/ 0 h 21600"/>
                <a:gd name="T4" fmla="*/ 0 w 42062"/>
                <a:gd name="T5" fmla="*/ 0 h 21600"/>
                <a:gd name="T6" fmla="*/ 0 60000 65536"/>
                <a:gd name="T7" fmla="*/ 0 60000 65536"/>
                <a:gd name="T8" fmla="*/ 0 60000 65536"/>
                <a:gd name="T9" fmla="*/ 0 w 42062"/>
                <a:gd name="T10" fmla="*/ 0 h 21600"/>
                <a:gd name="T11" fmla="*/ 42062 w 42062"/>
                <a:gd name="T12" fmla="*/ 21600 h 21600"/>
              </a:gdLst>
              <a:ahLst/>
              <a:cxnLst>
                <a:cxn ang="T6">
                  <a:pos x="T0" y="T1"/>
                </a:cxn>
                <a:cxn ang="T7">
                  <a:pos x="T2" y="T3"/>
                </a:cxn>
                <a:cxn ang="T8">
                  <a:pos x="T4" y="T5"/>
                </a:cxn>
              </a:cxnLst>
              <a:rect l="T9" t="T10" r="T11" b="T12"/>
              <a:pathLst>
                <a:path w="42062" h="21600" fill="none" extrusionOk="0">
                  <a:moveTo>
                    <a:pt x="0" y="16969"/>
                  </a:moveTo>
                  <a:cubicBezTo>
                    <a:pt x="2175" y="7060"/>
                    <a:pt x="10953" y="-1"/>
                    <a:pt x="21098" y="0"/>
                  </a:cubicBezTo>
                  <a:cubicBezTo>
                    <a:pt x="31023" y="0"/>
                    <a:pt x="39671" y="6763"/>
                    <a:pt x="42061" y="16397"/>
                  </a:cubicBezTo>
                </a:path>
                <a:path w="42062" h="21600" stroke="0" extrusionOk="0">
                  <a:moveTo>
                    <a:pt x="0" y="16969"/>
                  </a:moveTo>
                  <a:cubicBezTo>
                    <a:pt x="2175" y="7060"/>
                    <a:pt x="10953" y="-1"/>
                    <a:pt x="21098" y="0"/>
                  </a:cubicBezTo>
                  <a:cubicBezTo>
                    <a:pt x="31023" y="0"/>
                    <a:pt x="39671" y="6763"/>
                    <a:pt x="42061" y="16397"/>
                  </a:cubicBezTo>
                  <a:lnTo>
                    <a:pt x="21098" y="21600"/>
                  </a:lnTo>
                  <a:lnTo>
                    <a:pt x="0" y="16969"/>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5798" name="Arc 18"/>
            <p:cNvSpPr>
              <a:spLocks/>
            </p:cNvSpPr>
            <p:nvPr/>
          </p:nvSpPr>
          <p:spPr bwMode="auto">
            <a:xfrm flipV="1">
              <a:off x="1372" y="1128"/>
              <a:ext cx="2582" cy="2128"/>
            </a:xfrm>
            <a:custGeom>
              <a:avLst/>
              <a:gdLst>
                <a:gd name="T0" fmla="*/ 0 w 26908"/>
                <a:gd name="T1" fmla="*/ 0 h 21600"/>
                <a:gd name="T2" fmla="*/ 0 w 26908"/>
                <a:gd name="T3" fmla="*/ 0 h 21600"/>
                <a:gd name="T4" fmla="*/ 0 w 26908"/>
                <a:gd name="T5" fmla="*/ 0 h 21600"/>
                <a:gd name="T6" fmla="*/ 0 60000 65536"/>
                <a:gd name="T7" fmla="*/ 0 60000 65536"/>
                <a:gd name="T8" fmla="*/ 0 60000 65536"/>
                <a:gd name="T9" fmla="*/ 0 w 26908"/>
                <a:gd name="T10" fmla="*/ 0 h 21600"/>
                <a:gd name="T11" fmla="*/ 26908 w 26908"/>
                <a:gd name="T12" fmla="*/ 21600 h 21600"/>
              </a:gdLst>
              <a:ahLst/>
              <a:cxnLst>
                <a:cxn ang="T6">
                  <a:pos x="T0" y="T1"/>
                </a:cxn>
                <a:cxn ang="T7">
                  <a:pos x="T2" y="T3"/>
                </a:cxn>
                <a:cxn ang="T8">
                  <a:pos x="T4" y="T5"/>
                </a:cxn>
              </a:cxnLst>
              <a:rect l="T9" t="T10" r="T11" b="T12"/>
              <a:pathLst>
                <a:path w="26908" h="21600" fill="none" extrusionOk="0">
                  <a:moveTo>
                    <a:pt x="-1" y="5272"/>
                  </a:moveTo>
                  <a:cubicBezTo>
                    <a:pt x="3926" y="1871"/>
                    <a:pt x="8946" y="-1"/>
                    <a:pt x="14141" y="0"/>
                  </a:cubicBezTo>
                  <a:cubicBezTo>
                    <a:pt x="18732" y="0"/>
                    <a:pt x="23204" y="1463"/>
                    <a:pt x="26908" y="4176"/>
                  </a:cubicBezTo>
                </a:path>
                <a:path w="26908" h="21600" stroke="0" extrusionOk="0">
                  <a:moveTo>
                    <a:pt x="-1" y="5272"/>
                  </a:moveTo>
                  <a:cubicBezTo>
                    <a:pt x="3926" y="1871"/>
                    <a:pt x="8946" y="-1"/>
                    <a:pt x="14141" y="0"/>
                  </a:cubicBezTo>
                  <a:cubicBezTo>
                    <a:pt x="18732" y="0"/>
                    <a:pt x="23204" y="1463"/>
                    <a:pt x="26908" y="4176"/>
                  </a:cubicBezTo>
                  <a:lnTo>
                    <a:pt x="14141" y="21600"/>
                  </a:lnTo>
                  <a:lnTo>
                    <a:pt x="-1" y="5272"/>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5799" name="Arc 19"/>
            <p:cNvSpPr>
              <a:spLocks/>
            </p:cNvSpPr>
            <p:nvPr/>
          </p:nvSpPr>
          <p:spPr bwMode="auto">
            <a:xfrm flipV="1">
              <a:off x="1610" y="1416"/>
              <a:ext cx="2031" cy="2128"/>
            </a:xfrm>
            <a:custGeom>
              <a:avLst/>
              <a:gdLst>
                <a:gd name="T0" fmla="*/ 0 w 21163"/>
                <a:gd name="T1" fmla="*/ 0 h 21600"/>
                <a:gd name="T2" fmla="*/ 0 w 21163"/>
                <a:gd name="T3" fmla="*/ 0 h 21600"/>
                <a:gd name="T4" fmla="*/ 0 w 21163"/>
                <a:gd name="T5" fmla="*/ 0 h 21600"/>
                <a:gd name="T6" fmla="*/ 0 60000 65536"/>
                <a:gd name="T7" fmla="*/ 0 60000 65536"/>
                <a:gd name="T8" fmla="*/ 0 60000 65536"/>
                <a:gd name="T9" fmla="*/ 0 w 21163"/>
                <a:gd name="T10" fmla="*/ 0 h 21600"/>
                <a:gd name="T11" fmla="*/ 21163 w 21163"/>
                <a:gd name="T12" fmla="*/ 21600 h 21600"/>
              </a:gdLst>
              <a:ahLst/>
              <a:cxnLst>
                <a:cxn ang="T6">
                  <a:pos x="T0" y="T1"/>
                </a:cxn>
                <a:cxn ang="T7">
                  <a:pos x="T2" y="T3"/>
                </a:cxn>
                <a:cxn ang="T8">
                  <a:pos x="T4" y="T5"/>
                </a:cxn>
              </a:cxnLst>
              <a:rect l="T9" t="T10" r="T11" b="T12"/>
              <a:pathLst>
                <a:path w="21163" h="21600" fill="none" extrusionOk="0">
                  <a:moveTo>
                    <a:pt x="0" y="3411"/>
                  </a:moveTo>
                  <a:cubicBezTo>
                    <a:pt x="3477" y="1183"/>
                    <a:pt x="7520" y="-1"/>
                    <a:pt x="11650" y="0"/>
                  </a:cubicBezTo>
                  <a:cubicBezTo>
                    <a:pt x="14948" y="0"/>
                    <a:pt x="18202" y="755"/>
                    <a:pt x="21163" y="2207"/>
                  </a:cubicBezTo>
                </a:path>
                <a:path w="21163" h="21600" stroke="0" extrusionOk="0">
                  <a:moveTo>
                    <a:pt x="0" y="3411"/>
                  </a:moveTo>
                  <a:cubicBezTo>
                    <a:pt x="3477" y="1183"/>
                    <a:pt x="7520" y="-1"/>
                    <a:pt x="11650" y="0"/>
                  </a:cubicBezTo>
                  <a:cubicBezTo>
                    <a:pt x="14948" y="0"/>
                    <a:pt x="18202" y="755"/>
                    <a:pt x="21163" y="2207"/>
                  </a:cubicBezTo>
                  <a:lnTo>
                    <a:pt x="11650" y="21600"/>
                  </a:lnTo>
                  <a:lnTo>
                    <a:pt x="0" y="341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grpSp>
      <p:sp>
        <p:nvSpPr>
          <p:cNvPr id="75780" name="Line 20"/>
          <p:cNvSpPr>
            <a:spLocks noChangeShapeType="1"/>
          </p:cNvSpPr>
          <p:nvPr/>
        </p:nvSpPr>
        <p:spPr bwMode="auto">
          <a:xfrm flipV="1">
            <a:off x="5803900" y="1752600"/>
            <a:ext cx="0" cy="2019300"/>
          </a:xfrm>
          <a:prstGeom prst="line">
            <a:avLst/>
          </a:prstGeom>
          <a:noFill/>
          <a:ln w="38100">
            <a:solidFill>
              <a:srgbClr val="0000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390165" name="Rectangle 21"/>
          <p:cNvSpPr>
            <a:spLocks noGrp="1" noChangeArrowheads="1"/>
          </p:cNvSpPr>
          <p:nvPr>
            <p:ph type="title" idx="4294967295"/>
          </p:nvPr>
        </p:nvSpPr>
        <p:spPr>
          <a:xfrm>
            <a:off x="1524001" y="0"/>
            <a:ext cx="8920163" cy="863600"/>
          </a:xfrm>
          <a:effectLst>
            <a:outerShdw dist="17961" dir="2700000" algn="ctr" rotWithShape="0">
              <a:srgbClr val="FAFD00"/>
            </a:outerShdw>
          </a:effectLst>
        </p:spPr>
        <p:txBody>
          <a:bodyPr vert="horz" lIns="92075" tIns="46038" rIns="92075" bIns="46038" rtlCol="0" anchor="ctr">
            <a:normAutofit/>
          </a:bodyPr>
          <a:lstStyle/>
          <a:p>
            <a:pPr>
              <a:defRPr/>
            </a:pPr>
            <a:r>
              <a:rPr lang="tr-TR" b="1" kern="1200" dirty="0"/>
              <a:t>EKVATOR KOORDİNAT SİSTEMİ</a:t>
            </a:r>
            <a:endParaRPr lang="en-US" b="1" kern="1200" dirty="0"/>
          </a:p>
        </p:txBody>
      </p:sp>
      <p:sp>
        <p:nvSpPr>
          <p:cNvPr id="390166" name="Rectangle 22"/>
          <p:cNvSpPr>
            <a:spLocks noChangeArrowheads="1"/>
          </p:cNvSpPr>
          <p:nvPr/>
        </p:nvSpPr>
        <p:spPr bwMode="auto">
          <a:xfrm>
            <a:off x="4589463" y="1004889"/>
            <a:ext cx="4102100" cy="462307"/>
          </a:xfrm>
          <a:prstGeom prst="rect">
            <a:avLst/>
          </a:prstGeom>
          <a:noFill/>
          <a:ln w="9525">
            <a:noFill/>
            <a:miter lim="800000"/>
            <a:headEnd/>
            <a:tailEnd/>
          </a:ln>
          <a:effectLst/>
        </p:spPr>
        <p:txBody>
          <a:bodyPr lIns="92075" tIns="46038" rIns="92075" bIns="46038">
            <a:spAutoFit/>
          </a:bodyPr>
          <a:lstStyle/>
          <a:p>
            <a:pPr fontAlgn="auto">
              <a:spcBef>
                <a:spcPct val="50000"/>
              </a:spcBef>
              <a:spcAft>
                <a:spcPct val="20000"/>
              </a:spcAft>
              <a:defRPr/>
            </a:pPr>
            <a:r>
              <a:rPr lang="tr-TR" sz="2400" b="1" i="1">
                <a:solidFill>
                  <a:schemeClr val="hlink"/>
                </a:solidFill>
                <a:effectLst>
                  <a:outerShdw blurRad="38100" dist="38100" dir="2700000" algn="tl">
                    <a:srgbClr val="C0C0C0"/>
                  </a:outerShdw>
                </a:effectLst>
              </a:rPr>
              <a:t>Kuzey Gök Kutbu</a:t>
            </a:r>
            <a:endParaRPr lang="en-US" sz="2400" b="1">
              <a:solidFill>
                <a:schemeClr val="hlink"/>
              </a:solidFill>
              <a:effectLst>
                <a:outerShdw blurRad="38100" dist="38100" dir="2700000" algn="tl">
                  <a:srgbClr val="C0C0C0"/>
                </a:outerShdw>
              </a:effectLst>
            </a:endParaRPr>
          </a:p>
        </p:txBody>
      </p:sp>
      <p:sp>
        <p:nvSpPr>
          <p:cNvPr id="75783" name="Oval 23"/>
          <p:cNvSpPr>
            <a:spLocks noChangeArrowheads="1"/>
          </p:cNvSpPr>
          <p:nvPr/>
        </p:nvSpPr>
        <p:spPr bwMode="auto">
          <a:xfrm>
            <a:off x="5740400" y="1689100"/>
            <a:ext cx="127000" cy="76200"/>
          </a:xfrm>
          <a:prstGeom prst="ellipse">
            <a:avLst/>
          </a:prstGeom>
          <a:solidFill>
            <a:schemeClr val="tx2"/>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Tree>
    <p:extLst>
      <p:ext uri="{BB962C8B-B14F-4D97-AF65-F5344CB8AC3E}">
        <p14:creationId xmlns:p14="http://schemas.microsoft.com/office/powerpoint/2010/main" val="189651976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Oval 2"/>
          <p:cNvSpPr>
            <a:spLocks noChangeArrowheads="1"/>
          </p:cNvSpPr>
          <p:nvPr/>
        </p:nvSpPr>
        <p:spPr bwMode="auto">
          <a:xfrm>
            <a:off x="3243263" y="1435100"/>
            <a:ext cx="5124450" cy="5118100"/>
          </a:xfrm>
          <a:prstGeom prst="ellipse">
            <a:avLst/>
          </a:prstGeom>
          <a:solidFill>
            <a:schemeClr val="accent1"/>
          </a:solidFill>
          <a:ln w="28575">
            <a:solidFill>
              <a:srgbClr val="0000CC"/>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77827" name="Line 3"/>
          <p:cNvSpPr>
            <a:spLocks noChangeShapeType="1"/>
          </p:cNvSpPr>
          <p:nvPr/>
        </p:nvSpPr>
        <p:spPr bwMode="auto">
          <a:xfrm flipV="1">
            <a:off x="5803900" y="1752600"/>
            <a:ext cx="0" cy="2019300"/>
          </a:xfrm>
          <a:prstGeom prst="line">
            <a:avLst/>
          </a:prstGeom>
          <a:noFill/>
          <a:ln w="38100">
            <a:solidFill>
              <a:srgbClr val="0000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77828" name="Arc 4"/>
          <p:cNvSpPr>
            <a:spLocks/>
          </p:cNvSpPr>
          <p:nvPr/>
        </p:nvSpPr>
        <p:spPr bwMode="auto">
          <a:xfrm flipV="1">
            <a:off x="3224213" y="1079500"/>
            <a:ext cx="5143500" cy="3619500"/>
          </a:xfrm>
          <a:custGeom>
            <a:avLst/>
            <a:gdLst>
              <a:gd name="T0" fmla="*/ 0 w 25303"/>
              <a:gd name="T1" fmla="*/ 2147483646 h 21600"/>
              <a:gd name="T2" fmla="*/ 2147483646 w 25303"/>
              <a:gd name="T3" fmla="*/ 2147483646 h 21600"/>
              <a:gd name="T4" fmla="*/ 2147483646 w 25303"/>
              <a:gd name="T5" fmla="*/ 2147483646 h 21600"/>
              <a:gd name="T6" fmla="*/ 0 60000 65536"/>
              <a:gd name="T7" fmla="*/ 0 60000 65536"/>
              <a:gd name="T8" fmla="*/ 0 60000 65536"/>
              <a:gd name="T9" fmla="*/ 0 w 25303"/>
              <a:gd name="T10" fmla="*/ 0 h 21600"/>
              <a:gd name="T11" fmla="*/ 25303 w 25303"/>
              <a:gd name="T12" fmla="*/ 21600 h 21600"/>
            </a:gdLst>
            <a:ahLst/>
            <a:cxnLst>
              <a:cxn ang="T6">
                <a:pos x="T0" y="T1"/>
              </a:cxn>
              <a:cxn ang="T7">
                <a:pos x="T2" y="T3"/>
              </a:cxn>
              <a:cxn ang="T8">
                <a:pos x="T4" y="T5"/>
              </a:cxn>
            </a:cxnLst>
            <a:rect l="T9" t="T10" r="T11" b="T12"/>
            <a:pathLst>
              <a:path w="25303" h="21600" fill="none" extrusionOk="0">
                <a:moveTo>
                  <a:pt x="-1" y="4122"/>
                </a:moveTo>
                <a:cubicBezTo>
                  <a:pt x="3689" y="1443"/>
                  <a:pt x="8132" y="-1"/>
                  <a:pt x="12693" y="0"/>
                </a:cubicBezTo>
                <a:cubicBezTo>
                  <a:pt x="17218" y="0"/>
                  <a:pt x="21629" y="1421"/>
                  <a:pt x="25303" y="4062"/>
                </a:cubicBezTo>
              </a:path>
              <a:path w="25303" h="21600" stroke="0" extrusionOk="0">
                <a:moveTo>
                  <a:pt x="-1" y="4122"/>
                </a:moveTo>
                <a:cubicBezTo>
                  <a:pt x="3689" y="1443"/>
                  <a:pt x="8132" y="-1"/>
                  <a:pt x="12693" y="0"/>
                </a:cubicBezTo>
                <a:cubicBezTo>
                  <a:pt x="17218" y="0"/>
                  <a:pt x="21629" y="1421"/>
                  <a:pt x="25303" y="4062"/>
                </a:cubicBezTo>
                <a:lnTo>
                  <a:pt x="12693" y="21600"/>
                </a:lnTo>
                <a:lnTo>
                  <a:pt x="-1" y="4122"/>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7829" name="Line 5"/>
          <p:cNvSpPr>
            <a:spLocks noChangeShapeType="1"/>
          </p:cNvSpPr>
          <p:nvPr/>
        </p:nvSpPr>
        <p:spPr bwMode="auto">
          <a:xfrm>
            <a:off x="3225800" y="4000500"/>
            <a:ext cx="5156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grpSp>
        <p:nvGrpSpPr>
          <p:cNvPr id="77830" name="Group 6"/>
          <p:cNvGrpSpPr>
            <a:grpSpLocks/>
          </p:cNvGrpSpPr>
          <p:nvPr/>
        </p:nvGrpSpPr>
        <p:grpSpPr bwMode="auto">
          <a:xfrm>
            <a:off x="5427664" y="3568700"/>
            <a:ext cx="777875" cy="863600"/>
            <a:chOff x="1320" y="696"/>
            <a:chExt cx="2720" cy="3024"/>
          </a:xfrm>
        </p:grpSpPr>
        <p:sp>
          <p:nvSpPr>
            <p:cNvPr id="77835" name="Oval 7"/>
            <p:cNvSpPr>
              <a:spLocks noChangeArrowheads="1"/>
            </p:cNvSpPr>
            <p:nvPr/>
          </p:nvSpPr>
          <p:spPr bwMode="auto">
            <a:xfrm>
              <a:off x="1320" y="1000"/>
              <a:ext cx="2720" cy="2720"/>
            </a:xfrm>
            <a:prstGeom prst="ellipse">
              <a:avLst/>
            </a:prstGeom>
            <a:solidFill>
              <a:schemeClr val="accent1"/>
            </a:solidFill>
            <a:ln w="28575">
              <a:solidFill>
                <a:srgbClr val="0000CC"/>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77836" name="Line 8"/>
            <p:cNvSpPr>
              <a:spLocks noChangeShapeType="1"/>
            </p:cNvSpPr>
            <p:nvPr/>
          </p:nvSpPr>
          <p:spPr bwMode="auto">
            <a:xfrm>
              <a:off x="2680" y="1000"/>
              <a:ext cx="0" cy="271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77837" name="Arc 9"/>
            <p:cNvSpPr>
              <a:spLocks/>
            </p:cNvSpPr>
            <p:nvPr/>
          </p:nvSpPr>
          <p:spPr bwMode="auto">
            <a:xfrm>
              <a:off x="1584" y="1013"/>
              <a:ext cx="1584" cy="2697"/>
            </a:xfrm>
            <a:custGeom>
              <a:avLst/>
              <a:gdLst>
                <a:gd name="T0" fmla="*/ 0 w 21600"/>
                <a:gd name="T1" fmla="*/ 0 h 30866"/>
                <a:gd name="T2" fmla="*/ 0 w 21600"/>
                <a:gd name="T3" fmla="*/ 0 h 30866"/>
                <a:gd name="T4" fmla="*/ 0 w 21600"/>
                <a:gd name="T5" fmla="*/ 0 h 30866"/>
                <a:gd name="T6" fmla="*/ 0 60000 65536"/>
                <a:gd name="T7" fmla="*/ 0 60000 65536"/>
                <a:gd name="T8" fmla="*/ 0 60000 65536"/>
                <a:gd name="T9" fmla="*/ 0 w 21600"/>
                <a:gd name="T10" fmla="*/ 0 h 30866"/>
                <a:gd name="T11" fmla="*/ 21600 w 21600"/>
                <a:gd name="T12" fmla="*/ 30866 h 30866"/>
              </a:gdLst>
              <a:ahLst/>
              <a:cxnLst>
                <a:cxn ang="T6">
                  <a:pos x="T0" y="T1"/>
                </a:cxn>
                <a:cxn ang="T7">
                  <a:pos x="T2" y="T3"/>
                </a:cxn>
                <a:cxn ang="T8">
                  <a:pos x="T4" y="T5"/>
                </a:cxn>
              </a:cxnLst>
              <a:rect l="T9" t="T10" r="T11" b="T12"/>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7838" name="Arc 10"/>
            <p:cNvSpPr>
              <a:spLocks/>
            </p:cNvSpPr>
            <p:nvPr/>
          </p:nvSpPr>
          <p:spPr bwMode="auto">
            <a:xfrm flipH="1">
              <a:off x="1865" y="1020"/>
              <a:ext cx="1686" cy="2604"/>
            </a:xfrm>
            <a:custGeom>
              <a:avLst/>
              <a:gdLst>
                <a:gd name="T0" fmla="*/ 0 w 21600"/>
                <a:gd name="T1" fmla="*/ 0 h 33362"/>
                <a:gd name="T2" fmla="*/ 0 w 21600"/>
                <a:gd name="T3" fmla="*/ 0 h 33362"/>
                <a:gd name="T4" fmla="*/ 0 w 21600"/>
                <a:gd name="T5" fmla="*/ 0 h 33362"/>
                <a:gd name="T6" fmla="*/ 0 60000 65536"/>
                <a:gd name="T7" fmla="*/ 0 60000 65536"/>
                <a:gd name="T8" fmla="*/ 0 60000 65536"/>
                <a:gd name="T9" fmla="*/ 0 w 21600"/>
                <a:gd name="T10" fmla="*/ 0 h 33362"/>
                <a:gd name="T11" fmla="*/ 21600 w 21600"/>
                <a:gd name="T12" fmla="*/ 33362 h 33362"/>
              </a:gdLst>
              <a:ahLst/>
              <a:cxnLst>
                <a:cxn ang="T6">
                  <a:pos x="T0" y="T1"/>
                </a:cxn>
                <a:cxn ang="T7">
                  <a:pos x="T2" y="T3"/>
                </a:cxn>
                <a:cxn ang="T8">
                  <a:pos x="T4" y="T5"/>
                </a:cxn>
              </a:cxnLst>
              <a:rect l="T9" t="T10" r="T11" b="T12"/>
              <a:pathLst>
                <a:path w="21600" h="33362" fill="none" extrusionOk="0">
                  <a:moveTo>
                    <a:pt x="4140" y="33361"/>
                  </a:moveTo>
                  <a:cubicBezTo>
                    <a:pt x="1449" y="29667"/>
                    <a:pt x="0" y="25215"/>
                    <a:pt x="0" y="20645"/>
                  </a:cubicBezTo>
                  <a:cubicBezTo>
                    <a:pt x="-1" y="11162"/>
                    <a:pt x="6184" y="2788"/>
                    <a:pt x="15248" y="0"/>
                  </a:cubicBezTo>
                </a:path>
                <a:path w="21600" h="33362" stroke="0" extrusionOk="0">
                  <a:moveTo>
                    <a:pt x="4140" y="33361"/>
                  </a:moveTo>
                  <a:cubicBezTo>
                    <a:pt x="1449" y="29667"/>
                    <a:pt x="0" y="25215"/>
                    <a:pt x="0" y="20645"/>
                  </a:cubicBezTo>
                  <a:cubicBezTo>
                    <a:pt x="-1" y="11162"/>
                    <a:pt x="6184" y="2788"/>
                    <a:pt x="15248" y="0"/>
                  </a:cubicBezTo>
                  <a:lnTo>
                    <a:pt x="21600" y="20645"/>
                  </a:lnTo>
                  <a:lnTo>
                    <a:pt x="4140" y="3336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7839" name="Arc 11"/>
            <p:cNvSpPr>
              <a:spLocks/>
            </p:cNvSpPr>
            <p:nvPr/>
          </p:nvSpPr>
          <p:spPr bwMode="auto">
            <a:xfrm flipH="1">
              <a:off x="2208" y="1013"/>
              <a:ext cx="1584" cy="2697"/>
            </a:xfrm>
            <a:custGeom>
              <a:avLst/>
              <a:gdLst>
                <a:gd name="T0" fmla="*/ 0 w 21600"/>
                <a:gd name="T1" fmla="*/ 0 h 30866"/>
                <a:gd name="T2" fmla="*/ 0 w 21600"/>
                <a:gd name="T3" fmla="*/ 0 h 30866"/>
                <a:gd name="T4" fmla="*/ 0 w 21600"/>
                <a:gd name="T5" fmla="*/ 0 h 30866"/>
                <a:gd name="T6" fmla="*/ 0 60000 65536"/>
                <a:gd name="T7" fmla="*/ 0 60000 65536"/>
                <a:gd name="T8" fmla="*/ 0 60000 65536"/>
                <a:gd name="T9" fmla="*/ 0 w 21600"/>
                <a:gd name="T10" fmla="*/ 0 h 30866"/>
                <a:gd name="T11" fmla="*/ 21600 w 21600"/>
                <a:gd name="T12" fmla="*/ 30866 h 30866"/>
              </a:gdLst>
              <a:ahLst/>
              <a:cxnLst>
                <a:cxn ang="T6">
                  <a:pos x="T0" y="T1"/>
                </a:cxn>
                <a:cxn ang="T7">
                  <a:pos x="T2" y="T3"/>
                </a:cxn>
                <a:cxn ang="T8">
                  <a:pos x="T4" y="T5"/>
                </a:cxn>
              </a:cxnLst>
              <a:rect l="T9" t="T10" r="T11" b="T12"/>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7840" name="Arc 12"/>
            <p:cNvSpPr>
              <a:spLocks/>
            </p:cNvSpPr>
            <p:nvPr/>
          </p:nvSpPr>
          <p:spPr bwMode="auto">
            <a:xfrm>
              <a:off x="1818" y="1020"/>
              <a:ext cx="1686" cy="2585"/>
            </a:xfrm>
            <a:custGeom>
              <a:avLst/>
              <a:gdLst>
                <a:gd name="T0" fmla="*/ 0 w 21600"/>
                <a:gd name="T1" fmla="*/ 0 h 33113"/>
                <a:gd name="T2" fmla="*/ 0 w 21600"/>
                <a:gd name="T3" fmla="*/ 0 h 33113"/>
                <a:gd name="T4" fmla="*/ 0 w 21600"/>
                <a:gd name="T5" fmla="*/ 0 h 33113"/>
                <a:gd name="T6" fmla="*/ 0 60000 65536"/>
                <a:gd name="T7" fmla="*/ 0 60000 65536"/>
                <a:gd name="T8" fmla="*/ 0 60000 65536"/>
                <a:gd name="T9" fmla="*/ 0 w 21600"/>
                <a:gd name="T10" fmla="*/ 0 h 33113"/>
                <a:gd name="T11" fmla="*/ 21600 w 21600"/>
                <a:gd name="T12" fmla="*/ 33113 h 33113"/>
              </a:gdLst>
              <a:ahLst/>
              <a:cxnLst>
                <a:cxn ang="T6">
                  <a:pos x="T0" y="T1"/>
                </a:cxn>
                <a:cxn ang="T7">
                  <a:pos x="T2" y="T3"/>
                </a:cxn>
                <a:cxn ang="T8">
                  <a:pos x="T4" y="T5"/>
                </a:cxn>
              </a:cxnLst>
              <a:rect l="T9" t="T10" r="T11" b="T12"/>
              <a:pathLst>
                <a:path w="21600" h="33113" fill="none" extrusionOk="0">
                  <a:moveTo>
                    <a:pt x="3961" y="33113"/>
                  </a:moveTo>
                  <a:cubicBezTo>
                    <a:pt x="1384" y="29466"/>
                    <a:pt x="0" y="25110"/>
                    <a:pt x="0" y="20645"/>
                  </a:cubicBezTo>
                  <a:cubicBezTo>
                    <a:pt x="-1" y="11162"/>
                    <a:pt x="6184" y="2788"/>
                    <a:pt x="15248" y="0"/>
                  </a:cubicBezTo>
                </a:path>
                <a:path w="21600" h="33113" stroke="0" extrusionOk="0">
                  <a:moveTo>
                    <a:pt x="3961" y="33113"/>
                  </a:moveTo>
                  <a:cubicBezTo>
                    <a:pt x="1384" y="29466"/>
                    <a:pt x="0" y="25110"/>
                    <a:pt x="0" y="20645"/>
                  </a:cubicBezTo>
                  <a:cubicBezTo>
                    <a:pt x="-1" y="11162"/>
                    <a:pt x="6184" y="2788"/>
                    <a:pt x="15248" y="0"/>
                  </a:cubicBezTo>
                  <a:lnTo>
                    <a:pt x="21600" y="20645"/>
                  </a:lnTo>
                  <a:lnTo>
                    <a:pt x="3961" y="33113"/>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7841" name="Arc 13"/>
            <p:cNvSpPr>
              <a:spLocks/>
            </p:cNvSpPr>
            <p:nvPr/>
          </p:nvSpPr>
          <p:spPr bwMode="auto">
            <a:xfrm flipH="1">
              <a:off x="2160" y="1123"/>
              <a:ext cx="1700" cy="1933"/>
            </a:xfrm>
            <a:custGeom>
              <a:avLst/>
              <a:gdLst>
                <a:gd name="T0" fmla="*/ 0 w 22284"/>
                <a:gd name="T1" fmla="*/ 0 h 25358"/>
                <a:gd name="T2" fmla="*/ 0 w 22284"/>
                <a:gd name="T3" fmla="*/ 0 h 25358"/>
                <a:gd name="T4" fmla="*/ 0 w 22284"/>
                <a:gd name="T5" fmla="*/ 0 h 25358"/>
                <a:gd name="T6" fmla="*/ 0 60000 65536"/>
                <a:gd name="T7" fmla="*/ 0 60000 65536"/>
                <a:gd name="T8" fmla="*/ 0 60000 65536"/>
                <a:gd name="T9" fmla="*/ 0 w 22284"/>
                <a:gd name="T10" fmla="*/ 0 h 25358"/>
                <a:gd name="T11" fmla="*/ 22284 w 22284"/>
                <a:gd name="T12" fmla="*/ 25358 h 25358"/>
              </a:gdLst>
              <a:ahLst/>
              <a:cxnLst>
                <a:cxn ang="T6">
                  <a:pos x="T0" y="T1"/>
                </a:cxn>
                <a:cxn ang="T7">
                  <a:pos x="T2" y="T3"/>
                </a:cxn>
                <a:cxn ang="T8">
                  <a:pos x="T4" y="T5"/>
                </a:cxn>
              </a:cxnLst>
              <a:rect l="T9" t="T10" r="T11" b="T12"/>
              <a:pathLst>
                <a:path w="22284" h="25358" fill="none" extrusionOk="0">
                  <a:moveTo>
                    <a:pt x="329" y="25357"/>
                  </a:moveTo>
                  <a:cubicBezTo>
                    <a:pt x="110" y="24117"/>
                    <a:pt x="0" y="22859"/>
                    <a:pt x="0" y="21600"/>
                  </a:cubicBezTo>
                  <a:cubicBezTo>
                    <a:pt x="0" y="9670"/>
                    <a:pt x="9670" y="0"/>
                    <a:pt x="21600" y="0"/>
                  </a:cubicBezTo>
                  <a:cubicBezTo>
                    <a:pt x="21828" y="-1"/>
                    <a:pt x="22056" y="3"/>
                    <a:pt x="22284" y="10"/>
                  </a:cubicBezTo>
                </a:path>
                <a:path w="22284" h="25358" stroke="0" extrusionOk="0">
                  <a:moveTo>
                    <a:pt x="329" y="25357"/>
                  </a:moveTo>
                  <a:cubicBezTo>
                    <a:pt x="110" y="24117"/>
                    <a:pt x="0" y="22859"/>
                    <a:pt x="0" y="21600"/>
                  </a:cubicBezTo>
                  <a:cubicBezTo>
                    <a:pt x="0" y="9670"/>
                    <a:pt x="9670" y="0"/>
                    <a:pt x="21600" y="0"/>
                  </a:cubicBezTo>
                  <a:cubicBezTo>
                    <a:pt x="21828" y="-1"/>
                    <a:pt x="22056" y="3"/>
                    <a:pt x="22284" y="10"/>
                  </a:cubicBezTo>
                  <a:lnTo>
                    <a:pt x="21600" y="21600"/>
                  </a:lnTo>
                  <a:lnTo>
                    <a:pt x="329" y="2535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7842" name="Arc 14"/>
            <p:cNvSpPr>
              <a:spLocks/>
            </p:cNvSpPr>
            <p:nvPr/>
          </p:nvSpPr>
          <p:spPr bwMode="auto">
            <a:xfrm>
              <a:off x="1489" y="1124"/>
              <a:ext cx="1732" cy="1933"/>
            </a:xfrm>
            <a:custGeom>
              <a:avLst/>
              <a:gdLst>
                <a:gd name="T0" fmla="*/ 0 w 22702"/>
                <a:gd name="T1" fmla="*/ 0 h 25358"/>
                <a:gd name="T2" fmla="*/ 0 w 22702"/>
                <a:gd name="T3" fmla="*/ 0 h 25358"/>
                <a:gd name="T4" fmla="*/ 0 w 22702"/>
                <a:gd name="T5" fmla="*/ 0 h 25358"/>
                <a:gd name="T6" fmla="*/ 0 60000 65536"/>
                <a:gd name="T7" fmla="*/ 0 60000 65536"/>
                <a:gd name="T8" fmla="*/ 0 60000 65536"/>
                <a:gd name="T9" fmla="*/ 0 w 22702"/>
                <a:gd name="T10" fmla="*/ 0 h 25358"/>
                <a:gd name="T11" fmla="*/ 22702 w 22702"/>
                <a:gd name="T12" fmla="*/ 25358 h 25358"/>
              </a:gdLst>
              <a:ahLst/>
              <a:cxnLst>
                <a:cxn ang="T6">
                  <a:pos x="T0" y="T1"/>
                </a:cxn>
                <a:cxn ang="T7">
                  <a:pos x="T2" y="T3"/>
                </a:cxn>
                <a:cxn ang="T8">
                  <a:pos x="T4" y="T5"/>
                </a:cxn>
              </a:cxnLst>
              <a:rect l="T9" t="T10" r="T11" b="T12"/>
              <a:pathLst>
                <a:path w="22702" h="25358" fill="none" extrusionOk="0">
                  <a:moveTo>
                    <a:pt x="329" y="25357"/>
                  </a:moveTo>
                  <a:cubicBezTo>
                    <a:pt x="110" y="24117"/>
                    <a:pt x="0" y="22859"/>
                    <a:pt x="0" y="21600"/>
                  </a:cubicBezTo>
                  <a:cubicBezTo>
                    <a:pt x="0" y="9670"/>
                    <a:pt x="9670" y="0"/>
                    <a:pt x="21600" y="0"/>
                  </a:cubicBezTo>
                  <a:cubicBezTo>
                    <a:pt x="21967" y="-1"/>
                    <a:pt x="22334" y="9"/>
                    <a:pt x="22701" y="28"/>
                  </a:cubicBezTo>
                </a:path>
                <a:path w="22702" h="25358" stroke="0" extrusionOk="0">
                  <a:moveTo>
                    <a:pt x="329" y="25357"/>
                  </a:moveTo>
                  <a:cubicBezTo>
                    <a:pt x="110" y="24117"/>
                    <a:pt x="0" y="22859"/>
                    <a:pt x="0" y="21600"/>
                  </a:cubicBezTo>
                  <a:cubicBezTo>
                    <a:pt x="0" y="9670"/>
                    <a:pt x="9670" y="0"/>
                    <a:pt x="21600" y="0"/>
                  </a:cubicBezTo>
                  <a:cubicBezTo>
                    <a:pt x="21967" y="-1"/>
                    <a:pt x="22334" y="9"/>
                    <a:pt x="22701" y="28"/>
                  </a:cubicBezTo>
                  <a:lnTo>
                    <a:pt x="21600" y="21600"/>
                  </a:lnTo>
                  <a:lnTo>
                    <a:pt x="329" y="2535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7843" name="Arc 15"/>
            <p:cNvSpPr>
              <a:spLocks/>
            </p:cNvSpPr>
            <p:nvPr/>
          </p:nvSpPr>
          <p:spPr bwMode="auto">
            <a:xfrm>
              <a:off x="1514" y="1167"/>
              <a:ext cx="2261" cy="1647"/>
            </a:xfrm>
            <a:custGeom>
              <a:avLst/>
              <a:gdLst>
                <a:gd name="T0" fmla="*/ 0 w 29640"/>
                <a:gd name="T1" fmla="*/ 0 h 21600"/>
                <a:gd name="T2" fmla="*/ 0 w 29640"/>
                <a:gd name="T3" fmla="*/ 0 h 21600"/>
                <a:gd name="T4" fmla="*/ 0 w 29640"/>
                <a:gd name="T5" fmla="*/ 0 h 21600"/>
                <a:gd name="T6" fmla="*/ 0 60000 65536"/>
                <a:gd name="T7" fmla="*/ 0 60000 65536"/>
                <a:gd name="T8" fmla="*/ 0 60000 65536"/>
                <a:gd name="T9" fmla="*/ 0 w 29640"/>
                <a:gd name="T10" fmla="*/ 0 h 21600"/>
                <a:gd name="T11" fmla="*/ 29640 w 29640"/>
                <a:gd name="T12" fmla="*/ 21600 h 21600"/>
              </a:gdLst>
              <a:ahLst/>
              <a:cxnLst>
                <a:cxn ang="T6">
                  <a:pos x="T0" y="T1"/>
                </a:cxn>
                <a:cxn ang="T7">
                  <a:pos x="T2" y="T3"/>
                </a:cxn>
                <a:cxn ang="T8">
                  <a:pos x="T4" y="T5"/>
                </a:cxn>
              </a:cxnLst>
              <a:rect l="T9" t="T10" r="T11" b="T12"/>
              <a:pathLst>
                <a:path w="29640" h="21600" fill="none" extrusionOk="0">
                  <a:moveTo>
                    <a:pt x="-1" y="6567"/>
                  </a:moveTo>
                  <a:cubicBezTo>
                    <a:pt x="4068" y="2369"/>
                    <a:pt x="9664" y="-1"/>
                    <a:pt x="15511" y="0"/>
                  </a:cubicBezTo>
                  <a:cubicBezTo>
                    <a:pt x="20699" y="0"/>
                    <a:pt x="25715" y="1867"/>
                    <a:pt x="29640" y="5261"/>
                  </a:cubicBezTo>
                </a:path>
                <a:path w="29640" h="21600" stroke="0" extrusionOk="0">
                  <a:moveTo>
                    <a:pt x="-1" y="6567"/>
                  </a:moveTo>
                  <a:cubicBezTo>
                    <a:pt x="4068" y="2369"/>
                    <a:pt x="9664" y="-1"/>
                    <a:pt x="15511" y="0"/>
                  </a:cubicBezTo>
                  <a:cubicBezTo>
                    <a:pt x="20699" y="0"/>
                    <a:pt x="25715" y="1867"/>
                    <a:pt x="29640" y="5261"/>
                  </a:cubicBezTo>
                  <a:lnTo>
                    <a:pt x="15511" y="21600"/>
                  </a:lnTo>
                  <a:lnTo>
                    <a:pt x="-1" y="656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7844" name="Arc 16"/>
            <p:cNvSpPr>
              <a:spLocks/>
            </p:cNvSpPr>
            <p:nvPr/>
          </p:nvSpPr>
          <p:spPr bwMode="auto">
            <a:xfrm flipV="1">
              <a:off x="1327" y="696"/>
              <a:ext cx="2703" cy="2128"/>
            </a:xfrm>
            <a:custGeom>
              <a:avLst/>
              <a:gdLst>
                <a:gd name="T0" fmla="*/ 0 w 28175"/>
                <a:gd name="T1" fmla="*/ 0 h 21600"/>
                <a:gd name="T2" fmla="*/ 0 w 28175"/>
                <a:gd name="T3" fmla="*/ 0 h 21600"/>
                <a:gd name="T4" fmla="*/ 0 w 28175"/>
                <a:gd name="T5" fmla="*/ 0 h 21600"/>
                <a:gd name="T6" fmla="*/ 0 60000 65536"/>
                <a:gd name="T7" fmla="*/ 0 60000 65536"/>
                <a:gd name="T8" fmla="*/ 0 60000 65536"/>
                <a:gd name="T9" fmla="*/ 0 w 28175"/>
                <a:gd name="T10" fmla="*/ 0 h 21600"/>
                <a:gd name="T11" fmla="*/ 28175 w 28175"/>
                <a:gd name="T12" fmla="*/ 21600 h 21600"/>
              </a:gdLst>
              <a:ahLst/>
              <a:cxnLst>
                <a:cxn ang="T6">
                  <a:pos x="T0" y="T1"/>
                </a:cxn>
                <a:cxn ang="T7">
                  <a:pos x="T2" y="T3"/>
                </a:cxn>
                <a:cxn ang="T8">
                  <a:pos x="T4" y="T5"/>
                </a:cxn>
              </a:cxnLst>
              <a:rect l="T9" t="T10" r="T11" b="T12"/>
              <a:pathLst>
                <a:path w="28175" h="21600" fill="none" extrusionOk="0">
                  <a:moveTo>
                    <a:pt x="0" y="5685"/>
                  </a:moveTo>
                  <a:cubicBezTo>
                    <a:pt x="3984" y="2028"/>
                    <a:pt x="9195" y="-1"/>
                    <a:pt x="14604" y="0"/>
                  </a:cubicBezTo>
                  <a:cubicBezTo>
                    <a:pt x="19542" y="0"/>
                    <a:pt x="24332" y="1692"/>
                    <a:pt x="28174" y="4795"/>
                  </a:cubicBezTo>
                </a:path>
                <a:path w="28175" h="21600" stroke="0" extrusionOk="0">
                  <a:moveTo>
                    <a:pt x="0" y="5685"/>
                  </a:moveTo>
                  <a:cubicBezTo>
                    <a:pt x="3984" y="2028"/>
                    <a:pt x="9195" y="-1"/>
                    <a:pt x="14604" y="0"/>
                  </a:cubicBezTo>
                  <a:cubicBezTo>
                    <a:pt x="19542" y="0"/>
                    <a:pt x="24332" y="1692"/>
                    <a:pt x="28174" y="4795"/>
                  </a:cubicBezTo>
                  <a:lnTo>
                    <a:pt x="14604" y="21600"/>
                  </a:lnTo>
                  <a:lnTo>
                    <a:pt x="0" y="5685"/>
                  </a:lnTo>
                  <a:close/>
                </a:path>
              </a:pathLst>
            </a:custGeom>
            <a:noFill/>
            <a:ln w="19050">
              <a:solidFill>
                <a:srgbClr val="00CC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7845" name="Arc 17"/>
            <p:cNvSpPr>
              <a:spLocks/>
            </p:cNvSpPr>
            <p:nvPr/>
          </p:nvSpPr>
          <p:spPr bwMode="auto">
            <a:xfrm flipV="1">
              <a:off x="1982" y="1158"/>
              <a:ext cx="1434" cy="481"/>
            </a:xfrm>
            <a:custGeom>
              <a:avLst/>
              <a:gdLst>
                <a:gd name="T0" fmla="*/ 0 w 43200"/>
                <a:gd name="T1" fmla="*/ 0 h 28881"/>
                <a:gd name="T2" fmla="*/ 0 w 43200"/>
                <a:gd name="T3" fmla="*/ 0 h 28881"/>
                <a:gd name="T4" fmla="*/ 0 w 43200"/>
                <a:gd name="T5" fmla="*/ 0 h 28881"/>
                <a:gd name="T6" fmla="*/ 0 60000 65536"/>
                <a:gd name="T7" fmla="*/ 0 60000 65536"/>
                <a:gd name="T8" fmla="*/ 0 60000 65536"/>
                <a:gd name="T9" fmla="*/ 0 w 43200"/>
                <a:gd name="T10" fmla="*/ 0 h 28881"/>
                <a:gd name="T11" fmla="*/ 43200 w 43200"/>
                <a:gd name="T12" fmla="*/ 28881 h 28881"/>
              </a:gdLst>
              <a:ahLst/>
              <a:cxnLst>
                <a:cxn ang="T6">
                  <a:pos x="T0" y="T1"/>
                </a:cxn>
                <a:cxn ang="T7">
                  <a:pos x="T2" y="T3"/>
                </a:cxn>
                <a:cxn ang="T8">
                  <a:pos x="T4" y="T5"/>
                </a:cxn>
              </a:cxnLst>
              <a:rect l="T9" t="T10" r="T11" b="T12"/>
              <a:pathLst>
                <a:path w="43200" h="28881" fill="none"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path>
                <a:path w="43200" h="28881" stroke="0"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lnTo>
                    <a:pt x="21600" y="21600"/>
                  </a:lnTo>
                  <a:lnTo>
                    <a:pt x="1264" y="28880"/>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7846" name="Arc 18"/>
            <p:cNvSpPr>
              <a:spLocks/>
            </p:cNvSpPr>
            <p:nvPr/>
          </p:nvSpPr>
          <p:spPr bwMode="auto">
            <a:xfrm flipV="1">
              <a:off x="2355" y="1013"/>
              <a:ext cx="646" cy="361"/>
            </a:xfrm>
            <a:custGeom>
              <a:avLst/>
              <a:gdLst>
                <a:gd name="T0" fmla="*/ 0 w 43200"/>
                <a:gd name="T1" fmla="*/ 0 h 40439"/>
                <a:gd name="T2" fmla="*/ 0 w 43200"/>
                <a:gd name="T3" fmla="*/ 0 h 40439"/>
                <a:gd name="T4" fmla="*/ 0 w 43200"/>
                <a:gd name="T5" fmla="*/ 0 h 40439"/>
                <a:gd name="T6" fmla="*/ 0 60000 65536"/>
                <a:gd name="T7" fmla="*/ 0 60000 65536"/>
                <a:gd name="T8" fmla="*/ 0 60000 65536"/>
                <a:gd name="T9" fmla="*/ 0 w 43200"/>
                <a:gd name="T10" fmla="*/ 0 h 40439"/>
                <a:gd name="T11" fmla="*/ 43200 w 43200"/>
                <a:gd name="T12" fmla="*/ 40439 h 40439"/>
              </a:gdLst>
              <a:ahLst/>
              <a:cxnLst>
                <a:cxn ang="T6">
                  <a:pos x="T0" y="T1"/>
                </a:cxn>
                <a:cxn ang="T7">
                  <a:pos x="T2" y="T3"/>
                </a:cxn>
                <a:cxn ang="T8">
                  <a:pos x="T4" y="T5"/>
                </a:cxn>
              </a:cxnLst>
              <a:rect l="T9" t="T10" r="T11" b="T12"/>
              <a:pathLst>
                <a:path w="43200" h="40439" fill="none"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path>
                <a:path w="43200" h="40439" stroke="0"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lnTo>
                    <a:pt x="21600" y="21600"/>
                  </a:lnTo>
                  <a:lnTo>
                    <a:pt x="9242" y="39316"/>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7847" name="Arc 19"/>
            <p:cNvSpPr>
              <a:spLocks/>
            </p:cNvSpPr>
            <p:nvPr/>
          </p:nvSpPr>
          <p:spPr bwMode="auto">
            <a:xfrm flipV="1">
              <a:off x="1437" y="1424"/>
              <a:ext cx="2486" cy="976"/>
            </a:xfrm>
            <a:custGeom>
              <a:avLst/>
              <a:gdLst>
                <a:gd name="T0" fmla="*/ 0 w 39297"/>
                <a:gd name="T1" fmla="*/ 0 h 21600"/>
                <a:gd name="T2" fmla="*/ 0 w 39297"/>
                <a:gd name="T3" fmla="*/ 0 h 21600"/>
                <a:gd name="T4" fmla="*/ 0 w 39297"/>
                <a:gd name="T5" fmla="*/ 0 h 21600"/>
                <a:gd name="T6" fmla="*/ 0 60000 65536"/>
                <a:gd name="T7" fmla="*/ 0 60000 65536"/>
                <a:gd name="T8" fmla="*/ 0 60000 65536"/>
                <a:gd name="T9" fmla="*/ 0 w 39297"/>
                <a:gd name="T10" fmla="*/ 0 h 21600"/>
                <a:gd name="T11" fmla="*/ 39297 w 39297"/>
                <a:gd name="T12" fmla="*/ 21600 h 21600"/>
              </a:gdLst>
              <a:ahLst/>
              <a:cxnLst>
                <a:cxn ang="T6">
                  <a:pos x="T0" y="T1"/>
                </a:cxn>
                <a:cxn ang="T7">
                  <a:pos x="T2" y="T3"/>
                </a:cxn>
                <a:cxn ang="T8">
                  <a:pos x="T4" y="T5"/>
                </a:cxn>
              </a:cxnLst>
              <a:rect l="T9" t="T10" r="T11" b="T12"/>
              <a:pathLst>
                <a:path w="39297" h="21600" fill="none" extrusionOk="0">
                  <a:moveTo>
                    <a:pt x="-1" y="13106"/>
                  </a:moveTo>
                  <a:cubicBezTo>
                    <a:pt x="3399" y="5156"/>
                    <a:pt x="11213" y="-1"/>
                    <a:pt x="19860" y="0"/>
                  </a:cubicBezTo>
                  <a:cubicBezTo>
                    <a:pt x="28137" y="0"/>
                    <a:pt x="35686" y="4730"/>
                    <a:pt x="39297" y="12178"/>
                  </a:cubicBezTo>
                </a:path>
                <a:path w="39297" h="21600" stroke="0" extrusionOk="0">
                  <a:moveTo>
                    <a:pt x="-1" y="13106"/>
                  </a:moveTo>
                  <a:cubicBezTo>
                    <a:pt x="3399" y="5156"/>
                    <a:pt x="11213" y="-1"/>
                    <a:pt x="19860" y="0"/>
                  </a:cubicBezTo>
                  <a:cubicBezTo>
                    <a:pt x="28137" y="0"/>
                    <a:pt x="35686" y="4730"/>
                    <a:pt x="39297" y="12178"/>
                  </a:cubicBezTo>
                  <a:lnTo>
                    <a:pt x="19860" y="21600"/>
                  </a:lnTo>
                  <a:lnTo>
                    <a:pt x="-1" y="13106"/>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7848" name="Arc 20"/>
            <p:cNvSpPr>
              <a:spLocks/>
            </p:cNvSpPr>
            <p:nvPr/>
          </p:nvSpPr>
          <p:spPr bwMode="auto">
            <a:xfrm flipV="1">
              <a:off x="1636" y="1360"/>
              <a:ext cx="2119" cy="640"/>
            </a:xfrm>
            <a:custGeom>
              <a:avLst/>
              <a:gdLst>
                <a:gd name="T0" fmla="*/ 0 w 42062"/>
                <a:gd name="T1" fmla="*/ 0 h 21600"/>
                <a:gd name="T2" fmla="*/ 0 w 42062"/>
                <a:gd name="T3" fmla="*/ 0 h 21600"/>
                <a:gd name="T4" fmla="*/ 0 w 42062"/>
                <a:gd name="T5" fmla="*/ 0 h 21600"/>
                <a:gd name="T6" fmla="*/ 0 60000 65536"/>
                <a:gd name="T7" fmla="*/ 0 60000 65536"/>
                <a:gd name="T8" fmla="*/ 0 60000 65536"/>
                <a:gd name="T9" fmla="*/ 0 w 42062"/>
                <a:gd name="T10" fmla="*/ 0 h 21600"/>
                <a:gd name="T11" fmla="*/ 42062 w 42062"/>
                <a:gd name="T12" fmla="*/ 21600 h 21600"/>
              </a:gdLst>
              <a:ahLst/>
              <a:cxnLst>
                <a:cxn ang="T6">
                  <a:pos x="T0" y="T1"/>
                </a:cxn>
                <a:cxn ang="T7">
                  <a:pos x="T2" y="T3"/>
                </a:cxn>
                <a:cxn ang="T8">
                  <a:pos x="T4" y="T5"/>
                </a:cxn>
              </a:cxnLst>
              <a:rect l="T9" t="T10" r="T11" b="T12"/>
              <a:pathLst>
                <a:path w="42062" h="21600" fill="none" extrusionOk="0">
                  <a:moveTo>
                    <a:pt x="0" y="16969"/>
                  </a:moveTo>
                  <a:cubicBezTo>
                    <a:pt x="2175" y="7060"/>
                    <a:pt x="10953" y="-1"/>
                    <a:pt x="21098" y="0"/>
                  </a:cubicBezTo>
                  <a:cubicBezTo>
                    <a:pt x="31023" y="0"/>
                    <a:pt x="39671" y="6763"/>
                    <a:pt x="42061" y="16397"/>
                  </a:cubicBezTo>
                </a:path>
                <a:path w="42062" h="21600" stroke="0" extrusionOk="0">
                  <a:moveTo>
                    <a:pt x="0" y="16969"/>
                  </a:moveTo>
                  <a:cubicBezTo>
                    <a:pt x="2175" y="7060"/>
                    <a:pt x="10953" y="-1"/>
                    <a:pt x="21098" y="0"/>
                  </a:cubicBezTo>
                  <a:cubicBezTo>
                    <a:pt x="31023" y="0"/>
                    <a:pt x="39671" y="6763"/>
                    <a:pt x="42061" y="16397"/>
                  </a:cubicBezTo>
                  <a:lnTo>
                    <a:pt x="21098" y="21600"/>
                  </a:lnTo>
                  <a:lnTo>
                    <a:pt x="0" y="16969"/>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7849" name="Arc 21"/>
            <p:cNvSpPr>
              <a:spLocks/>
            </p:cNvSpPr>
            <p:nvPr/>
          </p:nvSpPr>
          <p:spPr bwMode="auto">
            <a:xfrm flipV="1">
              <a:off x="1372" y="1128"/>
              <a:ext cx="2582" cy="2128"/>
            </a:xfrm>
            <a:custGeom>
              <a:avLst/>
              <a:gdLst>
                <a:gd name="T0" fmla="*/ 0 w 26908"/>
                <a:gd name="T1" fmla="*/ 0 h 21600"/>
                <a:gd name="T2" fmla="*/ 0 w 26908"/>
                <a:gd name="T3" fmla="*/ 0 h 21600"/>
                <a:gd name="T4" fmla="*/ 0 w 26908"/>
                <a:gd name="T5" fmla="*/ 0 h 21600"/>
                <a:gd name="T6" fmla="*/ 0 60000 65536"/>
                <a:gd name="T7" fmla="*/ 0 60000 65536"/>
                <a:gd name="T8" fmla="*/ 0 60000 65536"/>
                <a:gd name="T9" fmla="*/ 0 w 26908"/>
                <a:gd name="T10" fmla="*/ 0 h 21600"/>
                <a:gd name="T11" fmla="*/ 26908 w 26908"/>
                <a:gd name="T12" fmla="*/ 21600 h 21600"/>
              </a:gdLst>
              <a:ahLst/>
              <a:cxnLst>
                <a:cxn ang="T6">
                  <a:pos x="T0" y="T1"/>
                </a:cxn>
                <a:cxn ang="T7">
                  <a:pos x="T2" y="T3"/>
                </a:cxn>
                <a:cxn ang="T8">
                  <a:pos x="T4" y="T5"/>
                </a:cxn>
              </a:cxnLst>
              <a:rect l="T9" t="T10" r="T11" b="T12"/>
              <a:pathLst>
                <a:path w="26908" h="21600" fill="none" extrusionOk="0">
                  <a:moveTo>
                    <a:pt x="-1" y="5272"/>
                  </a:moveTo>
                  <a:cubicBezTo>
                    <a:pt x="3926" y="1871"/>
                    <a:pt x="8946" y="-1"/>
                    <a:pt x="14141" y="0"/>
                  </a:cubicBezTo>
                  <a:cubicBezTo>
                    <a:pt x="18732" y="0"/>
                    <a:pt x="23204" y="1463"/>
                    <a:pt x="26908" y="4176"/>
                  </a:cubicBezTo>
                </a:path>
                <a:path w="26908" h="21600" stroke="0" extrusionOk="0">
                  <a:moveTo>
                    <a:pt x="-1" y="5272"/>
                  </a:moveTo>
                  <a:cubicBezTo>
                    <a:pt x="3926" y="1871"/>
                    <a:pt x="8946" y="-1"/>
                    <a:pt x="14141" y="0"/>
                  </a:cubicBezTo>
                  <a:cubicBezTo>
                    <a:pt x="18732" y="0"/>
                    <a:pt x="23204" y="1463"/>
                    <a:pt x="26908" y="4176"/>
                  </a:cubicBezTo>
                  <a:lnTo>
                    <a:pt x="14141" y="21600"/>
                  </a:lnTo>
                  <a:lnTo>
                    <a:pt x="-1" y="5272"/>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7850" name="Arc 22"/>
            <p:cNvSpPr>
              <a:spLocks/>
            </p:cNvSpPr>
            <p:nvPr/>
          </p:nvSpPr>
          <p:spPr bwMode="auto">
            <a:xfrm flipV="1">
              <a:off x="1610" y="1416"/>
              <a:ext cx="2031" cy="2128"/>
            </a:xfrm>
            <a:custGeom>
              <a:avLst/>
              <a:gdLst>
                <a:gd name="T0" fmla="*/ 0 w 21163"/>
                <a:gd name="T1" fmla="*/ 0 h 21600"/>
                <a:gd name="T2" fmla="*/ 0 w 21163"/>
                <a:gd name="T3" fmla="*/ 0 h 21600"/>
                <a:gd name="T4" fmla="*/ 0 w 21163"/>
                <a:gd name="T5" fmla="*/ 0 h 21600"/>
                <a:gd name="T6" fmla="*/ 0 60000 65536"/>
                <a:gd name="T7" fmla="*/ 0 60000 65536"/>
                <a:gd name="T8" fmla="*/ 0 60000 65536"/>
                <a:gd name="T9" fmla="*/ 0 w 21163"/>
                <a:gd name="T10" fmla="*/ 0 h 21600"/>
                <a:gd name="T11" fmla="*/ 21163 w 21163"/>
                <a:gd name="T12" fmla="*/ 21600 h 21600"/>
              </a:gdLst>
              <a:ahLst/>
              <a:cxnLst>
                <a:cxn ang="T6">
                  <a:pos x="T0" y="T1"/>
                </a:cxn>
                <a:cxn ang="T7">
                  <a:pos x="T2" y="T3"/>
                </a:cxn>
                <a:cxn ang="T8">
                  <a:pos x="T4" y="T5"/>
                </a:cxn>
              </a:cxnLst>
              <a:rect l="T9" t="T10" r="T11" b="T12"/>
              <a:pathLst>
                <a:path w="21163" h="21600" fill="none" extrusionOk="0">
                  <a:moveTo>
                    <a:pt x="0" y="3411"/>
                  </a:moveTo>
                  <a:cubicBezTo>
                    <a:pt x="3477" y="1183"/>
                    <a:pt x="7520" y="-1"/>
                    <a:pt x="11650" y="0"/>
                  </a:cubicBezTo>
                  <a:cubicBezTo>
                    <a:pt x="14948" y="0"/>
                    <a:pt x="18202" y="755"/>
                    <a:pt x="21163" y="2207"/>
                  </a:cubicBezTo>
                </a:path>
                <a:path w="21163" h="21600" stroke="0" extrusionOk="0">
                  <a:moveTo>
                    <a:pt x="0" y="3411"/>
                  </a:moveTo>
                  <a:cubicBezTo>
                    <a:pt x="3477" y="1183"/>
                    <a:pt x="7520" y="-1"/>
                    <a:pt x="11650" y="0"/>
                  </a:cubicBezTo>
                  <a:cubicBezTo>
                    <a:pt x="14948" y="0"/>
                    <a:pt x="18202" y="755"/>
                    <a:pt x="21163" y="2207"/>
                  </a:cubicBezTo>
                  <a:lnTo>
                    <a:pt x="11650" y="21600"/>
                  </a:lnTo>
                  <a:lnTo>
                    <a:pt x="0" y="341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grpSp>
      <p:sp>
        <p:nvSpPr>
          <p:cNvPr id="77831" name="Freeform 23"/>
          <p:cNvSpPr>
            <a:spLocks/>
          </p:cNvSpPr>
          <p:nvPr/>
        </p:nvSpPr>
        <p:spPr bwMode="auto">
          <a:xfrm>
            <a:off x="3238500" y="3987800"/>
            <a:ext cx="5118100" cy="723900"/>
          </a:xfrm>
          <a:custGeom>
            <a:avLst/>
            <a:gdLst>
              <a:gd name="T0" fmla="*/ 0 w 3224"/>
              <a:gd name="T1" fmla="*/ 2147483646 h 456"/>
              <a:gd name="T2" fmla="*/ 2147483646 w 3224"/>
              <a:gd name="T3" fmla="*/ 2147483646 h 456"/>
              <a:gd name="T4" fmla="*/ 2147483646 w 3224"/>
              <a:gd name="T5" fmla="*/ 2147483646 h 456"/>
              <a:gd name="T6" fmla="*/ 2147483646 w 3224"/>
              <a:gd name="T7" fmla="*/ 2147483646 h 456"/>
              <a:gd name="T8" fmla="*/ 2147483646 w 3224"/>
              <a:gd name="T9" fmla="*/ 2147483646 h 456"/>
              <a:gd name="T10" fmla="*/ 2147483646 w 3224"/>
              <a:gd name="T11" fmla="*/ 2147483646 h 456"/>
              <a:gd name="T12" fmla="*/ 2147483646 w 3224"/>
              <a:gd name="T13" fmla="*/ 2147483646 h 456"/>
              <a:gd name="T14" fmla="*/ 2147483646 w 3224"/>
              <a:gd name="T15" fmla="*/ 2147483646 h 456"/>
              <a:gd name="T16" fmla="*/ 2147483646 w 3224"/>
              <a:gd name="T17" fmla="*/ 2147483646 h 456"/>
              <a:gd name="T18" fmla="*/ 2147483646 w 3224"/>
              <a:gd name="T19" fmla="*/ 0 h 456"/>
              <a:gd name="T20" fmla="*/ 2147483646 w 3224"/>
              <a:gd name="T21" fmla="*/ 2147483646 h 456"/>
              <a:gd name="T22" fmla="*/ 2147483646 w 3224"/>
              <a:gd name="T23" fmla="*/ 2147483646 h 456"/>
              <a:gd name="T24" fmla="*/ 2147483646 w 3224"/>
              <a:gd name="T25" fmla="*/ 2147483646 h 456"/>
              <a:gd name="T26" fmla="*/ 2147483646 w 3224"/>
              <a:gd name="T27" fmla="*/ 2147483646 h 456"/>
              <a:gd name="T28" fmla="*/ 2147483646 w 3224"/>
              <a:gd name="T29" fmla="*/ 2147483646 h 456"/>
              <a:gd name="T30" fmla="*/ 2147483646 w 3224"/>
              <a:gd name="T31" fmla="*/ 2147483646 h 456"/>
              <a:gd name="T32" fmla="*/ 2147483646 w 3224"/>
              <a:gd name="T33" fmla="*/ 2147483646 h 456"/>
              <a:gd name="T34" fmla="*/ 2147483646 w 3224"/>
              <a:gd name="T35" fmla="*/ 2147483646 h 456"/>
              <a:gd name="T36" fmla="*/ 2147483646 w 3224"/>
              <a:gd name="T37" fmla="*/ 2147483646 h 456"/>
              <a:gd name="T38" fmla="*/ 2147483646 w 3224"/>
              <a:gd name="T39" fmla="*/ 2147483646 h 456"/>
              <a:gd name="T40" fmla="*/ 2147483646 w 3224"/>
              <a:gd name="T41" fmla="*/ 2147483646 h 456"/>
              <a:gd name="T42" fmla="*/ 0 w 3224"/>
              <a:gd name="T43" fmla="*/ 214748364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24"/>
              <a:gd name="T67" fmla="*/ 0 h 456"/>
              <a:gd name="T68" fmla="*/ 3224 w 3224"/>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24" h="456">
                <a:moveTo>
                  <a:pt x="0" y="8"/>
                </a:moveTo>
                <a:lnTo>
                  <a:pt x="1368" y="8"/>
                </a:lnTo>
                <a:lnTo>
                  <a:pt x="1432" y="48"/>
                </a:lnTo>
                <a:lnTo>
                  <a:pt x="1528" y="88"/>
                </a:lnTo>
                <a:lnTo>
                  <a:pt x="1600" y="104"/>
                </a:lnTo>
                <a:lnTo>
                  <a:pt x="1656" y="96"/>
                </a:lnTo>
                <a:lnTo>
                  <a:pt x="1752" y="80"/>
                </a:lnTo>
                <a:lnTo>
                  <a:pt x="1816" y="48"/>
                </a:lnTo>
                <a:lnTo>
                  <a:pt x="1872" y="8"/>
                </a:lnTo>
                <a:lnTo>
                  <a:pt x="3224" y="0"/>
                </a:lnTo>
                <a:lnTo>
                  <a:pt x="3008" y="136"/>
                </a:lnTo>
                <a:lnTo>
                  <a:pt x="2816" y="232"/>
                </a:lnTo>
                <a:lnTo>
                  <a:pt x="2544" y="312"/>
                </a:lnTo>
                <a:lnTo>
                  <a:pt x="2224" y="408"/>
                </a:lnTo>
                <a:lnTo>
                  <a:pt x="1776" y="448"/>
                </a:lnTo>
                <a:lnTo>
                  <a:pt x="1440" y="456"/>
                </a:lnTo>
                <a:lnTo>
                  <a:pt x="1176" y="416"/>
                </a:lnTo>
                <a:lnTo>
                  <a:pt x="864" y="360"/>
                </a:lnTo>
                <a:lnTo>
                  <a:pt x="608" y="296"/>
                </a:lnTo>
                <a:lnTo>
                  <a:pt x="408" y="216"/>
                </a:lnTo>
                <a:lnTo>
                  <a:pt x="208" y="128"/>
                </a:lnTo>
                <a:lnTo>
                  <a:pt x="0" y="8"/>
                </a:lnTo>
                <a:close/>
              </a:path>
            </a:pathLst>
          </a:custGeom>
          <a:solidFill>
            <a:srgbClr val="00D600"/>
          </a:solidFill>
          <a:ln w="12700" cap="flat" cmpd="sng">
            <a:solidFill>
              <a:schemeClr val="tx1"/>
            </a:solidFill>
            <a:prstDash val="solid"/>
            <a:round/>
            <a:headEnd type="none" w="sm" len="sm"/>
            <a:tailEnd type="none" w="sm" len="sm"/>
          </a:ln>
        </p:spPr>
        <p:txBody>
          <a:bodyPr wrap="none" anchor="ctr"/>
          <a:lstStyle/>
          <a:p>
            <a:endParaRPr lang="tr-TR"/>
          </a:p>
        </p:txBody>
      </p:sp>
      <p:sp>
        <p:nvSpPr>
          <p:cNvPr id="392216" name="Rectangle 24"/>
          <p:cNvSpPr>
            <a:spLocks noGrp="1" noChangeArrowheads="1"/>
          </p:cNvSpPr>
          <p:nvPr>
            <p:ph type="title" idx="4294967295"/>
          </p:nvPr>
        </p:nvSpPr>
        <p:spPr>
          <a:xfrm>
            <a:off x="1354138" y="0"/>
            <a:ext cx="8920163" cy="863600"/>
          </a:xfrm>
          <a:effectLst>
            <a:outerShdw dist="17961" dir="2700000" algn="ctr" rotWithShape="0">
              <a:srgbClr val="FAFD00"/>
            </a:outerShdw>
          </a:effectLst>
        </p:spPr>
        <p:txBody>
          <a:bodyPr vert="horz" lIns="92075" tIns="46038" rIns="92075" bIns="46038" rtlCol="0" anchor="ctr">
            <a:normAutofit/>
          </a:bodyPr>
          <a:lstStyle/>
          <a:p>
            <a:pPr>
              <a:defRPr/>
            </a:pPr>
            <a:r>
              <a:rPr lang="tr-TR" b="1" kern="1200" dirty="0"/>
              <a:t>EKVATOR KOORDİNAT SİSTEMİ</a:t>
            </a:r>
            <a:endParaRPr lang="en-US" b="1" kern="1200" dirty="0"/>
          </a:p>
        </p:txBody>
      </p:sp>
      <p:sp>
        <p:nvSpPr>
          <p:cNvPr id="392217" name="Rectangle 25"/>
          <p:cNvSpPr>
            <a:spLocks noChangeArrowheads="1"/>
          </p:cNvSpPr>
          <p:nvPr/>
        </p:nvSpPr>
        <p:spPr bwMode="auto">
          <a:xfrm>
            <a:off x="4589463" y="928689"/>
            <a:ext cx="4102100" cy="1090171"/>
          </a:xfrm>
          <a:prstGeom prst="rect">
            <a:avLst/>
          </a:prstGeom>
          <a:noFill/>
          <a:ln w="9525">
            <a:noFill/>
            <a:miter lim="800000"/>
            <a:headEnd/>
            <a:tailEnd/>
          </a:ln>
          <a:effectLst/>
        </p:spPr>
        <p:txBody>
          <a:bodyPr lIns="92075" tIns="46038" rIns="92075" bIns="46038">
            <a:spAutoFit/>
          </a:bodyPr>
          <a:lstStyle/>
          <a:p>
            <a:pPr fontAlgn="auto">
              <a:spcBef>
                <a:spcPct val="50000"/>
              </a:spcBef>
              <a:spcAft>
                <a:spcPct val="20000"/>
              </a:spcAft>
              <a:defRPr/>
            </a:pPr>
            <a:r>
              <a:rPr lang="tr-TR" sz="2400" b="1" i="1">
                <a:solidFill>
                  <a:schemeClr val="hlink"/>
                </a:solidFill>
                <a:effectLst>
                  <a:outerShdw blurRad="38100" dist="38100" dir="2700000" algn="tl">
                    <a:srgbClr val="C0C0C0"/>
                  </a:outerShdw>
                </a:effectLst>
              </a:rPr>
              <a:t>Kuzey Gök Kutbu</a:t>
            </a:r>
            <a:endParaRPr lang="en-US" sz="2400" b="1">
              <a:solidFill>
                <a:schemeClr val="hlink"/>
              </a:solidFill>
              <a:effectLst>
                <a:outerShdw blurRad="38100" dist="38100" dir="2700000" algn="tl">
                  <a:srgbClr val="C0C0C0"/>
                </a:outerShdw>
              </a:effectLst>
            </a:endParaRPr>
          </a:p>
          <a:p>
            <a:pPr fontAlgn="auto">
              <a:spcBef>
                <a:spcPct val="50000"/>
              </a:spcBef>
              <a:spcAft>
                <a:spcPct val="20000"/>
              </a:spcAft>
              <a:defRPr/>
            </a:pPr>
            <a:endParaRPr lang="en-US" sz="2400" b="1">
              <a:solidFill>
                <a:schemeClr val="hlink"/>
              </a:solidFill>
              <a:effectLst>
                <a:outerShdw blurRad="38100" dist="38100" dir="2700000" algn="tl">
                  <a:srgbClr val="C0C0C0"/>
                </a:outerShdw>
              </a:effectLst>
            </a:endParaRPr>
          </a:p>
        </p:txBody>
      </p:sp>
      <p:sp>
        <p:nvSpPr>
          <p:cNvPr id="77834" name="Oval 26"/>
          <p:cNvSpPr>
            <a:spLocks noChangeArrowheads="1"/>
          </p:cNvSpPr>
          <p:nvPr/>
        </p:nvSpPr>
        <p:spPr bwMode="auto">
          <a:xfrm>
            <a:off x="5740400" y="1689100"/>
            <a:ext cx="127000" cy="76200"/>
          </a:xfrm>
          <a:prstGeom prst="ellipse">
            <a:avLst/>
          </a:prstGeom>
          <a:solidFill>
            <a:schemeClr val="tx2"/>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Tree>
    <p:extLst>
      <p:ext uri="{BB962C8B-B14F-4D97-AF65-F5344CB8AC3E}">
        <p14:creationId xmlns:p14="http://schemas.microsoft.com/office/powerpoint/2010/main" val="397729935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Oval 2"/>
          <p:cNvSpPr>
            <a:spLocks noChangeArrowheads="1"/>
          </p:cNvSpPr>
          <p:nvPr/>
        </p:nvSpPr>
        <p:spPr bwMode="auto">
          <a:xfrm>
            <a:off x="3243263" y="1435100"/>
            <a:ext cx="5124450" cy="5118100"/>
          </a:xfrm>
          <a:prstGeom prst="ellipse">
            <a:avLst/>
          </a:prstGeom>
          <a:solidFill>
            <a:schemeClr val="accent1"/>
          </a:solidFill>
          <a:ln w="28575">
            <a:solidFill>
              <a:srgbClr val="0000CC"/>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79875" name="Line 3"/>
          <p:cNvSpPr>
            <a:spLocks noChangeShapeType="1"/>
          </p:cNvSpPr>
          <p:nvPr/>
        </p:nvSpPr>
        <p:spPr bwMode="auto">
          <a:xfrm flipV="1">
            <a:off x="5803900" y="1752600"/>
            <a:ext cx="0" cy="2019300"/>
          </a:xfrm>
          <a:prstGeom prst="line">
            <a:avLst/>
          </a:prstGeom>
          <a:noFill/>
          <a:ln w="38100">
            <a:solidFill>
              <a:srgbClr val="0000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79876" name="Arc 4"/>
          <p:cNvSpPr>
            <a:spLocks/>
          </p:cNvSpPr>
          <p:nvPr/>
        </p:nvSpPr>
        <p:spPr bwMode="auto">
          <a:xfrm flipV="1">
            <a:off x="3224213" y="1079500"/>
            <a:ext cx="5143500" cy="3619500"/>
          </a:xfrm>
          <a:custGeom>
            <a:avLst/>
            <a:gdLst>
              <a:gd name="T0" fmla="*/ 0 w 25303"/>
              <a:gd name="T1" fmla="*/ 2147483646 h 21600"/>
              <a:gd name="T2" fmla="*/ 2147483646 w 25303"/>
              <a:gd name="T3" fmla="*/ 2147483646 h 21600"/>
              <a:gd name="T4" fmla="*/ 2147483646 w 25303"/>
              <a:gd name="T5" fmla="*/ 2147483646 h 21600"/>
              <a:gd name="T6" fmla="*/ 0 60000 65536"/>
              <a:gd name="T7" fmla="*/ 0 60000 65536"/>
              <a:gd name="T8" fmla="*/ 0 60000 65536"/>
              <a:gd name="T9" fmla="*/ 0 w 25303"/>
              <a:gd name="T10" fmla="*/ 0 h 21600"/>
              <a:gd name="T11" fmla="*/ 25303 w 25303"/>
              <a:gd name="T12" fmla="*/ 21600 h 21600"/>
            </a:gdLst>
            <a:ahLst/>
            <a:cxnLst>
              <a:cxn ang="T6">
                <a:pos x="T0" y="T1"/>
              </a:cxn>
              <a:cxn ang="T7">
                <a:pos x="T2" y="T3"/>
              </a:cxn>
              <a:cxn ang="T8">
                <a:pos x="T4" y="T5"/>
              </a:cxn>
            </a:cxnLst>
            <a:rect l="T9" t="T10" r="T11" b="T12"/>
            <a:pathLst>
              <a:path w="25303" h="21600" fill="none" extrusionOk="0">
                <a:moveTo>
                  <a:pt x="-1" y="4122"/>
                </a:moveTo>
                <a:cubicBezTo>
                  <a:pt x="3689" y="1443"/>
                  <a:pt x="8132" y="-1"/>
                  <a:pt x="12693" y="0"/>
                </a:cubicBezTo>
                <a:cubicBezTo>
                  <a:pt x="17218" y="0"/>
                  <a:pt x="21629" y="1421"/>
                  <a:pt x="25303" y="4062"/>
                </a:cubicBezTo>
              </a:path>
              <a:path w="25303" h="21600" stroke="0" extrusionOk="0">
                <a:moveTo>
                  <a:pt x="-1" y="4122"/>
                </a:moveTo>
                <a:cubicBezTo>
                  <a:pt x="3689" y="1443"/>
                  <a:pt x="8132" y="-1"/>
                  <a:pt x="12693" y="0"/>
                </a:cubicBezTo>
                <a:cubicBezTo>
                  <a:pt x="17218" y="0"/>
                  <a:pt x="21629" y="1421"/>
                  <a:pt x="25303" y="4062"/>
                </a:cubicBezTo>
                <a:lnTo>
                  <a:pt x="12693" y="21600"/>
                </a:lnTo>
                <a:lnTo>
                  <a:pt x="-1" y="4122"/>
                </a:lnTo>
                <a:close/>
              </a:path>
            </a:pathLst>
          </a:custGeom>
          <a:noFill/>
          <a:ln w="38100">
            <a:solidFill>
              <a:srgbClr val="FF0000"/>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dirty="0"/>
          </a:p>
        </p:txBody>
      </p:sp>
      <p:grpSp>
        <p:nvGrpSpPr>
          <p:cNvPr id="79877" name="Group 5"/>
          <p:cNvGrpSpPr>
            <a:grpSpLocks/>
          </p:cNvGrpSpPr>
          <p:nvPr/>
        </p:nvGrpSpPr>
        <p:grpSpPr bwMode="auto">
          <a:xfrm>
            <a:off x="5427664" y="3568700"/>
            <a:ext cx="777875" cy="863600"/>
            <a:chOff x="1320" y="696"/>
            <a:chExt cx="2720" cy="3024"/>
          </a:xfrm>
        </p:grpSpPr>
        <p:sp>
          <p:nvSpPr>
            <p:cNvPr id="79882" name="Oval 6"/>
            <p:cNvSpPr>
              <a:spLocks noChangeArrowheads="1"/>
            </p:cNvSpPr>
            <p:nvPr/>
          </p:nvSpPr>
          <p:spPr bwMode="auto">
            <a:xfrm>
              <a:off x="1320" y="1000"/>
              <a:ext cx="2720" cy="2720"/>
            </a:xfrm>
            <a:prstGeom prst="ellipse">
              <a:avLst/>
            </a:prstGeom>
            <a:solidFill>
              <a:schemeClr val="accent1"/>
            </a:solidFill>
            <a:ln w="28575">
              <a:solidFill>
                <a:srgbClr val="0000CC"/>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79883" name="Line 7"/>
            <p:cNvSpPr>
              <a:spLocks noChangeShapeType="1"/>
            </p:cNvSpPr>
            <p:nvPr/>
          </p:nvSpPr>
          <p:spPr bwMode="auto">
            <a:xfrm>
              <a:off x="2680" y="1000"/>
              <a:ext cx="0" cy="271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79884" name="Arc 8"/>
            <p:cNvSpPr>
              <a:spLocks/>
            </p:cNvSpPr>
            <p:nvPr/>
          </p:nvSpPr>
          <p:spPr bwMode="auto">
            <a:xfrm>
              <a:off x="1584" y="1013"/>
              <a:ext cx="1584" cy="2697"/>
            </a:xfrm>
            <a:custGeom>
              <a:avLst/>
              <a:gdLst>
                <a:gd name="T0" fmla="*/ 0 w 21600"/>
                <a:gd name="T1" fmla="*/ 0 h 30866"/>
                <a:gd name="T2" fmla="*/ 0 w 21600"/>
                <a:gd name="T3" fmla="*/ 0 h 30866"/>
                <a:gd name="T4" fmla="*/ 0 w 21600"/>
                <a:gd name="T5" fmla="*/ 0 h 30866"/>
                <a:gd name="T6" fmla="*/ 0 60000 65536"/>
                <a:gd name="T7" fmla="*/ 0 60000 65536"/>
                <a:gd name="T8" fmla="*/ 0 60000 65536"/>
                <a:gd name="T9" fmla="*/ 0 w 21600"/>
                <a:gd name="T10" fmla="*/ 0 h 30866"/>
                <a:gd name="T11" fmla="*/ 21600 w 21600"/>
                <a:gd name="T12" fmla="*/ 30866 h 30866"/>
              </a:gdLst>
              <a:ahLst/>
              <a:cxnLst>
                <a:cxn ang="T6">
                  <a:pos x="T0" y="T1"/>
                </a:cxn>
                <a:cxn ang="T7">
                  <a:pos x="T2" y="T3"/>
                </a:cxn>
                <a:cxn ang="T8">
                  <a:pos x="T4" y="T5"/>
                </a:cxn>
              </a:cxnLst>
              <a:rect l="T9" t="T10" r="T11" b="T12"/>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9885" name="Arc 9"/>
            <p:cNvSpPr>
              <a:spLocks/>
            </p:cNvSpPr>
            <p:nvPr/>
          </p:nvSpPr>
          <p:spPr bwMode="auto">
            <a:xfrm flipH="1">
              <a:off x="1865" y="1020"/>
              <a:ext cx="1686" cy="2604"/>
            </a:xfrm>
            <a:custGeom>
              <a:avLst/>
              <a:gdLst>
                <a:gd name="T0" fmla="*/ 0 w 21600"/>
                <a:gd name="T1" fmla="*/ 0 h 33362"/>
                <a:gd name="T2" fmla="*/ 0 w 21600"/>
                <a:gd name="T3" fmla="*/ 0 h 33362"/>
                <a:gd name="T4" fmla="*/ 0 w 21600"/>
                <a:gd name="T5" fmla="*/ 0 h 33362"/>
                <a:gd name="T6" fmla="*/ 0 60000 65536"/>
                <a:gd name="T7" fmla="*/ 0 60000 65536"/>
                <a:gd name="T8" fmla="*/ 0 60000 65536"/>
                <a:gd name="T9" fmla="*/ 0 w 21600"/>
                <a:gd name="T10" fmla="*/ 0 h 33362"/>
                <a:gd name="T11" fmla="*/ 21600 w 21600"/>
                <a:gd name="T12" fmla="*/ 33362 h 33362"/>
              </a:gdLst>
              <a:ahLst/>
              <a:cxnLst>
                <a:cxn ang="T6">
                  <a:pos x="T0" y="T1"/>
                </a:cxn>
                <a:cxn ang="T7">
                  <a:pos x="T2" y="T3"/>
                </a:cxn>
                <a:cxn ang="T8">
                  <a:pos x="T4" y="T5"/>
                </a:cxn>
              </a:cxnLst>
              <a:rect l="T9" t="T10" r="T11" b="T12"/>
              <a:pathLst>
                <a:path w="21600" h="33362" fill="none" extrusionOk="0">
                  <a:moveTo>
                    <a:pt x="4140" y="33361"/>
                  </a:moveTo>
                  <a:cubicBezTo>
                    <a:pt x="1449" y="29667"/>
                    <a:pt x="0" y="25215"/>
                    <a:pt x="0" y="20645"/>
                  </a:cubicBezTo>
                  <a:cubicBezTo>
                    <a:pt x="-1" y="11162"/>
                    <a:pt x="6184" y="2788"/>
                    <a:pt x="15248" y="0"/>
                  </a:cubicBezTo>
                </a:path>
                <a:path w="21600" h="33362" stroke="0" extrusionOk="0">
                  <a:moveTo>
                    <a:pt x="4140" y="33361"/>
                  </a:moveTo>
                  <a:cubicBezTo>
                    <a:pt x="1449" y="29667"/>
                    <a:pt x="0" y="25215"/>
                    <a:pt x="0" y="20645"/>
                  </a:cubicBezTo>
                  <a:cubicBezTo>
                    <a:pt x="-1" y="11162"/>
                    <a:pt x="6184" y="2788"/>
                    <a:pt x="15248" y="0"/>
                  </a:cubicBezTo>
                  <a:lnTo>
                    <a:pt x="21600" y="20645"/>
                  </a:lnTo>
                  <a:lnTo>
                    <a:pt x="4140" y="3336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9886" name="Arc 10"/>
            <p:cNvSpPr>
              <a:spLocks/>
            </p:cNvSpPr>
            <p:nvPr/>
          </p:nvSpPr>
          <p:spPr bwMode="auto">
            <a:xfrm flipH="1">
              <a:off x="2208" y="1013"/>
              <a:ext cx="1584" cy="2697"/>
            </a:xfrm>
            <a:custGeom>
              <a:avLst/>
              <a:gdLst>
                <a:gd name="T0" fmla="*/ 0 w 21600"/>
                <a:gd name="T1" fmla="*/ 0 h 30866"/>
                <a:gd name="T2" fmla="*/ 0 w 21600"/>
                <a:gd name="T3" fmla="*/ 0 h 30866"/>
                <a:gd name="T4" fmla="*/ 0 w 21600"/>
                <a:gd name="T5" fmla="*/ 0 h 30866"/>
                <a:gd name="T6" fmla="*/ 0 60000 65536"/>
                <a:gd name="T7" fmla="*/ 0 60000 65536"/>
                <a:gd name="T8" fmla="*/ 0 60000 65536"/>
                <a:gd name="T9" fmla="*/ 0 w 21600"/>
                <a:gd name="T10" fmla="*/ 0 h 30866"/>
                <a:gd name="T11" fmla="*/ 21600 w 21600"/>
                <a:gd name="T12" fmla="*/ 30866 h 30866"/>
              </a:gdLst>
              <a:ahLst/>
              <a:cxnLst>
                <a:cxn ang="T6">
                  <a:pos x="T0" y="T1"/>
                </a:cxn>
                <a:cxn ang="T7">
                  <a:pos x="T2" y="T3"/>
                </a:cxn>
                <a:cxn ang="T8">
                  <a:pos x="T4" y="T5"/>
                </a:cxn>
              </a:cxnLst>
              <a:rect l="T9" t="T10" r="T11" b="T12"/>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9887" name="Arc 11"/>
            <p:cNvSpPr>
              <a:spLocks/>
            </p:cNvSpPr>
            <p:nvPr/>
          </p:nvSpPr>
          <p:spPr bwMode="auto">
            <a:xfrm>
              <a:off x="1818" y="1020"/>
              <a:ext cx="1686" cy="2585"/>
            </a:xfrm>
            <a:custGeom>
              <a:avLst/>
              <a:gdLst>
                <a:gd name="T0" fmla="*/ 0 w 21600"/>
                <a:gd name="T1" fmla="*/ 0 h 33113"/>
                <a:gd name="T2" fmla="*/ 0 w 21600"/>
                <a:gd name="T3" fmla="*/ 0 h 33113"/>
                <a:gd name="T4" fmla="*/ 0 w 21600"/>
                <a:gd name="T5" fmla="*/ 0 h 33113"/>
                <a:gd name="T6" fmla="*/ 0 60000 65536"/>
                <a:gd name="T7" fmla="*/ 0 60000 65536"/>
                <a:gd name="T8" fmla="*/ 0 60000 65536"/>
                <a:gd name="T9" fmla="*/ 0 w 21600"/>
                <a:gd name="T10" fmla="*/ 0 h 33113"/>
                <a:gd name="T11" fmla="*/ 21600 w 21600"/>
                <a:gd name="T12" fmla="*/ 33113 h 33113"/>
              </a:gdLst>
              <a:ahLst/>
              <a:cxnLst>
                <a:cxn ang="T6">
                  <a:pos x="T0" y="T1"/>
                </a:cxn>
                <a:cxn ang="T7">
                  <a:pos x="T2" y="T3"/>
                </a:cxn>
                <a:cxn ang="T8">
                  <a:pos x="T4" y="T5"/>
                </a:cxn>
              </a:cxnLst>
              <a:rect l="T9" t="T10" r="T11" b="T12"/>
              <a:pathLst>
                <a:path w="21600" h="33113" fill="none" extrusionOk="0">
                  <a:moveTo>
                    <a:pt x="3961" y="33113"/>
                  </a:moveTo>
                  <a:cubicBezTo>
                    <a:pt x="1384" y="29466"/>
                    <a:pt x="0" y="25110"/>
                    <a:pt x="0" y="20645"/>
                  </a:cubicBezTo>
                  <a:cubicBezTo>
                    <a:pt x="-1" y="11162"/>
                    <a:pt x="6184" y="2788"/>
                    <a:pt x="15248" y="0"/>
                  </a:cubicBezTo>
                </a:path>
                <a:path w="21600" h="33113" stroke="0" extrusionOk="0">
                  <a:moveTo>
                    <a:pt x="3961" y="33113"/>
                  </a:moveTo>
                  <a:cubicBezTo>
                    <a:pt x="1384" y="29466"/>
                    <a:pt x="0" y="25110"/>
                    <a:pt x="0" y="20645"/>
                  </a:cubicBezTo>
                  <a:cubicBezTo>
                    <a:pt x="-1" y="11162"/>
                    <a:pt x="6184" y="2788"/>
                    <a:pt x="15248" y="0"/>
                  </a:cubicBezTo>
                  <a:lnTo>
                    <a:pt x="21600" y="20645"/>
                  </a:lnTo>
                  <a:lnTo>
                    <a:pt x="3961" y="33113"/>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9888" name="Arc 12"/>
            <p:cNvSpPr>
              <a:spLocks/>
            </p:cNvSpPr>
            <p:nvPr/>
          </p:nvSpPr>
          <p:spPr bwMode="auto">
            <a:xfrm flipH="1">
              <a:off x="2160" y="1123"/>
              <a:ext cx="1700" cy="1933"/>
            </a:xfrm>
            <a:custGeom>
              <a:avLst/>
              <a:gdLst>
                <a:gd name="T0" fmla="*/ 0 w 22284"/>
                <a:gd name="T1" fmla="*/ 0 h 25358"/>
                <a:gd name="T2" fmla="*/ 0 w 22284"/>
                <a:gd name="T3" fmla="*/ 0 h 25358"/>
                <a:gd name="T4" fmla="*/ 0 w 22284"/>
                <a:gd name="T5" fmla="*/ 0 h 25358"/>
                <a:gd name="T6" fmla="*/ 0 60000 65536"/>
                <a:gd name="T7" fmla="*/ 0 60000 65536"/>
                <a:gd name="T8" fmla="*/ 0 60000 65536"/>
                <a:gd name="T9" fmla="*/ 0 w 22284"/>
                <a:gd name="T10" fmla="*/ 0 h 25358"/>
                <a:gd name="T11" fmla="*/ 22284 w 22284"/>
                <a:gd name="T12" fmla="*/ 25358 h 25358"/>
              </a:gdLst>
              <a:ahLst/>
              <a:cxnLst>
                <a:cxn ang="T6">
                  <a:pos x="T0" y="T1"/>
                </a:cxn>
                <a:cxn ang="T7">
                  <a:pos x="T2" y="T3"/>
                </a:cxn>
                <a:cxn ang="T8">
                  <a:pos x="T4" y="T5"/>
                </a:cxn>
              </a:cxnLst>
              <a:rect l="T9" t="T10" r="T11" b="T12"/>
              <a:pathLst>
                <a:path w="22284" h="25358" fill="none" extrusionOk="0">
                  <a:moveTo>
                    <a:pt x="329" y="25357"/>
                  </a:moveTo>
                  <a:cubicBezTo>
                    <a:pt x="110" y="24117"/>
                    <a:pt x="0" y="22859"/>
                    <a:pt x="0" y="21600"/>
                  </a:cubicBezTo>
                  <a:cubicBezTo>
                    <a:pt x="0" y="9670"/>
                    <a:pt x="9670" y="0"/>
                    <a:pt x="21600" y="0"/>
                  </a:cubicBezTo>
                  <a:cubicBezTo>
                    <a:pt x="21828" y="-1"/>
                    <a:pt x="22056" y="3"/>
                    <a:pt x="22284" y="10"/>
                  </a:cubicBezTo>
                </a:path>
                <a:path w="22284" h="25358" stroke="0" extrusionOk="0">
                  <a:moveTo>
                    <a:pt x="329" y="25357"/>
                  </a:moveTo>
                  <a:cubicBezTo>
                    <a:pt x="110" y="24117"/>
                    <a:pt x="0" y="22859"/>
                    <a:pt x="0" y="21600"/>
                  </a:cubicBezTo>
                  <a:cubicBezTo>
                    <a:pt x="0" y="9670"/>
                    <a:pt x="9670" y="0"/>
                    <a:pt x="21600" y="0"/>
                  </a:cubicBezTo>
                  <a:cubicBezTo>
                    <a:pt x="21828" y="-1"/>
                    <a:pt x="22056" y="3"/>
                    <a:pt x="22284" y="10"/>
                  </a:cubicBezTo>
                  <a:lnTo>
                    <a:pt x="21600" y="21600"/>
                  </a:lnTo>
                  <a:lnTo>
                    <a:pt x="329" y="2535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9889" name="Arc 13"/>
            <p:cNvSpPr>
              <a:spLocks/>
            </p:cNvSpPr>
            <p:nvPr/>
          </p:nvSpPr>
          <p:spPr bwMode="auto">
            <a:xfrm>
              <a:off x="1489" y="1124"/>
              <a:ext cx="1732" cy="1933"/>
            </a:xfrm>
            <a:custGeom>
              <a:avLst/>
              <a:gdLst>
                <a:gd name="T0" fmla="*/ 0 w 22702"/>
                <a:gd name="T1" fmla="*/ 0 h 25358"/>
                <a:gd name="T2" fmla="*/ 0 w 22702"/>
                <a:gd name="T3" fmla="*/ 0 h 25358"/>
                <a:gd name="T4" fmla="*/ 0 w 22702"/>
                <a:gd name="T5" fmla="*/ 0 h 25358"/>
                <a:gd name="T6" fmla="*/ 0 60000 65536"/>
                <a:gd name="T7" fmla="*/ 0 60000 65536"/>
                <a:gd name="T8" fmla="*/ 0 60000 65536"/>
                <a:gd name="T9" fmla="*/ 0 w 22702"/>
                <a:gd name="T10" fmla="*/ 0 h 25358"/>
                <a:gd name="T11" fmla="*/ 22702 w 22702"/>
                <a:gd name="T12" fmla="*/ 25358 h 25358"/>
              </a:gdLst>
              <a:ahLst/>
              <a:cxnLst>
                <a:cxn ang="T6">
                  <a:pos x="T0" y="T1"/>
                </a:cxn>
                <a:cxn ang="T7">
                  <a:pos x="T2" y="T3"/>
                </a:cxn>
                <a:cxn ang="T8">
                  <a:pos x="T4" y="T5"/>
                </a:cxn>
              </a:cxnLst>
              <a:rect l="T9" t="T10" r="T11" b="T12"/>
              <a:pathLst>
                <a:path w="22702" h="25358" fill="none" extrusionOk="0">
                  <a:moveTo>
                    <a:pt x="329" y="25357"/>
                  </a:moveTo>
                  <a:cubicBezTo>
                    <a:pt x="110" y="24117"/>
                    <a:pt x="0" y="22859"/>
                    <a:pt x="0" y="21600"/>
                  </a:cubicBezTo>
                  <a:cubicBezTo>
                    <a:pt x="0" y="9670"/>
                    <a:pt x="9670" y="0"/>
                    <a:pt x="21600" y="0"/>
                  </a:cubicBezTo>
                  <a:cubicBezTo>
                    <a:pt x="21967" y="-1"/>
                    <a:pt x="22334" y="9"/>
                    <a:pt x="22701" y="28"/>
                  </a:cubicBezTo>
                </a:path>
                <a:path w="22702" h="25358" stroke="0" extrusionOk="0">
                  <a:moveTo>
                    <a:pt x="329" y="25357"/>
                  </a:moveTo>
                  <a:cubicBezTo>
                    <a:pt x="110" y="24117"/>
                    <a:pt x="0" y="22859"/>
                    <a:pt x="0" y="21600"/>
                  </a:cubicBezTo>
                  <a:cubicBezTo>
                    <a:pt x="0" y="9670"/>
                    <a:pt x="9670" y="0"/>
                    <a:pt x="21600" y="0"/>
                  </a:cubicBezTo>
                  <a:cubicBezTo>
                    <a:pt x="21967" y="-1"/>
                    <a:pt x="22334" y="9"/>
                    <a:pt x="22701" y="28"/>
                  </a:cubicBezTo>
                  <a:lnTo>
                    <a:pt x="21600" y="21600"/>
                  </a:lnTo>
                  <a:lnTo>
                    <a:pt x="329" y="2535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9890" name="Arc 14"/>
            <p:cNvSpPr>
              <a:spLocks/>
            </p:cNvSpPr>
            <p:nvPr/>
          </p:nvSpPr>
          <p:spPr bwMode="auto">
            <a:xfrm>
              <a:off x="1514" y="1167"/>
              <a:ext cx="2261" cy="1647"/>
            </a:xfrm>
            <a:custGeom>
              <a:avLst/>
              <a:gdLst>
                <a:gd name="T0" fmla="*/ 0 w 29640"/>
                <a:gd name="T1" fmla="*/ 0 h 21600"/>
                <a:gd name="T2" fmla="*/ 0 w 29640"/>
                <a:gd name="T3" fmla="*/ 0 h 21600"/>
                <a:gd name="T4" fmla="*/ 0 w 29640"/>
                <a:gd name="T5" fmla="*/ 0 h 21600"/>
                <a:gd name="T6" fmla="*/ 0 60000 65536"/>
                <a:gd name="T7" fmla="*/ 0 60000 65536"/>
                <a:gd name="T8" fmla="*/ 0 60000 65536"/>
                <a:gd name="T9" fmla="*/ 0 w 29640"/>
                <a:gd name="T10" fmla="*/ 0 h 21600"/>
                <a:gd name="T11" fmla="*/ 29640 w 29640"/>
                <a:gd name="T12" fmla="*/ 21600 h 21600"/>
              </a:gdLst>
              <a:ahLst/>
              <a:cxnLst>
                <a:cxn ang="T6">
                  <a:pos x="T0" y="T1"/>
                </a:cxn>
                <a:cxn ang="T7">
                  <a:pos x="T2" y="T3"/>
                </a:cxn>
                <a:cxn ang="T8">
                  <a:pos x="T4" y="T5"/>
                </a:cxn>
              </a:cxnLst>
              <a:rect l="T9" t="T10" r="T11" b="T12"/>
              <a:pathLst>
                <a:path w="29640" h="21600" fill="none" extrusionOk="0">
                  <a:moveTo>
                    <a:pt x="-1" y="6567"/>
                  </a:moveTo>
                  <a:cubicBezTo>
                    <a:pt x="4068" y="2369"/>
                    <a:pt x="9664" y="-1"/>
                    <a:pt x="15511" y="0"/>
                  </a:cubicBezTo>
                  <a:cubicBezTo>
                    <a:pt x="20699" y="0"/>
                    <a:pt x="25715" y="1867"/>
                    <a:pt x="29640" y="5261"/>
                  </a:cubicBezTo>
                </a:path>
                <a:path w="29640" h="21600" stroke="0" extrusionOk="0">
                  <a:moveTo>
                    <a:pt x="-1" y="6567"/>
                  </a:moveTo>
                  <a:cubicBezTo>
                    <a:pt x="4068" y="2369"/>
                    <a:pt x="9664" y="-1"/>
                    <a:pt x="15511" y="0"/>
                  </a:cubicBezTo>
                  <a:cubicBezTo>
                    <a:pt x="20699" y="0"/>
                    <a:pt x="25715" y="1867"/>
                    <a:pt x="29640" y="5261"/>
                  </a:cubicBezTo>
                  <a:lnTo>
                    <a:pt x="15511" y="21600"/>
                  </a:lnTo>
                  <a:lnTo>
                    <a:pt x="-1" y="656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9891" name="Arc 15"/>
            <p:cNvSpPr>
              <a:spLocks/>
            </p:cNvSpPr>
            <p:nvPr/>
          </p:nvSpPr>
          <p:spPr bwMode="auto">
            <a:xfrm flipV="1">
              <a:off x="1327" y="696"/>
              <a:ext cx="2703" cy="2128"/>
            </a:xfrm>
            <a:custGeom>
              <a:avLst/>
              <a:gdLst>
                <a:gd name="T0" fmla="*/ 0 w 28175"/>
                <a:gd name="T1" fmla="*/ 0 h 21600"/>
                <a:gd name="T2" fmla="*/ 0 w 28175"/>
                <a:gd name="T3" fmla="*/ 0 h 21600"/>
                <a:gd name="T4" fmla="*/ 0 w 28175"/>
                <a:gd name="T5" fmla="*/ 0 h 21600"/>
                <a:gd name="T6" fmla="*/ 0 60000 65536"/>
                <a:gd name="T7" fmla="*/ 0 60000 65536"/>
                <a:gd name="T8" fmla="*/ 0 60000 65536"/>
                <a:gd name="T9" fmla="*/ 0 w 28175"/>
                <a:gd name="T10" fmla="*/ 0 h 21600"/>
                <a:gd name="T11" fmla="*/ 28175 w 28175"/>
                <a:gd name="T12" fmla="*/ 21600 h 21600"/>
              </a:gdLst>
              <a:ahLst/>
              <a:cxnLst>
                <a:cxn ang="T6">
                  <a:pos x="T0" y="T1"/>
                </a:cxn>
                <a:cxn ang="T7">
                  <a:pos x="T2" y="T3"/>
                </a:cxn>
                <a:cxn ang="T8">
                  <a:pos x="T4" y="T5"/>
                </a:cxn>
              </a:cxnLst>
              <a:rect l="T9" t="T10" r="T11" b="T12"/>
              <a:pathLst>
                <a:path w="28175" h="21600" fill="none" extrusionOk="0">
                  <a:moveTo>
                    <a:pt x="0" y="5685"/>
                  </a:moveTo>
                  <a:cubicBezTo>
                    <a:pt x="3984" y="2028"/>
                    <a:pt x="9195" y="-1"/>
                    <a:pt x="14604" y="0"/>
                  </a:cubicBezTo>
                  <a:cubicBezTo>
                    <a:pt x="19542" y="0"/>
                    <a:pt x="24332" y="1692"/>
                    <a:pt x="28174" y="4795"/>
                  </a:cubicBezTo>
                </a:path>
                <a:path w="28175" h="21600" stroke="0" extrusionOk="0">
                  <a:moveTo>
                    <a:pt x="0" y="5685"/>
                  </a:moveTo>
                  <a:cubicBezTo>
                    <a:pt x="3984" y="2028"/>
                    <a:pt x="9195" y="-1"/>
                    <a:pt x="14604" y="0"/>
                  </a:cubicBezTo>
                  <a:cubicBezTo>
                    <a:pt x="19542" y="0"/>
                    <a:pt x="24332" y="1692"/>
                    <a:pt x="28174" y="4795"/>
                  </a:cubicBezTo>
                  <a:lnTo>
                    <a:pt x="14604" y="21600"/>
                  </a:lnTo>
                  <a:lnTo>
                    <a:pt x="0" y="5685"/>
                  </a:lnTo>
                  <a:close/>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9892" name="Arc 16"/>
            <p:cNvSpPr>
              <a:spLocks/>
            </p:cNvSpPr>
            <p:nvPr/>
          </p:nvSpPr>
          <p:spPr bwMode="auto">
            <a:xfrm flipV="1">
              <a:off x="1982" y="1158"/>
              <a:ext cx="1434" cy="481"/>
            </a:xfrm>
            <a:custGeom>
              <a:avLst/>
              <a:gdLst>
                <a:gd name="T0" fmla="*/ 0 w 43200"/>
                <a:gd name="T1" fmla="*/ 0 h 28881"/>
                <a:gd name="T2" fmla="*/ 0 w 43200"/>
                <a:gd name="T3" fmla="*/ 0 h 28881"/>
                <a:gd name="T4" fmla="*/ 0 w 43200"/>
                <a:gd name="T5" fmla="*/ 0 h 28881"/>
                <a:gd name="T6" fmla="*/ 0 60000 65536"/>
                <a:gd name="T7" fmla="*/ 0 60000 65536"/>
                <a:gd name="T8" fmla="*/ 0 60000 65536"/>
                <a:gd name="T9" fmla="*/ 0 w 43200"/>
                <a:gd name="T10" fmla="*/ 0 h 28881"/>
                <a:gd name="T11" fmla="*/ 43200 w 43200"/>
                <a:gd name="T12" fmla="*/ 28881 h 28881"/>
              </a:gdLst>
              <a:ahLst/>
              <a:cxnLst>
                <a:cxn ang="T6">
                  <a:pos x="T0" y="T1"/>
                </a:cxn>
                <a:cxn ang="T7">
                  <a:pos x="T2" y="T3"/>
                </a:cxn>
                <a:cxn ang="T8">
                  <a:pos x="T4" y="T5"/>
                </a:cxn>
              </a:cxnLst>
              <a:rect l="T9" t="T10" r="T11" b="T12"/>
              <a:pathLst>
                <a:path w="43200" h="28881" fill="none"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path>
                <a:path w="43200" h="28881" stroke="0"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lnTo>
                    <a:pt x="21600" y="21600"/>
                  </a:lnTo>
                  <a:lnTo>
                    <a:pt x="1264" y="28880"/>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9893" name="Arc 17"/>
            <p:cNvSpPr>
              <a:spLocks/>
            </p:cNvSpPr>
            <p:nvPr/>
          </p:nvSpPr>
          <p:spPr bwMode="auto">
            <a:xfrm flipV="1">
              <a:off x="2355" y="1013"/>
              <a:ext cx="646" cy="361"/>
            </a:xfrm>
            <a:custGeom>
              <a:avLst/>
              <a:gdLst>
                <a:gd name="T0" fmla="*/ 0 w 43200"/>
                <a:gd name="T1" fmla="*/ 0 h 40439"/>
                <a:gd name="T2" fmla="*/ 0 w 43200"/>
                <a:gd name="T3" fmla="*/ 0 h 40439"/>
                <a:gd name="T4" fmla="*/ 0 w 43200"/>
                <a:gd name="T5" fmla="*/ 0 h 40439"/>
                <a:gd name="T6" fmla="*/ 0 60000 65536"/>
                <a:gd name="T7" fmla="*/ 0 60000 65536"/>
                <a:gd name="T8" fmla="*/ 0 60000 65536"/>
                <a:gd name="T9" fmla="*/ 0 w 43200"/>
                <a:gd name="T10" fmla="*/ 0 h 40439"/>
                <a:gd name="T11" fmla="*/ 43200 w 43200"/>
                <a:gd name="T12" fmla="*/ 40439 h 40439"/>
              </a:gdLst>
              <a:ahLst/>
              <a:cxnLst>
                <a:cxn ang="T6">
                  <a:pos x="T0" y="T1"/>
                </a:cxn>
                <a:cxn ang="T7">
                  <a:pos x="T2" y="T3"/>
                </a:cxn>
                <a:cxn ang="T8">
                  <a:pos x="T4" y="T5"/>
                </a:cxn>
              </a:cxnLst>
              <a:rect l="T9" t="T10" r="T11" b="T12"/>
              <a:pathLst>
                <a:path w="43200" h="40439" fill="none"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path>
                <a:path w="43200" h="40439" stroke="0"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lnTo>
                    <a:pt x="21600" y="21600"/>
                  </a:lnTo>
                  <a:lnTo>
                    <a:pt x="9242" y="39316"/>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9894" name="Arc 18"/>
            <p:cNvSpPr>
              <a:spLocks/>
            </p:cNvSpPr>
            <p:nvPr/>
          </p:nvSpPr>
          <p:spPr bwMode="auto">
            <a:xfrm flipV="1">
              <a:off x="1437" y="1424"/>
              <a:ext cx="2486" cy="976"/>
            </a:xfrm>
            <a:custGeom>
              <a:avLst/>
              <a:gdLst>
                <a:gd name="T0" fmla="*/ 0 w 39297"/>
                <a:gd name="T1" fmla="*/ 0 h 21600"/>
                <a:gd name="T2" fmla="*/ 0 w 39297"/>
                <a:gd name="T3" fmla="*/ 0 h 21600"/>
                <a:gd name="T4" fmla="*/ 0 w 39297"/>
                <a:gd name="T5" fmla="*/ 0 h 21600"/>
                <a:gd name="T6" fmla="*/ 0 60000 65536"/>
                <a:gd name="T7" fmla="*/ 0 60000 65536"/>
                <a:gd name="T8" fmla="*/ 0 60000 65536"/>
                <a:gd name="T9" fmla="*/ 0 w 39297"/>
                <a:gd name="T10" fmla="*/ 0 h 21600"/>
                <a:gd name="T11" fmla="*/ 39297 w 39297"/>
                <a:gd name="T12" fmla="*/ 21600 h 21600"/>
              </a:gdLst>
              <a:ahLst/>
              <a:cxnLst>
                <a:cxn ang="T6">
                  <a:pos x="T0" y="T1"/>
                </a:cxn>
                <a:cxn ang="T7">
                  <a:pos x="T2" y="T3"/>
                </a:cxn>
                <a:cxn ang="T8">
                  <a:pos x="T4" y="T5"/>
                </a:cxn>
              </a:cxnLst>
              <a:rect l="T9" t="T10" r="T11" b="T12"/>
              <a:pathLst>
                <a:path w="39297" h="21600" fill="none" extrusionOk="0">
                  <a:moveTo>
                    <a:pt x="-1" y="13106"/>
                  </a:moveTo>
                  <a:cubicBezTo>
                    <a:pt x="3399" y="5156"/>
                    <a:pt x="11213" y="-1"/>
                    <a:pt x="19860" y="0"/>
                  </a:cubicBezTo>
                  <a:cubicBezTo>
                    <a:pt x="28137" y="0"/>
                    <a:pt x="35686" y="4730"/>
                    <a:pt x="39297" y="12178"/>
                  </a:cubicBezTo>
                </a:path>
                <a:path w="39297" h="21600" stroke="0" extrusionOk="0">
                  <a:moveTo>
                    <a:pt x="-1" y="13106"/>
                  </a:moveTo>
                  <a:cubicBezTo>
                    <a:pt x="3399" y="5156"/>
                    <a:pt x="11213" y="-1"/>
                    <a:pt x="19860" y="0"/>
                  </a:cubicBezTo>
                  <a:cubicBezTo>
                    <a:pt x="28137" y="0"/>
                    <a:pt x="35686" y="4730"/>
                    <a:pt x="39297" y="12178"/>
                  </a:cubicBezTo>
                  <a:lnTo>
                    <a:pt x="19860" y="21600"/>
                  </a:lnTo>
                  <a:lnTo>
                    <a:pt x="-1" y="13106"/>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9895" name="Arc 19"/>
            <p:cNvSpPr>
              <a:spLocks/>
            </p:cNvSpPr>
            <p:nvPr/>
          </p:nvSpPr>
          <p:spPr bwMode="auto">
            <a:xfrm flipV="1">
              <a:off x="1636" y="1360"/>
              <a:ext cx="2119" cy="640"/>
            </a:xfrm>
            <a:custGeom>
              <a:avLst/>
              <a:gdLst>
                <a:gd name="T0" fmla="*/ 0 w 42062"/>
                <a:gd name="T1" fmla="*/ 0 h 21600"/>
                <a:gd name="T2" fmla="*/ 0 w 42062"/>
                <a:gd name="T3" fmla="*/ 0 h 21600"/>
                <a:gd name="T4" fmla="*/ 0 w 42062"/>
                <a:gd name="T5" fmla="*/ 0 h 21600"/>
                <a:gd name="T6" fmla="*/ 0 60000 65536"/>
                <a:gd name="T7" fmla="*/ 0 60000 65536"/>
                <a:gd name="T8" fmla="*/ 0 60000 65536"/>
                <a:gd name="T9" fmla="*/ 0 w 42062"/>
                <a:gd name="T10" fmla="*/ 0 h 21600"/>
                <a:gd name="T11" fmla="*/ 42062 w 42062"/>
                <a:gd name="T12" fmla="*/ 21600 h 21600"/>
              </a:gdLst>
              <a:ahLst/>
              <a:cxnLst>
                <a:cxn ang="T6">
                  <a:pos x="T0" y="T1"/>
                </a:cxn>
                <a:cxn ang="T7">
                  <a:pos x="T2" y="T3"/>
                </a:cxn>
                <a:cxn ang="T8">
                  <a:pos x="T4" y="T5"/>
                </a:cxn>
              </a:cxnLst>
              <a:rect l="T9" t="T10" r="T11" b="T12"/>
              <a:pathLst>
                <a:path w="42062" h="21600" fill="none" extrusionOk="0">
                  <a:moveTo>
                    <a:pt x="0" y="16969"/>
                  </a:moveTo>
                  <a:cubicBezTo>
                    <a:pt x="2175" y="7060"/>
                    <a:pt x="10953" y="-1"/>
                    <a:pt x="21098" y="0"/>
                  </a:cubicBezTo>
                  <a:cubicBezTo>
                    <a:pt x="31023" y="0"/>
                    <a:pt x="39671" y="6763"/>
                    <a:pt x="42061" y="16397"/>
                  </a:cubicBezTo>
                </a:path>
                <a:path w="42062" h="21600" stroke="0" extrusionOk="0">
                  <a:moveTo>
                    <a:pt x="0" y="16969"/>
                  </a:moveTo>
                  <a:cubicBezTo>
                    <a:pt x="2175" y="7060"/>
                    <a:pt x="10953" y="-1"/>
                    <a:pt x="21098" y="0"/>
                  </a:cubicBezTo>
                  <a:cubicBezTo>
                    <a:pt x="31023" y="0"/>
                    <a:pt x="39671" y="6763"/>
                    <a:pt x="42061" y="16397"/>
                  </a:cubicBezTo>
                  <a:lnTo>
                    <a:pt x="21098" y="21600"/>
                  </a:lnTo>
                  <a:lnTo>
                    <a:pt x="0" y="16969"/>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9896" name="Arc 20"/>
            <p:cNvSpPr>
              <a:spLocks/>
            </p:cNvSpPr>
            <p:nvPr/>
          </p:nvSpPr>
          <p:spPr bwMode="auto">
            <a:xfrm flipV="1">
              <a:off x="1372" y="1128"/>
              <a:ext cx="2582" cy="2128"/>
            </a:xfrm>
            <a:custGeom>
              <a:avLst/>
              <a:gdLst>
                <a:gd name="T0" fmla="*/ 0 w 26908"/>
                <a:gd name="T1" fmla="*/ 0 h 21600"/>
                <a:gd name="T2" fmla="*/ 0 w 26908"/>
                <a:gd name="T3" fmla="*/ 0 h 21600"/>
                <a:gd name="T4" fmla="*/ 0 w 26908"/>
                <a:gd name="T5" fmla="*/ 0 h 21600"/>
                <a:gd name="T6" fmla="*/ 0 60000 65536"/>
                <a:gd name="T7" fmla="*/ 0 60000 65536"/>
                <a:gd name="T8" fmla="*/ 0 60000 65536"/>
                <a:gd name="T9" fmla="*/ 0 w 26908"/>
                <a:gd name="T10" fmla="*/ 0 h 21600"/>
                <a:gd name="T11" fmla="*/ 26908 w 26908"/>
                <a:gd name="T12" fmla="*/ 21600 h 21600"/>
              </a:gdLst>
              <a:ahLst/>
              <a:cxnLst>
                <a:cxn ang="T6">
                  <a:pos x="T0" y="T1"/>
                </a:cxn>
                <a:cxn ang="T7">
                  <a:pos x="T2" y="T3"/>
                </a:cxn>
                <a:cxn ang="T8">
                  <a:pos x="T4" y="T5"/>
                </a:cxn>
              </a:cxnLst>
              <a:rect l="T9" t="T10" r="T11" b="T12"/>
              <a:pathLst>
                <a:path w="26908" h="21600" fill="none" extrusionOk="0">
                  <a:moveTo>
                    <a:pt x="-1" y="5272"/>
                  </a:moveTo>
                  <a:cubicBezTo>
                    <a:pt x="3926" y="1871"/>
                    <a:pt x="8946" y="-1"/>
                    <a:pt x="14141" y="0"/>
                  </a:cubicBezTo>
                  <a:cubicBezTo>
                    <a:pt x="18732" y="0"/>
                    <a:pt x="23204" y="1463"/>
                    <a:pt x="26908" y="4176"/>
                  </a:cubicBezTo>
                </a:path>
                <a:path w="26908" h="21600" stroke="0" extrusionOk="0">
                  <a:moveTo>
                    <a:pt x="-1" y="5272"/>
                  </a:moveTo>
                  <a:cubicBezTo>
                    <a:pt x="3926" y="1871"/>
                    <a:pt x="8946" y="-1"/>
                    <a:pt x="14141" y="0"/>
                  </a:cubicBezTo>
                  <a:cubicBezTo>
                    <a:pt x="18732" y="0"/>
                    <a:pt x="23204" y="1463"/>
                    <a:pt x="26908" y="4176"/>
                  </a:cubicBezTo>
                  <a:lnTo>
                    <a:pt x="14141" y="21600"/>
                  </a:lnTo>
                  <a:lnTo>
                    <a:pt x="-1" y="5272"/>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79897" name="Arc 21"/>
            <p:cNvSpPr>
              <a:spLocks/>
            </p:cNvSpPr>
            <p:nvPr/>
          </p:nvSpPr>
          <p:spPr bwMode="auto">
            <a:xfrm flipV="1">
              <a:off x="1610" y="1416"/>
              <a:ext cx="2031" cy="2128"/>
            </a:xfrm>
            <a:custGeom>
              <a:avLst/>
              <a:gdLst>
                <a:gd name="T0" fmla="*/ 0 w 21163"/>
                <a:gd name="T1" fmla="*/ 0 h 21600"/>
                <a:gd name="T2" fmla="*/ 0 w 21163"/>
                <a:gd name="T3" fmla="*/ 0 h 21600"/>
                <a:gd name="T4" fmla="*/ 0 w 21163"/>
                <a:gd name="T5" fmla="*/ 0 h 21600"/>
                <a:gd name="T6" fmla="*/ 0 60000 65536"/>
                <a:gd name="T7" fmla="*/ 0 60000 65536"/>
                <a:gd name="T8" fmla="*/ 0 60000 65536"/>
                <a:gd name="T9" fmla="*/ 0 w 21163"/>
                <a:gd name="T10" fmla="*/ 0 h 21600"/>
                <a:gd name="T11" fmla="*/ 21163 w 21163"/>
                <a:gd name="T12" fmla="*/ 21600 h 21600"/>
              </a:gdLst>
              <a:ahLst/>
              <a:cxnLst>
                <a:cxn ang="T6">
                  <a:pos x="T0" y="T1"/>
                </a:cxn>
                <a:cxn ang="T7">
                  <a:pos x="T2" y="T3"/>
                </a:cxn>
                <a:cxn ang="T8">
                  <a:pos x="T4" y="T5"/>
                </a:cxn>
              </a:cxnLst>
              <a:rect l="T9" t="T10" r="T11" b="T12"/>
              <a:pathLst>
                <a:path w="21163" h="21600" fill="none" extrusionOk="0">
                  <a:moveTo>
                    <a:pt x="0" y="3411"/>
                  </a:moveTo>
                  <a:cubicBezTo>
                    <a:pt x="3477" y="1183"/>
                    <a:pt x="7520" y="-1"/>
                    <a:pt x="11650" y="0"/>
                  </a:cubicBezTo>
                  <a:cubicBezTo>
                    <a:pt x="14948" y="0"/>
                    <a:pt x="18202" y="755"/>
                    <a:pt x="21163" y="2207"/>
                  </a:cubicBezTo>
                </a:path>
                <a:path w="21163" h="21600" stroke="0" extrusionOk="0">
                  <a:moveTo>
                    <a:pt x="0" y="3411"/>
                  </a:moveTo>
                  <a:cubicBezTo>
                    <a:pt x="3477" y="1183"/>
                    <a:pt x="7520" y="-1"/>
                    <a:pt x="11650" y="0"/>
                  </a:cubicBezTo>
                  <a:cubicBezTo>
                    <a:pt x="14948" y="0"/>
                    <a:pt x="18202" y="755"/>
                    <a:pt x="21163" y="2207"/>
                  </a:cubicBezTo>
                  <a:lnTo>
                    <a:pt x="11650" y="21600"/>
                  </a:lnTo>
                  <a:lnTo>
                    <a:pt x="0" y="341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grpSp>
      <p:sp>
        <p:nvSpPr>
          <p:cNvPr id="394262" name="Rectangle 22"/>
          <p:cNvSpPr>
            <a:spLocks noChangeArrowheads="1"/>
          </p:cNvSpPr>
          <p:nvPr/>
        </p:nvSpPr>
        <p:spPr bwMode="auto">
          <a:xfrm>
            <a:off x="4614863" y="992189"/>
            <a:ext cx="4102100" cy="1090171"/>
          </a:xfrm>
          <a:prstGeom prst="rect">
            <a:avLst/>
          </a:prstGeom>
          <a:noFill/>
          <a:ln w="9525">
            <a:noFill/>
            <a:miter lim="800000"/>
            <a:headEnd/>
            <a:tailEnd/>
          </a:ln>
          <a:effectLst/>
        </p:spPr>
        <p:txBody>
          <a:bodyPr lIns="92075" tIns="46038" rIns="92075" bIns="46038">
            <a:spAutoFit/>
          </a:bodyPr>
          <a:lstStyle/>
          <a:p>
            <a:pPr fontAlgn="auto">
              <a:spcBef>
                <a:spcPct val="50000"/>
              </a:spcBef>
              <a:spcAft>
                <a:spcPct val="20000"/>
              </a:spcAft>
              <a:defRPr/>
            </a:pPr>
            <a:r>
              <a:rPr lang="tr-TR" sz="2400" b="1" i="1">
                <a:solidFill>
                  <a:schemeClr val="hlink"/>
                </a:solidFill>
                <a:effectLst>
                  <a:outerShdw blurRad="38100" dist="38100" dir="2700000" algn="tl">
                    <a:srgbClr val="C0C0C0"/>
                  </a:outerShdw>
                </a:effectLst>
              </a:rPr>
              <a:t>Kuzey Gök Kutbu</a:t>
            </a:r>
            <a:endParaRPr lang="en-US" sz="2400" b="1">
              <a:solidFill>
                <a:schemeClr val="hlink"/>
              </a:solidFill>
              <a:effectLst>
                <a:outerShdw blurRad="38100" dist="38100" dir="2700000" algn="tl">
                  <a:srgbClr val="C0C0C0"/>
                </a:outerShdw>
              </a:effectLst>
            </a:endParaRPr>
          </a:p>
          <a:p>
            <a:pPr fontAlgn="auto">
              <a:spcBef>
                <a:spcPct val="50000"/>
              </a:spcBef>
              <a:spcAft>
                <a:spcPct val="20000"/>
              </a:spcAft>
              <a:defRPr/>
            </a:pPr>
            <a:endParaRPr lang="en-US" sz="2400" b="1">
              <a:solidFill>
                <a:schemeClr val="hlink"/>
              </a:solidFill>
              <a:effectLst>
                <a:outerShdw blurRad="38100" dist="38100" dir="2700000" algn="tl">
                  <a:srgbClr val="C0C0C0"/>
                </a:outerShdw>
              </a:effectLst>
            </a:endParaRPr>
          </a:p>
        </p:txBody>
      </p:sp>
      <p:sp>
        <p:nvSpPr>
          <p:cNvPr id="79879" name="Oval 23"/>
          <p:cNvSpPr>
            <a:spLocks noChangeArrowheads="1"/>
          </p:cNvSpPr>
          <p:nvPr/>
        </p:nvSpPr>
        <p:spPr bwMode="auto">
          <a:xfrm>
            <a:off x="5740400" y="1689100"/>
            <a:ext cx="127000" cy="76200"/>
          </a:xfrm>
          <a:prstGeom prst="ellipse">
            <a:avLst/>
          </a:prstGeom>
          <a:solidFill>
            <a:schemeClr val="tx2"/>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394264" name="Rectangle 24"/>
          <p:cNvSpPr>
            <a:spLocks noChangeArrowheads="1"/>
          </p:cNvSpPr>
          <p:nvPr/>
        </p:nvSpPr>
        <p:spPr bwMode="auto">
          <a:xfrm>
            <a:off x="4743718" y="4783533"/>
            <a:ext cx="4102100" cy="462307"/>
          </a:xfrm>
          <a:prstGeom prst="rect">
            <a:avLst/>
          </a:prstGeom>
          <a:noFill/>
          <a:ln w="9525">
            <a:noFill/>
            <a:miter lim="800000"/>
            <a:headEnd/>
            <a:tailEnd/>
          </a:ln>
          <a:effectLst/>
        </p:spPr>
        <p:txBody>
          <a:bodyPr lIns="92075" tIns="46038" rIns="92075" bIns="46038">
            <a:spAutoFit/>
          </a:bodyPr>
          <a:lstStyle/>
          <a:p>
            <a:pPr fontAlgn="auto">
              <a:spcBef>
                <a:spcPct val="50000"/>
              </a:spcBef>
              <a:spcAft>
                <a:spcPct val="20000"/>
              </a:spcAft>
              <a:defRPr/>
            </a:pPr>
            <a:r>
              <a:rPr lang="tr-TR" sz="2400" b="1" i="1" dirty="0">
                <a:solidFill>
                  <a:srgbClr val="FF0000"/>
                </a:solidFill>
                <a:effectLst>
                  <a:outerShdw blurRad="38100" dist="38100" dir="2700000" algn="tl">
                    <a:srgbClr val="C0C0C0"/>
                  </a:outerShdw>
                </a:effectLst>
              </a:rPr>
              <a:t>Gök </a:t>
            </a:r>
            <a:r>
              <a:rPr lang="en-US" sz="2400" b="1" i="1" dirty="0">
                <a:solidFill>
                  <a:srgbClr val="FF0000"/>
                </a:solidFill>
                <a:effectLst>
                  <a:outerShdw blurRad="38100" dist="38100" dir="2700000" algn="tl">
                    <a:srgbClr val="C0C0C0"/>
                  </a:outerShdw>
                </a:effectLst>
              </a:rPr>
              <a:t>E</a:t>
            </a:r>
            <a:r>
              <a:rPr lang="tr-TR" sz="2400" b="1" i="1" dirty="0" err="1">
                <a:solidFill>
                  <a:srgbClr val="FF0000"/>
                </a:solidFill>
                <a:effectLst>
                  <a:outerShdw blurRad="38100" dist="38100" dir="2700000" algn="tl">
                    <a:srgbClr val="C0C0C0"/>
                  </a:outerShdw>
                </a:effectLst>
              </a:rPr>
              <a:t>kvatoru</a:t>
            </a:r>
            <a:endParaRPr lang="en-US" sz="2400" b="1" dirty="0">
              <a:solidFill>
                <a:srgbClr val="FF0000"/>
              </a:solidFill>
              <a:effectLst>
                <a:outerShdw blurRad="38100" dist="38100" dir="2700000" algn="tl">
                  <a:srgbClr val="C0C0C0"/>
                </a:outerShdw>
              </a:effectLst>
            </a:endParaRPr>
          </a:p>
        </p:txBody>
      </p:sp>
      <p:sp>
        <p:nvSpPr>
          <p:cNvPr id="394265" name="Rectangle 25"/>
          <p:cNvSpPr>
            <a:spLocks noGrp="1" noChangeArrowheads="1"/>
          </p:cNvSpPr>
          <p:nvPr>
            <p:ph type="title" idx="4294967295"/>
          </p:nvPr>
        </p:nvSpPr>
        <p:spPr>
          <a:xfrm>
            <a:off x="1747838" y="0"/>
            <a:ext cx="8920162" cy="863600"/>
          </a:xfrm>
          <a:effectLst>
            <a:outerShdw dist="17961" dir="2700000" algn="ctr" rotWithShape="0">
              <a:srgbClr val="FAFD00"/>
            </a:outerShdw>
          </a:effectLst>
        </p:spPr>
        <p:txBody>
          <a:bodyPr vert="horz" lIns="92075" tIns="46038" rIns="92075" bIns="46038" rtlCol="0" anchor="ctr">
            <a:normAutofit/>
          </a:bodyPr>
          <a:lstStyle/>
          <a:p>
            <a:pPr>
              <a:defRPr/>
            </a:pPr>
            <a:r>
              <a:rPr lang="tr-TR" b="1" kern="1200" dirty="0"/>
              <a:t>EKVATOR KOORDİNAT SİSTEMİ</a:t>
            </a:r>
            <a:endParaRPr lang="en-US" b="1" kern="1200" dirty="0"/>
          </a:p>
        </p:txBody>
      </p:sp>
    </p:spTree>
    <p:extLst>
      <p:ext uri="{BB962C8B-B14F-4D97-AF65-F5344CB8AC3E}">
        <p14:creationId xmlns:p14="http://schemas.microsoft.com/office/powerpoint/2010/main" val="405127539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Oval 2"/>
          <p:cNvSpPr>
            <a:spLocks noChangeArrowheads="1"/>
          </p:cNvSpPr>
          <p:nvPr/>
        </p:nvSpPr>
        <p:spPr bwMode="auto">
          <a:xfrm>
            <a:off x="3243263" y="1435100"/>
            <a:ext cx="5124450" cy="5118100"/>
          </a:xfrm>
          <a:prstGeom prst="ellipse">
            <a:avLst/>
          </a:prstGeom>
          <a:solidFill>
            <a:schemeClr val="accent1"/>
          </a:solidFill>
          <a:ln w="28575">
            <a:solidFill>
              <a:srgbClr val="0000CC"/>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81923" name="Line 3"/>
          <p:cNvSpPr>
            <a:spLocks noChangeShapeType="1"/>
          </p:cNvSpPr>
          <p:nvPr/>
        </p:nvSpPr>
        <p:spPr bwMode="auto">
          <a:xfrm flipV="1">
            <a:off x="5803900" y="1752600"/>
            <a:ext cx="0" cy="2019300"/>
          </a:xfrm>
          <a:prstGeom prst="line">
            <a:avLst/>
          </a:prstGeom>
          <a:noFill/>
          <a:ln w="38100">
            <a:solidFill>
              <a:srgbClr val="0000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81924" name="Arc 4"/>
          <p:cNvSpPr>
            <a:spLocks/>
          </p:cNvSpPr>
          <p:nvPr/>
        </p:nvSpPr>
        <p:spPr bwMode="auto">
          <a:xfrm flipV="1">
            <a:off x="3224213" y="1079500"/>
            <a:ext cx="5143500" cy="3619500"/>
          </a:xfrm>
          <a:custGeom>
            <a:avLst/>
            <a:gdLst>
              <a:gd name="T0" fmla="*/ 0 w 25303"/>
              <a:gd name="T1" fmla="*/ 2147483646 h 21600"/>
              <a:gd name="T2" fmla="*/ 2147483646 w 25303"/>
              <a:gd name="T3" fmla="*/ 2147483646 h 21600"/>
              <a:gd name="T4" fmla="*/ 2147483646 w 25303"/>
              <a:gd name="T5" fmla="*/ 2147483646 h 21600"/>
              <a:gd name="T6" fmla="*/ 0 60000 65536"/>
              <a:gd name="T7" fmla="*/ 0 60000 65536"/>
              <a:gd name="T8" fmla="*/ 0 60000 65536"/>
              <a:gd name="T9" fmla="*/ 0 w 25303"/>
              <a:gd name="T10" fmla="*/ 0 h 21600"/>
              <a:gd name="T11" fmla="*/ 25303 w 25303"/>
              <a:gd name="T12" fmla="*/ 21600 h 21600"/>
            </a:gdLst>
            <a:ahLst/>
            <a:cxnLst>
              <a:cxn ang="T6">
                <a:pos x="T0" y="T1"/>
              </a:cxn>
              <a:cxn ang="T7">
                <a:pos x="T2" y="T3"/>
              </a:cxn>
              <a:cxn ang="T8">
                <a:pos x="T4" y="T5"/>
              </a:cxn>
            </a:cxnLst>
            <a:rect l="T9" t="T10" r="T11" b="T12"/>
            <a:pathLst>
              <a:path w="25303" h="21600" fill="none" extrusionOk="0">
                <a:moveTo>
                  <a:pt x="-1" y="4122"/>
                </a:moveTo>
                <a:cubicBezTo>
                  <a:pt x="3689" y="1443"/>
                  <a:pt x="8132" y="-1"/>
                  <a:pt x="12693" y="0"/>
                </a:cubicBezTo>
                <a:cubicBezTo>
                  <a:pt x="17218" y="0"/>
                  <a:pt x="21629" y="1421"/>
                  <a:pt x="25303" y="4062"/>
                </a:cubicBezTo>
              </a:path>
              <a:path w="25303" h="21600" stroke="0" extrusionOk="0">
                <a:moveTo>
                  <a:pt x="-1" y="4122"/>
                </a:moveTo>
                <a:cubicBezTo>
                  <a:pt x="3689" y="1443"/>
                  <a:pt x="8132" y="-1"/>
                  <a:pt x="12693" y="0"/>
                </a:cubicBezTo>
                <a:cubicBezTo>
                  <a:pt x="17218" y="0"/>
                  <a:pt x="21629" y="1421"/>
                  <a:pt x="25303" y="4062"/>
                </a:cubicBezTo>
                <a:lnTo>
                  <a:pt x="12693" y="21600"/>
                </a:lnTo>
                <a:lnTo>
                  <a:pt x="-1" y="4122"/>
                </a:lnTo>
                <a:close/>
              </a:path>
            </a:pathLst>
          </a:custGeom>
          <a:noFill/>
          <a:ln w="38100">
            <a:solidFill>
              <a:srgbClr val="FF0000"/>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grpSp>
        <p:nvGrpSpPr>
          <p:cNvPr id="81925" name="Group 5"/>
          <p:cNvGrpSpPr>
            <a:grpSpLocks/>
          </p:cNvGrpSpPr>
          <p:nvPr/>
        </p:nvGrpSpPr>
        <p:grpSpPr bwMode="auto">
          <a:xfrm>
            <a:off x="5427664" y="3568700"/>
            <a:ext cx="777875" cy="863600"/>
            <a:chOff x="1320" y="696"/>
            <a:chExt cx="2720" cy="3024"/>
          </a:xfrm>
        </p:grpSpPr>
        <p:sp>
          <p:nvSpPr>
            <p:cNvPr id="81930" name="Oval 6"/>
            <p:cNvSpPr>
              <a:spLocks noChangeArrowheads="1"/>
            </p:cNvSpPr>
            <p:nvPr/>
          </p:nvSpPr>
          <p:spPr bwMode="auto">
            <a:xfrm>
              <a:off x="1320" y="1000"/>
              <a:ext cx="2720" cy="2720"/>
            </a:xfrm>
            <a:prstGeom prst="ellipse">
              <a:avLst/>
            </a:prstGeom>
            <a:solidFill>
              <a:schemeClr val="accent1"/>
            </a:solidFill>
            <a:ln w="28575">
              <a:solidFill>
                <a:srgbClr val="0000CC"/>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81931" name="Line 7"/>
            <p:cNvSpPr>
              <a:spLocks noChangeShapeType="1"/>
            </p:cNvSpPr>
            <p:nvPr/>
          </p:nvSpPr>
          <p:spPr bwMode="auto">
            <a:xfrm>
              <a:off x="2680" y="1000"/>
              <a:ext cx="0" cy="271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81932" name="Arc 8"/>
            <p:cNvSpPr>
              <a:spLocks/>
            </p:cNvSpPr>
            <p:nvPr/>
          </p:nvSpPr>
          <p:spPr bwMode="auto">
            <a:xfrm>
              <a:off x="1584" y="1013"/>
              <a:ext cx="1584" cy="2697"/>
            </a:xfrm>
            <a:custGeom>
              <a:avLst/>
              <a:gdLst>
                <a:gd name="T0" fmla="*/ 0 w 21600"/>
                <a:gd name="T1" fmla="*/ 0 h 30866"/>
                <a:gd name="T2" fmla="*/ 0 w 21600"/>
                <a:gd name="T3" fmla="*/ 0 h 30866"/>
                <a:gd name="T4" fmla="*/ 0 w 21600"/>
                <a:gd name="T5" fmla="*/ 0 h 30866"/>
                <a:gd name="T6" fmla="*/ 0 60000 65536"/>
                <a:gd name="T7" fmla="*/ 0 60000 65536"/>
                <a:gd name="T8" fmla="*/ 0 60000 65536"/>
                <a:gd name="T9" fmla="*/ 0 w 21600"/>
                <a:gd name="T10" fmla="*/ 0 h 30866"/>
                <a:gd name="T11" fmla="*/ 21600 w 21600"/>
                <a:gd name="T12" fmla="*/ 30866 h 30866"/>
              </a:gdLst>
              <a:ahLst/>
              <a:cxnLst>
                <a:cxn ang="T6">
                  <a:pos x="T0" y="T1"/>
                </a:cxn>
                <a:cxn ang="T7">
                  <a:pos x="T2" y="T3"/>
                </a:cxn>
                <a:cxn ang="T8">
                  <a:pos x="T4" y="T5"/>
                </a:cxn>
              </a:cxnLst>
              <a:rect l="T9" t="T10" r="T11" b="T12"/>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1933" name="Arc 9"/>
            <p:cNvSpPr>
              <a:spLocks/>
            </p:cNvSpPr>
            <p:nvPr/>
          </p:nvSpPr>
          <p:spPr bwMode="auto">
            <a:xfrm flipH="1">
              <a:off x="1865" y="1020"/>
              <a:ext cx="1686" cy="2604"/>
            </a:xfrm>
            <a:custGeom>
              <a:avLst/>
              <a:gdLst>
                <a:gd name="T0" fmla="*/ 0 w 21600"/>
                <a:gd name="T1" fmla="*/ 0 h 33362"/>
                <a:gd name="T2" fmla="*/ 0 w 21600"/>
                <a:gd name="T3" fmla="*/ 0 h 33362"/>
                <a:gd name="T4" fmla="*/ 0 w 21600"/>
                <a:gd name="T5" fmla="*/ 0 h 33362"/>
                <a:gd name="T6" fmla="*/ 0 60000 65536"/>
                <a:gd name="T7" fmla="*/ 0 60000 65536"/>
                <a:gd name="T8" fmla="*/ 0 60000 65536"/>
                <a:gd name="T9" fmla="*/ 0 w 21600"/>
                <a:gd name="T10" fmla="*/ 0 h 33362"/>
                <a:gd name="T11" fmla="*/ 21600 w 21600"/>
                <a:gd name="T12" fmla="*/ 33362 h 33362"/>
              </a:gdLst>
              <a:ahLst/>
              <a:cxnLst>
                <a:cxn ang="T6">
                  <a:pos x="T0" y="T1"/>
                </a:cxn>
                <a:cxn ang="T7">
                  <a:pos x="T2" y="T3"/>
                </a:cxn>
                <a:cxn ang="T8">
                  <a:pos x="T4" y="T5"/>
                </a:cxn>
              </a:cxnLst>
              <a:rect l="T9" t="T10" r="T11" b="T12"/>
              <a:pathLst>
                <a:path w="21600" h="33362" fill="none" extrusionOk="0">
                  <a:moveTo>
                    <a:pt x="4140" y="33361"/>
                  </a:moveTo>
                  <a:cubicBezTo>
                    <a:pt x="1449" y="29667"/>
                    <a:pt x="0" y="25215"/>
                    <a:pt x="0" y="20645"/>
                  </a:cubicBezTo>
                  <a:cubicBezTo>
                    <a:pt x="-1" y="11162"/>
                    <a:pt x="6184" y="2788"/>
                    <a:pt x="15248" y="0"/>
                  </a:cubicBezTo>
                </a:path>
                <a:path w="21600" h="33362" stroke="0" extrusionOk="0">
                  <a:moveTo>
                    <a:pt x="4140" y="33361"/>
                  </a:moveTo>
                  <a:cubicBezTo>
                    <a:pt x="1449" y="29667"/>
                    <a:pt x="0" y="25215"/>
                    <a:pt x="0" y="20645"/>
                  </a:cubicBezTo>
                  <a:cubicBezTo>
                    <a:pt x="-1" y="11162"/>
                    <a:pt x="6184" y="2788"/>
                    <a:pt x="15248" y="0"/>
                  </a:cubicBezTo>
                  <a:lnTo>
                    <a:pt x="21600" y="20645"/>
                  </a:lnTo>
                  <a:lnTo>
                    <a:pt x="4140" y="3336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1934" name="Arc 10"/>
            <p:cNvSpPr>
              <a:spLocks/>
            </p:cNvSpPr>
            <p:nvPr/>
          </p:nvSpPr>
          <p:spPr bwMode="auto">
            <a:xfrm flipH="1">
              <a:off x="2208" y="1013"/>
              <a:ext cx="1584" cy="2697"/>
            </a:xfrm>
            <a:custGeom>
              <a:avLst/>
              <a:gdLst>
                <a:gd name="T0" fmla="*/ 0 w 21600"/>
                <a:gd name="T1" fmla="*/ 0 h 30866"/>
                <a:gd name="T2" fmla="*/ 0 w 21600"/>
                <a:gd name="T3" fmla="*/ 0 h 30866"/>
                <a:gd name="T4" fmla="*/ 0 w 21600"/>
                <a:gd name="T5" fmla="*/ 0 h 30866"/>
                <a:gd name="T6" fmla="*/ 0 60000 65536"/>
                <a:gd name="T7" fmla="*/ 0 60000 65536"/>
                <a:gd name="T8" fmla="*/ 0 60000 65536"/>
                <a:gd name="T9" fmla="*/ 0 w 21600"/>
                <a:gd name="T10" fmla="*/ 0 h 30866"/>
                <a:gd name="T11" fmla="*/ 21600 w 21600"/>
                <a:gd name="T12" fmla="*/ 30866 h 30866"/>
              </a:gdLst>
              <a:ahLst/>
              <a:cxnLst>
                <a:cxn ang="T6">
                  <a:pos x="T0" y="T1"/>
                </a:cxn>
                <a:cxn ang="T7">
                  <a:pos x="T2" y="T3"/>
                </a:cxn>
                <a:cxn ang="T8">
                  <a:pos x="T4" y="T5"/>
                </a:cxn>
              </a:cxnLst>
              <a:rect l="T9" t="T10" r="T11" b="T12"/>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1935" name="Arc 11"/>
            <p:cNvSpPr>
              <a:spLocks/>
            </p:cNvSpPr>
            <p:nvPr/>
          </p:nvSpPr>
          <p:spPr bwMode="auto">
            <a:xfrm>
              <a:off x="1818" y="1020"/>
              <a:ext cx="1686" cy="2585"/>
            </a:xfrm>
            <a:custGeom>
              <a:avLst/>
              <a:gdLst>
                <a:gd name="T0" fmla="*/ 0 w 21600"/>
                <a:gd name="T1" fmla="*/ 0 h 33113"/>
                <a:gd name="T2" fmla="*/ 0 w 21600"/>
                <a:gd name="T3" fmla="*/ 0 h 33113"/>
                <a:gd name="T4" fmla="*/ 0 w 21600"/>
                <a:gd name="T5" fmla="*/ 0 h 33113"/>
                <a:gd name="T6" fmla="*/ 0 60000 65536"/>
                <a:gd name="T7" fmla="*/ 0 60000 65536"/>
                <a:gd name="T8" fmla="*/ 0 60000 65536"/>
                <a:gd name="T9" fmla="*/ 0 w 21600"/>
                <a:gd name="T10" fmla="*/ 0 h 33113"/>
                <a:gd name="T11" fmla="*/ 21600 w 21600"/>
                <a:gd name="T12" fmla="*/ 33113 h 33113"/>
              </a:gdLst>
              <a:ahLst/>
              <a:cxnLst>
                <a:cxn ang="T6">
                  <a:pos x="T0" y="T1"/>
                </a:cxn>
                <a:cxn ang="T7">
                  <a:pos x="T2" y="T3"/>
                </a:cxn>
                <a:cxn ang="T8">
                  <a:pos x="T4" y="T5"/>
                </a:cxn>
              </a:cxnLst>
              <a:rect l="T9" t="T10" r="T11" b="T12"/>
              <a:pathLst>
                <a:path w="21600" h="33113" fill="none" extrusionOk="0">
                  <a:moveTo>
                    <a:pt x="3961" y="33113"/>
                  </a:moveTo>
                  <a:cubicBezTo>
                    <a:pt x="1384" y="29466"/>
                    <a:pt x="0" y="25110"/>
                    <a:pt x="0" y="20645"/>
                  </a:cubicBezTo>
                  <a:cubicBezTo>
                    <a:pt x="-1" y="11162"/>
                    <a:pt x="6184" y="2788"/>
                    <a:pt x="15248" y="0"/>
                  </a:cubicBezTo>
                </a:path>
                <a:path w="21600" h="33113" stroke="0" extrusionOk="0">
                  <a:moveTo>
                    <a:pt x="3961" y="33113"/>
                  </a:moveTo>
                  <a:cubicBezTo>
                    <a:pt x="1384" y="29466"/>
                    <a:pt x="0" y="25110"/>
                    <a:pt x="0" y="20645"/>
                  </a:cubicBezTo>
                  <a:cubicBezTo>
                    <a:pt x="-1" y="11162"/>
                    <a:pt x="6184" y="2788"/>
                    <a:pt x="15248" y="0"/>
                  </a:cubicBezTo>
                  <a:lnTo>
                    <a:pt x="21600" y="20645"/>
                  </a:lnTo>
                  <a:lnTo>
                    <a:pt x="3961" y="33113"/>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1936" name="Arc 12"/>
            <p:cNvSpPr>
              <a:spLocks/>
            </p:cNvSpPr>
            <p:nvPr/>
          </p:nvSpPr>
          <p:spPr bwMode="auto">
            <a:xfrm flipH="1">
              <a:off x="2160" y="1123"/>
              <a:ext cx="1700" cy="1933"/>
            </a:xfrm>
            <a:custGeom>
              <a:avLst/>
              <a:gdLst>
                <a:gd name="T0" fmla="*/ 0 w 22284"/>
                <a:gd name="T1" fmla="*/ 0 h 25358"/>
                <a:gd name="T2" fmla="*/ 0 w 22284"/>
                <a:gd name="T3" fmla="*/ 0 h 25358"/>
                <a:gd name="T4" fmla="*/ 0 w 22284"/>
                <a:gd name="T5" fmla="*/ 0 h 25358"/>
                <a:gd name="T6" fmla="*/ 0 60000 65536"/>
                <a:gd name="T7" fmla="*/ 0 60000 65536"/>
                <a:gd name="T8" fmla="*/ 0 60000 65536"/>
                <a:gd name="T9" fmla="*/ 0 w 22284"/>
                <a:gd name="T10" fmla="*/ 0 h 25358"/>
                <a:gd name="T11" fmla="*/ 22284 w 22284"/>
                <a:gd name="T12" fmla="*/ 25358 h 25358"/>
              </a:gdLst>
              <a:ahLst/>
              <a:cxnLst>
                <a:cxn ang="T6">
                  <a:pos x="T0" y="T1"/>
                </a:cxn>
                <a:cxn ang="T7">
                  <a:pos x="T2" y="T3"/>
                </a:cxn>
                <a:cxn ang="T8">
                  <a:pos x="T4" y="T5"/>
                </a:cxn>
              </a:cxnLst>
              <a:rect l="T9" t="T10" r="T11" b="T12"/>
              <a:pathLst>
                <a:path w="22284" h="25358" fill="none" extrusionOk="0">
                  <a:moveTo>
                    <a:pt x="329" y="25357"/>
                  </a:moveTo>
                  <a:cubicBezTo>
                    <a:pt x="110" y="24117"/>
                    <a:pt x="0" y="22859"/>
                    <a:pt x="0" y="21600"/>
                  </a:cubicBezTo>
                  <a:cubicBezTo>
                    <a:pt x="0" y="9670"/>
                    <a:pt x="9670" y="0"/>
                    <a:pt x="21600" y="0"/>
                  </a:cubicBezTo>
                  <a:cubicBezTo>
                    <a:pt x="21828" y="-1"/>
                    <a:pt x="22056" y="3"/>
                    <a:pt x="22284" y="10"/>
                  </a:cubicBezTo>
                </a:path>
                <a:path w="22284" h="25358" stroke="0" extrusionOk="0">
                  <a:moveTo>
                    <a:pt x="329" y="25357"/>
                  </a:moveTo>
                  <a:cubicBezTo>
                    <a:pt x="110" y="24117"/>
                    <a:pt x="0" y="22859"/>
                    <a:pt x="0" y="21600"/>
                  </a:cubicBezTo>
                  <a:cubicBezTo>
                    <a:pt x="0" y="9670"/>
                    <a:pt x="9670" y="0"/>
                    <a:pt x="21600" y="0"/>
                  </a:cubicBezTo>
                  <a:cubicBezTo>
                    <a:pt x="21828" y="-1"/>
                    <a:pt x="22056" y="3"/>
                    <a:pt x="22284" y="10"/>
                  </a:cubicBezTo>
                  <a:lnTo>
                    <a:pt x="21600" y="21600"/>
                  </a:lnTo>
                  <a:lnTo>
                    <a:pt x="329" y="2535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1937" name="Arc 13"/>
            <p:cNvSpPr>
              <a:spLocks/>
            </p:cNvSpPr>
            <p:nvPr/>
          </p:nvSpPr>
          <p:spPr bwMode="auto">
            <a:xfrm>
              <a:off x="1489" y="1124"/>
              <a:ext cx="1732" cy="1933"/>
            </a:xfrm>
            <a:custGeom>
              <a:avLst/>
              <a:gdLst>
                <a:gd name="T0" fmla="*/ 0 w 22702"/>
                <a:gd name="T1" fmla="*/ 0 h 25358"/>
                <a:gd name="T2" fmla="*/ 0 w 22702"/>
                <a:gd name="T3" fmla="*/ 0 h 25358"/>
                <a:gd name="T4" fmla="*/ 0 w 22702"/>
                <a:gd name="T5" fmla="*/ 0 h 25358"/>
                <a:gd name="T6" fmla="*/ 0 60000 65536"/>
                <a:gd name="T7" fmla="*/ 0 60000 65536"/>
                <a:gd name="T8" fmla="*/ 0 60000 65536"/>
                <a:gd name="T9" fmla="*/ 0 w 22702"/>
                <a:gd name="T10" fmla="*/ 0 h 25358"/>
                <a:gd name="T11" fmla="*/ 22702 w 22702"/>
                <a:gd name="T12" fmla="*/ 25358 h 25358"/>
              </a:gdLst>
              <a:ahLst/>
              <a:cxnLst>
                <a:cxn ang="T6">
                  <a:pos x="T0" y="T1"/>
                </a:cxn>
                <a:cxn ang="T7">
                  <a:pos x="T2" y="T3"/>
                </a:cxn>
                <a:cxn ang="T8">
                  <a:pos x="T4" y="T5"/>
                </a:cxn>
              </a:cxnLst>
              <a:rect l="T9" t="T10" r="T11" b="T12"/>
              <a:pathLst>
                <a:path w="22702" h="25358" fill="none" extrusionOk="0">
                  <a:moveTo>
                    <a:pt x="329" y="25357"/>
                  </a:moveTo>
                  <a:cubicBezTo>
                    <a:pt x="110" y="24117"/>
                    <a:pt x="0" y="22859"/>
                    <a:pt x="0" y="21600"/>
                  </a:cubicBezTo>
                  <a:cubicBezTo>
                    <a:pt x="0" y="9670"/>
                    <a:pt x="9670" y="0"/>
                    <a:pt x="21600" y="0"/>
                  </a:cubicBezTo>
                  <a:cubicBezTo>
                    <a:pt x="21967" y="-1"/>
                    <a:pt x="22334" y="9"/>
                    <a:pt x="22701" y="28"/>
                  </a:cubicBezTo>
                </a:path>
                <a:path w="22702" h="25358" stroke="0" extrusionOk="0">
                  <a:moveTo>
                    <a:pt x="329" y="25357"/>
                  </a:moveTo>
                  <a:cubicBezTo>
                    <a:pt x="110" y="24117"/>
                    <a:pt x="0" y="22859"/>
                    <a:pt x="0" y="21600"/>
                  </a:cubicBezTo>
                  <a:cubicBezTo>
                    <a:pt x="0" y="9670"/>
                    <a:pt x="9670" y="0"/>
                    <a:pt x="21600" y="0"/>
                  </a:cubicBezTo>
                  <a:cubicBezTo>
                    <a:pt x="21967" y="-1"/>
                    <a:pt x="22334" y="9"/>
                    <a:pt x="22701" y="28"/>
                  </a:cubicBezTo>
                  <a:lnTo>
                    <a:pt x="21600" y="21600"/>
                  </a:lnTo>
                  <a:lnTo>
                    <a:pt x="329" y="2535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1938" name="Arc 14"/>
            <p:cNvSpPr>
              <a:spLocks/>
            </p:cNvSpPr>
            <p:nvPr/>
          </p:nvSpPr>
          <p:spPr bwMode="auto">
            <a:xfrm>
              <a:off x="1514" y="1167"/>
              <a:ext cx="2261" cy="1647"/>
            </a:xfrm>
            <a:custGeom>
              <a:avLst/>
              <a:gdLst>
                <a:gd name="T0" fmla="*/ 0 w 29640"/>
                <a:gd name="T1" fmla="*/ 0 h 21600"/>
                <a:gd name="T2" fmla="*/ 0 w 29640"/>
                <a:gd name="T3" fmla="*/ 0 h 21600"/>
                <a:gd name="T4" fmla="*/ 0 w 29640"/>
                <a:gd name="T5" fmla="*/ 0 h 21600"/>
                <a:gd name="T6" fmla="*/ 0 60000 65536"/>
                <a:gd name="T7" fmla="*/ 0 60000 65536"/>
                <a:gd name="T8" fmla="*/ 0 60000 65536"/>
                <a:gd name="T9" fmla="*/ 0 w 29640"/>
                <a:gd name="T10" fmla="*/ 0 h 21600"/>
                <a:gd name="T11" fmla="*/ 29640 w 29640"/>
                <a:gd name="T12" fmla="*/ 21600 h 21600"/>
              </a:gdLst>
              <a:ahLst/>
              <a:cxnLst>
                <a:cxn ang="T6">
                  <a:pos x="T0" y="T1"/>
                </a:cxn>
                <a:cxn ang="T7">
                  <a:pos x="T2" y="T3"/>
                </a:cxn>
                <a:cxn ang="T8">
                  <a:pos x="T4" y="T5"/>
                </a:cxn>
              </a:cxnLst>
              <a:rect l="T9" t="T10" r="T11" b="T12"/>
              <a:pathLst>
                <a:path w="29640" h="21600" fill="none" extrusionOk="0">
                  <a:moveTo>
                    <a:pt x="-1" y="6567"/>
                  </a:moveTo>
                  <a:cubicBezTo>
                    <a:pt x="4068" y="2369"/>
                    <a:pt x="9664" y="-1"/>
                    <a:pt x="15511" y="0"/>
                  </a:cubicBezTo>
                  <a:cubicBezTo>
                    <a:pt x="20699" y="0"/>
                    <a:pt x="25715" y="1867"/>
                    <a:pt x="29640" y="5261"/>
                  </a:cubicBezTo>
                </a:path>
                <a:path w="29640" h="21600" stroke="0" extrusionOk="0">
                  <a:moveTo>
                    <a:pt x="-1" y="6567"/>
                  </a:moveTo>
                  <a:cubicBezTo>
                    <a:pt x="4068" y="2369"/>
                    <a:pt x="9664" y="-1"/>
                    <a:pt x="15511" y="0"/>
                  </a:cubicBezTo>
                  <a:cubicBezTo>
                    <a:pt x="20699" y="0"/>
                    <a:pt x="25715" y="1867"/>
                    <a:pt x="29640" y="5261"/>
                  </a:cubicBezTo>
                  <a:lnTo>
                    <a:pt x="15511" y="21600"/>
                  </a:lnTo>
                  <a:lnTo>
                    <a:pt x="-1" y="656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1939" name="Arc 15"/>
            <p:cNvSpPr>
              <a:spLocks/>
            </p:cNvSpPr>
            <p:nvPr/>
          </p:nvSpPr>
          <p:spPr bwMode="auto">
            <a:xfrm flipV="1">
              <a:off x="1327" y="696"/>
              <a:ext cx="2703" cy="2128"/>
            </a:xfrm>
            <a:custGeom>
              <a:avLst/>
              <a:gdLst>
                <a:gd name="T0" fmla="*/ 0 w 28175"/>
                <a:gd name="T1" fmla="*/ 0 h 21600"/>
                <a:gd name="T2" fmla="*/ 0 w 28175"/>
                <a:gd name="T3" fmla="*/ 0 h 21600"/>
                <a:gd name="T4" fmla="*/ 0 w 28175"/>
                <a:gd name="T5" fmla="*/ 0 h 21600"/>
                <a:gd name="T6" fmla="*/ 0 60000 65536"/>
                <a:gd name="T7" fmla="*/ 0 60000 65536"/>
                <a:gd name="T8" fmla="*/ 0 60000 65536"/>
                <a:gd name="T9" fmla="*/ 0 w 28175"/>
                <a:gd name="T10" fmla="*/ 0 h 21600"/>
                <a:gd name="T11" fmla="*/ 28175 w 28175"/>
                <a:gd name="T12" fmla="*/ 21600 h 21600"/>
              </a:gdLst>
              <a:ahLst/>
              <a:cxnLst>
                <a:cxn ang="T6">
                  <a:pos x="T0" y="T1"/>
                </a:cxn>
                <a:cxn ang="T7">
                  <a:pos x="T2" y="T3"/>
                </a:cxn>
                <a:cxn ang="T8">
                  <a:pos x="T4" y="T5"/>
                </a:cxn>
              </a:cxnLst>
              <a:rect l="T9" t="T10" r="T11" b="T12"/>
              <a:pathLst>
                <a:path w="28175" h="21600" fill="none" extrusionOk="0">
                  <a:moveTo>
                    <a:pt x="0" y="5685"/>
                  </a:moveTo>
                  <a:cubicBezTo>
                    <a:pt x="3984" y="2028"/>
                    <a:pt x="9195" y="-1"/>
                    <a:pt x="14604" y="0"/>
                  </a:cubicBezTo>
                  <a:cubicBezTo>
                    <a:pt x="19542" y="0"/>
                    <a:pt x="24332" y="1692"/>
                    <a:pt x="28174" y="4795"/>
                  </a:cubicBezTo>
                </a:path>
                <a:path w="28175" h="21600" stroke="0" extrusionOk="0">
                  <a:moveTo>
                    <a:pt x="0" y="5685"/>
                  </a:moveTo>
                  <a:cubicBezTo>
                    <a:pt x="3984" y="2028"/>
                    <a:pt x="9195" y="-1"/>
                    <a:pt x="14604" y="0"/>
                  </a:cubicBezTo>
                  <a:cubicBezTo>
                    <a:pt x="19542" y="0"/>
                    <a:pt x="24332" y="1692"/>
                    <a:pt x="28174" y="4795"/>
                  </a:cubicBezTo>
                  <a:lnTo>
                    <a:pt x="14604" y="21600"/>
                  </a:lnTo>
                  <a:lnTo>
                    <a:pt x="0" y="5685"/>
                  </a:lnTo>
                  <a:close/>
                </a:path>
              </a:pathLst>
            </a:custGeom>
            <a:noFill/>
            <a:ln w="19050">
              <a:solidFill>
                <a:srgbClr val="00CC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1940" name="Arc 16"/>
            <p:cNvSpPr>
              <a:spLocks/>
            </p:cNvSpPr>
            <p:nvPr/>
          </p:nvSpPr>
          <p:spPr bwMode="auto">
            <a:xfrm flipV="1">
              <a:off x="1982" y="1158"/>
              <a:ext cx="1434" cy="481"/>
            </a:xfrm>
            <a:custGeom>
              <a:avLst/>
              <a:gdLst>
                <a:gd name="T0" fmla="*/ 0 w 43200"/>
                <a:gd name="T1" fmla="*/ 0 h 28881"/>
                <a:gd name="T2" fmla="*/ 0 w 43200"/>
                <a:gd name="T3" fmla="*/ 0 h 28881"/>
                <a:gd name="T4" fmla="*/ 0 w 43200"/>
                <a:gd name="T5" fmla="*/ 0 h 28881"/>
                <a:gd name="T6" fmla="*/ 0 60000 65536"/>
                <a:gd name="T7" fmla="*/ 0 60000 65536"/>
                <a:gd name="T8" fmla="*/ 0 60000 65536"/>
                <a:gd name="T9" fmla="*/ 0 w 43200"/>
                <a:gd name="T10" fmla="*/ 0 h 28881"/>
                <a:gd name="T11" fmla="*/ 43200 w 43200"/>
                <a:gd name="T12" fmla="*/ 28881 h 28881"/>
              </a:gdLst>
              <a:ahLst/>
              <a:cxnLst>
                <a:cxn ang="T6">
                  <a:pos x="T0" y="T1"/>
                </a:cxn>
                <a:cxn ang="T7">
                  <a:pos x="T2" y="T3"/>
                </a:cxn>
                <a:cxn ang="T8">
                  <a:pos x="T4" y="T5"/>
                </a:cxn>
              </a:cxnLst>
              <a:rect l="T9" t="T10" r="T11" b="T12"/>
              <a:pathLst>
                <a:path w="43200" h="28881" fill="none"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path>
                <a:path w="43200" h="28881" stroke="0"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lnTo>
                    <a:pt x="21600" y="21600"/>
                  </a:lnTo>
                  <a:lnTo>
                    <a:pt x="1264" y="28880"/>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1941" name="Arc 17"/>
            <p:cNvSpPr>
              <a:spLocks/>
            </p:cNvSpPr>
            <p:nvPr/>
          </p:nvSpPr>
          <p:spPr bwMode="auto">
            <a:xfrm flipV="1">
              <a:off x="2355" y="1013"/>
              <a:ext cx="646" cy="361"/>
            </a:xfrm>
            <a:custGeom>
              <a:avLst/>
              <a:gdLst>
                <a:gd name="T0" fmla="*/ 0 w 43200"/>
                <a:gd name="T1" fmla="*/ 0 h 40439"/>
                <a:gd name="T2" fmla="*/ 0 w 43200"/>
                <a:gd name="T3" fmla="*/ 0 h 40439"/>
                <a:gd name="T4" fmla="*/ 0 w 43200"/>
                <a:gd name="T5" fmla="*/ 0 h 40439"/>
                <a:gd name="T6" fmla="*/ 0 60000 65536"/>
                <a:gd name="T7" fmla="*/ 0 60000 65536"/>
                <a:gd name="T8" fmla="*/ 0 60000 65536"/>
                <a:gd name="T9" fmla="*/ 0 w 43200"/>
                <a:gd name="T10" fmla="*/ 0 h 40439"/>
                <a:gd name="T11" fmla="*/ 43200 w 43200"/>
                <a:gd name="T12" fmla="*/ 40439 h 40439"/>
              </a:gdLst>
              <a:ahLst/>
              <a:cxnLst>
                <a:cxn ang="T6">
                  <a:pos x="T0" y="T1"/>
                </a:cxn>
                <a:cxn ang="T7">
                  <a:pos x="T2" y="T3"/>
                </a:cxn>
                <a:cxn ang="T8">
                  <a:pos x="T4" y="T5"/>
                </a:cxn>
              </a:cxnLst>
              <a:rect l="T9" t="T10" r="T11" b="T12"/>
              <a:pathLst>
                <a:path w="43200" h="40439" fill="none"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path>
                <a:path w="43200" h="40439" stroke="0"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lnTo>
                    <a:pt x="21600" y="21600"/>
                  </a:lnTo>
                  <a:lnTo>
                    <a:pt x="9242" y="39316"/>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1942" name="Arc 18"/>
            <p:cNvSpPr>
              <a:spLocks/>
            </p:cNvSpPr>
            <p:nvPr/>
          </p:nvSpPr>
          <p:spPr bwMode="auto">
            <a:xfrm flipV="1">
              <a:off x="1437" y="1424"/>
              <a:ext cx="2486" cy="976"/>
            </a:xfrm>
            <a:custGeom>
              <a:avLst/>
              <a:gdLst>
                <a:gd name="T0" fmla="*/ 0 w 39297"/>
                <a:gd name="T1" fmla="*/ 0 h 21600"/>
                <a:gd name="T2" fmla="*/ 0 w 39297"/>
                <a:gd name="T3" fmla="*/ 0 h 21600"/>
                <a:gd name="T4" fmla="*/ 0 w 39297"/>
                <a:gd name="T5" fmla="*/ 0 h 21600"/>
                <a:gd name="T6" fmla="*/ 0 60000 65536"/>
                <a:gd name="T7" fmla="*/ 0 60000 65536"/>
                <a:gd name="T8" fmla="*/ 0 60000 65536"/>
                <a:gd name="T9" fmla="*/ 0 w 39297"/>
                <a:gd name="T10" fmla="*/ 0 h 21600"/>
                <a:gd name="T11" fmla="*/ 39297 w 39297"/>
                <a:gd name="T12" fmla="*/ 21600 h 21600"/>
              </a:gdLst>
              <a:ahLst/>
              <a:cxnLst>
                <a:cxn ang="T6">
                  <a:pos x="T0" y="T1"/>
                </a:cxn>
                <a:cxn ang="T7">
                  <a:pos x="T2" y="T3"/>
                </a:cxn>
                <a:cxn ang="T8">
                  <a:pos x="T4" y="T5"/>
                </a:cxn>
              </a:cxnLst>
              <a:rect l="T9" t="T10" r="T11" b="T12"/>
              <a:pathLst>
                <a:path w="39297" h="21600" fill="none" extrusionOk="0">
                  <a:moveTo>
                    <a:pt x="-1" y="13106"/>
                  </a:moveTo>
                  <a:cubicBezTo>
                    <a:pt x="3399" y="5156"/>
                    <a:pt x="11213" y="-1"/>
                    <a:pt x="19860" y="0"/>
                  </a:cubicBezTo>
                  <a:cubicBezTo>
                    <a:pt x="28137" y="0"/>
                    <a:pt x="35686" y="4730"/>
                    <a:pt x="39297" y="12178"/>
                  </a:cubicBezTo>
                </a:path>
                <a:path w="39297" h="21600" stroke="0" extrusionOk="0">
                  <a:moveTo>
                    <a:pt x="-1" y="13106"/>
                  </a:moveTo>
                  <a:cubicBezTo>
                    <a:pt x="3399" y="5156"/>
                    <a:pt x="11213" y="-1"/>
                    <a:pt x="19860" y="0"/>
                  </a:cubicBezTo>
                  <a:cubicBezTo>
                    <a:pt x="28137" y="0"/>
                    <a:pt x="35686" y="4730"/>
                    <a:pt x="39297" y="12178"/>
                  </a:cubicBezTo>
                  <a:lnTo>
                    <a:pt x="19860" y="21600"/>
                  </a:lnTo>
                  <a:lnTo>
                    <a:pt x="-1" y="13106"/>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1943" name="Arc 19"/>
            <p:cNvSpPr>
              <a:spLocks/>
            </p:cNvSpPr>
            <p:nvPr/>
          </p:nvSpPr>
          <p:spPr bwMode="auto">
            <a:xfrm flipV="1">
              <a:off x="1636" y="1360"/>
              <a:ext cx="2119" cy="640"/>
            </a:xfrm>
            <a:custGeom>
              <a:avLst/>
              <a:gdLst>
                <a:gd name="T0" fmla="*/ 0 w 42062"/>
                <a:gd name="T1" fmla="*/ 0 h 21600"/>
                <a:gd name="T2" fmla="*/ 0 w 42062"/>
                <a:gd name="T3" fmla="*/ 0 h 21600"/>
                <a:gd name="T4" fmla="*/ 0 w 42062"/>
                <a:gd name="T5" fmla="*/ 0 h 21600"/>
                <a:gd name="T6" fmla="*/ 0 60000 65536"/>
                <a:gd name="T7" fmla="*/ 0 60000 65536"/>
                <a:gd name="T8" fmla="*/ 0 60000 65536"/>
                <a:gd name="T9" fmla="*/ 0 w 42062"/>
                <a:gd name="T10" fmla="*/ 0 h 21600"/>
                <a:gd name="T11" fmla="*/ 42062 w 42062"/>
                <a:gd name="T12" fmla="*/ 21600 h 21600"/>
              </a:gdLst>
              <a:ahLst/>
              <a:cxnLst>
                <a:cxn ang="T6">
                  <a:pos x="T0" y="T1"/>
                </a:cxn>
                <a:cxn ang="T7">
                  <a:pos x="T2" y="T3"/>
                </a:cxn>
                <a:cxn ang="T8">
                  <a:pos x="T4" y="T5"/>
                </a:cxn>
              </a:cxnLst>
              <a:rect l="T9" t="T10" r="T11" b="T12"/>
              <a:pathLst>
                <a:path w="42062" h="21600" fill="none" extrusionOk="0">
                  <a:moveTo>
                    <a:pt x="0" y="16969"/>
                  </a:moveTo>
                  <a:cubicBezTo>
                    <a:pt x="2175" y="7060"/>
                    <a:pt x="10953" y="-1"/>
                    <a:pt x="21098" y="0"/>
                  </a:cubicBezTo>
                  <a:cubicBezTo>
                    <a:pt x="31023" y="0"/>
                    <a:pt x="39671" y="6763"/>
                    <a:pt x="42061" y="16397"/>
                  </a:cubicBezTo>
                </a:path>
                <a:path w="42062" h="21600" stroke="0" extrusionOk="0">
                  <a:moveTo>
                    <a:pt x="0" y="16969"/>
                  </a:moveTo>
                  <a:cubicBezTo>
                    <a:pt x="2175" y="7060"/>
                    <a:pt x="10953" y="-1"/>
                    <a:pt x="21098" y="0"/>
                  </a:cubicBezTo>
                  <a:cubicBezTo>
                    <a:pt x="31023" y="0"/>
                    <a:pt x="39671" y="6763"/>
                    <a:pt x="42061" y="16397"/>
                  </a:cubicBezTo>
                  <a:lnTo>
                    <a:pt x="21098" y="21600"/>
                  </a:lnTo>
                  <a:lnTo>
                    <a:pt x="0" y="16969"/>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1944" name="Arc 20"/>
            <p:cNvSpPr>
              <a:spLocks/>
            </p:cNvSpPr>
            <p:nvPr/>
          </p:nvSpPr>
          <p:spPr bwMode="auto">
            <a:xfrm flipV="1">
              <a:off x="1372" y="1128"/>
              <a:ext cx="2582" cy="2128"/>
            </a:xfrm>
            <a:custGeom>
              <a:avLst/>
              <a:gdLst>
                <a:gd name="T0" fmla="*/ 0 w 26908"/>
                <a:gd name="T1" fmla="*/ 0 h 21600"/>
                <a:gd name="T2" fmla="*/ 0 w 26908"/>
                <a:gd name="T3" fmla="*/ 0 h 21600"/>
                <a:gd name="T4" fmla="*/ 0 w 26908"/>
                <a:gd name="T5" fmla="*/ 0 h 21600"/>
                <a:gd name="T6" fmla="*/ 0 60000 65536"/>
                <a:gd name="T7" fmla="*/ 0 60000 65536"/>
                <a:gd name="T8" fmla="*/ 0 60000 65536"/>
                <a:gd name="T9" fmla="*/ 0 w 26908"/>
                <a:gd name="T10" fmla="*/ 0 h 21600"/>
                <a:gd name="T11" fmla="*/ 26908 w 26908"/>
                <a:gd name="T12" fmla="*/ 21600 h 21600"/>
              </a:gdLst>
              <a:ahLst/>
              <a:cxnLst>
                <a:cxn ang="T6">
                  <a:pos x="T0" y="T1"/>
                </a:cxn>
                <a:cxn ang="T7">
                  <a:pos x="T2" y="T3"/>
                </a:cxn>
                <a:cxn ang="T8">
                  <a:pos x="T4" y="T5"/>
                </a:cxn>
              </a:cxnLst>
              <a:rect l="T9" t="T10" r="T11" b="T12"/>
              <a:pathLst>
                <a:path w="26908" h="21600" fill="none" extrusionOk="0">
                  <a:moveTo>
                    <a:pt x="-1" y="5272"/>
                  </a:moveTo>
                  <a:cubicBezTo>
                    <a:pt x="3926" y="1871"/>
                    <a:pt x="8946" y="-1"/>
                    <a:pt x="14141" y="0"/>
                  </a:cubicBezTo>
                  <a:cubicBezTo>
                    <a:pt x="18732" y="0"/>
                    <a:pt x="23204" y="1463"/>
                    <a:pt x="26908" y="4176"/>
                  </a:cubicBezTo>
                </a:path>
                <a:path w="26908" h="21600" stroke="0" extrusionOk="0">
                  <a:moveTo>
                    <a:pt x="-1" y="5272"/>
                  </a:moveTo>
                  <a:cubicBezTo>
                    <a:pt x="3926" y="1871"/>
                    <a:pt x="8946" y="-1"/>
                    <a:pt x="14141" y="0"/>
                  </a:cubicBezTo>
                  <a:cubicBezTo>
                    <a:pt x="18732" y="0"/>
                    <a:pt x="23204" y="1463"/>
                    <a:pt x="26908" y="4176"/>
                  </a:cubicBezTo>
                  <a:lnTo>
                    <a:pt x="14141" y="21600"/>
                  </a:lnTo>
                  <a:lnTo>
                    <a:pt x="-1" y="5272"/>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1945" name="Arc 21"/>
            <p:cNvSpPr>
              <a:spLocks/>
            </p:cNvSpPr>
            <p:nvPr/>
          </p:nvSpPr>
          <p:spPr bwMode="auto">
            <a:xfrm flipV="1">
              <a:off x="1610" y="1416"/>
              <a:ext cx="2031" cy="2128"/>
            </a:xfrm>
            <a:custGeom>
              <a:avLst/>
              <a:gdLst>
                <a:gd name="T0" fmla="*/ 0 w 21163"/>
                <a:gd name="T1" fmla="*/ 0 h 21600"/>
                <a:gd name="T2" fmla="*/ 0 w 21163"/>
                <a:gd name="T3" fmla="*/ 0 h 21600"/>
                <a:gd name="T4" fmla="*/ 0 w 21163"/>
                <a:gd name="T5" fmla="*/ 0 h 21600"/>
                <a:gd name="T6" fmla="*/ 0 60000 65536"/>
                <a:gd name="T7" fmla="*/ 0 60000 65536"/>
                <a:gd name="T8" fmla="*/ 0 60000 65536"/>
                <a:gd name="T9" fmla="*/ 0 w 21163"/>
                <a:gd name="T10" fmla="*/ 0 h 21600"/>
                <a:gd name="T11" fmla="*/ 21163 w 21163"/>
                <a:gd name="T12" fmla="*/ 21600 h 21600"/>
              </a:gdLst>
              <a:ahLst/>
              <a:cxnLst>
                <a:cxn ang="T6">
                  <a:pos x="T0" y="T1"/>
                </a:cxn>
                <a:cxn ang="T7">
                  <a:pos x="T2" y="T3"/>
                </a:cxn>
                <a:cxn ang="T8">
                  <a:pos x="T4" y="T5"/>
                </a:cxn>
              </a:cxnLst>
              <a:rect l="T9" t="T10" r="T11" b="T12"/>
              <a:pathLst>
                <a:path w="21163" h="21600" fill="none" extrusionOk="0">
                  <a:moveTo>
                    <a:pt x="0" y="3411"/>
                  </a:moveTo>
                  <a:cubicBezTo>
                    <a:pt x="3477" y="1183"/>
                    <a:pt x="7520" y="-1"/>
                    <a:pt x="11650" y="0"/>
                  </a:cubicBezTo>
                  <a:cubicBezTo>
                    <a:pt x="14948" y="0"/>
                    <a:pt x="18202" y="755"/>
                    <a:pt x="21163" y="2207"/>
                  </a:cubicBezTo>
                </a:path>
                <a:path w="21163" h="21600" stroke="0" extrusionOk="0">
                  <a:moveTo>
                    <a:pt x="0" y="3411"/>
                  </a:moveTo>
                  <a:cubicBezTo>
                    <a:pt x="3477" y="1183"/>
                    <a:pt x="7520" y="-1"/>
                    <a:pt x="11650" y="0"/>
                  </a:cubicBezTo>
                  <a:cubicBezTo>
                    <a:pt x="14948" y="0"/>
                    <a:pt x="18202" y="755"/>
                    <a:pt x="21163" y="2207"/>
                  </a:cubicBezTo>
                  <a:lnTo>
                    <a:pt x="11650" y="21600"/>
                  </a:lnTo>
                  <a:lnTo>
                    <a:pt x="0" y="341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grpSp>
      <p:sp>
        <p:nvSpPr>
          <p:cNvPr id="396310" name="Rectangle 22"/>
          <p:cNvSpPr>
            <a:spLocks noChangeArrowheads="1"/>
          </p:cNvSpPr>
          <p:nvPr/>
        </p:nvSpPr>
        <p:spPr bwMode="auto">
          <a:xfrm>
            <a:off x="4576763" y="966789"/>
            <a:ext cx="4102100" cy="1090171"/>
          </a:xfrm>
          <a:prstGeom prst="rect">
            <a:avLst/>
          </a:prstGeom>
          <a:noFill/>
          <a:ln w="9525">
            <a:noFill/>
            <a:miter lim="800000"/>
            <a:headEnd/>
            <a:tailEnd/>
          </a:ln>
          <a:effectLst/>
        </p:spPr>
        <p:txBody>
          <a:bodyPr lIns="92075" tIns="46038" rIns="92075" bIns="46038">
            <a:spAutoFit/>
          </a:bodyPr>
          <a:lstStyle/>
          <a:p>
            <a:pPr fontAlgn="auto">
              <a:spcBef>
                <a:spcPct val="50000"/>
              </a:spcBef>
              <a:spcAft>
                <a:spcPct val="20000"/>
              </a:spcAft>
              <a:defRPr/>
            </a:pPr>
            <a:r>
              <a:rPr lang="tr-TR" sz="2400" b="1" i="1">
                <a:solidFill>
                  <a:schemeClr val="hlink"/>
                </a:solidFill>
                <a:effectLst>
                  <a:outerShdw blurRad="38100" dist="38100" dir="2700000" algn="tl">
                    <a:srgbClr val="C0C0C0"/>
                  </a:outerShdw>
                </a:effectLst>
              </a:rPr>
              <a:t>Kuzey Gök Kutbu</a:t>
            </a:r>
            <a:endParaRPr lang="en-US" sz="2400" b="1">
              <a:solidFill>
                <a:schemeClr val="hlink"/>
              </a:solidFill>
              <a:effectLst>
                <a:outerShdw blurRad="38100" dist="38100" dir="2700000" algn="tl">
                  <a:srgbClr val="C0C0C0"/>
                </a:outerShdw>
              </a:effectLst>
            </a:endParaRPr>
          </a:p>
          <a:p>
            <a:pPr fontAlgn="auto">
              <a:spcBef>
                <a:spcPct val="50000"/>
              </a:spcBef>
              <a:spcAft>
                <a:spcPct val="20000"/>
              </a:spcAft>
              <a:defRPr/>
            </a:pPr>
            <a:endParaRPr lang="en-US" sz="2400" b="1">
              <a:solidFill>
                <a:schemeClr val="hlink"/>
              </a:solidFill>
              <a:effectLst>
                <a:outerShdw blurRad="38100" dist="38100" dir="2700000" algn="tl">
                  <a:srgbClr val="C0C0C0"/>
                </a:outerShdw>
              </a:effectLst>
            </a:endParaRPr>
          </a:p>
        </p:txBody>
      </p:sp>
      <p:sp>
        <p:nvSpPr>
          <p:cNvPr id="81927" name="Oval 23"/>
          <p:cNvSpPr>
            <a:spLocks noChangeArrowheads="1"/>
          </p:cNvSpPr>
          <p:nvPr/>
        </p:nvSpPr>
        <p:spPr bwMode="auto">
          <a:xfrm>
            <a:off x="5740400" y="1689100"/>
            <a:ext cx="127000" cy="76200"/>
          </a:xfrm>
          <a:prstGeom prst="ellipse">
            <a:avLst/>
          </a:prstGeom>
          <a:solidFill>
            <a:schemeClr val="tx2"/>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396312" name="Rectangle 24"/>
          <p:cNvSpPr>
            <a:spLocks noChangeArrowheads="1"/>
          </p:cNvSpPr>
          <p:nvPr/>
        </p:nvSpPr>
        <p:spPr bwMode="auto">
          <a:xfrm>
            <a:off x="4103012" y="4823446"/>
            <a:ext cx="4102100" cy="462307"/>
          </a:xfrm>
          <a:prstGeom prst="rect">
            <a:avLst/>
          </a:prstGeom>
          <a:noFill/>
          <a:ln w="9525">
            <a:noFill/>
            <a:miter lim="800000"/>
            <a:headEnd/>
            <a:tailEnd/>
          </a:ln>
          <a:effectLst/>
        </p:spPr>
        <p:txBody>
          <a:bodyPr lIns="92075" tIns="46038" rIns="92075" bIns="46038">
            <a:spAutoFit/>
          </a:bodyPr>
          <a:lstStyle/>
          <a:p>
            <a:pPr fontAlgn="auto">
              <a:spcBef>
                <a:spcPct val="50000"/>
              </a:spcBef>
              <a:spcAft>
                <a:spcPct val="20000"/>
              </a:spcAft>
              <a:defRPr/>
            </a:pPr>
            <a:r>
              <a:rPr lang="tr-TR" sz="2400" b="1" i="1" dirty="0">
                <a:solidFill>
                  <a:srgbClr val="FF0000"/>
                </a:solidFill>
                <a:effectLst>
                  <a:outerShdw blurRad="38100" dist="38100" dir="2700000" algn="tl">
                    <a:srgbClr val="C0C0C0"/>
                  </a:outerShdw>
                </a:effectLst>
              </a:rPr>
              <a:t>Gök Ekvatoru</a:t>
            </a:r>
            <a:endParaRPr lang="en-US" sz="2400" b="1" dirty="0">
              <a:solidFill>
                <a:srgbClr val="FF0000"/>
              </a:solidFill>
              <a:effectLst>
                <a:outerShdw blurRad="38100" dist="38100" dir="2700000" algn="tl">
                  <a:srgbClr val="C0C0C0"/>
                </a:outerShdw>
              </a:effectLst>
            </a:endParaRPr>
          </a:p>
        </p:txBody>
      </p:sp>
      <p:sp>
        <p:nvSpPr>
          <p:cNvPr id="396313" name="Rectangle 25"/>
          <p:cNvSpPr>
            <a:spLocks noGrp="1" noChangeArrowheads="1"/>
          </p:cNvSpPr>
          <p:nvPr>
            <p:ph type="title" idx="4294967295"/>
          </p:nvPr>
        </p:nvSpPr>
        <p:spPr>
          <a:xfrm>
            <a:off x="1747838" y="0"/>
            <a:ext cx="8920162" cy="863600"/>
          </a:xfrm>
          <a:effectLst>
            <a:outerShdw dist="17961" dir="2700000" algn="ctr" rotWithShape="0">
              <a:srgbClr val="FAFD00"/>
            </a:outerShdw>
          </a:effectLst>
        </p:spPr>
        <p:txBody>
          <a:bodyPr vert="horz" lIns="92075" tIns="46038" rIns="92075" bIns="46038" rtlCol="0" anchor="ctr">
            <a:normAutofit/>
          </a:bodyPr>
          <a:lstStyle/>
          <a:p>
            <a:pPr>
              <a:defRPr/>
            </a:pPr>
            <a:r>
              <a:rPr lang="tr-TR" b="1" kern="1200" dirty="0"/>
              <a:t>EKVATOR KOORDİNAT SİSTEMİ</a:t>
            </a:r>
            <a:endParaRPr lang="en-US" b="1" kern="1200" dirty="0"/>
          </a:p>
        </p:txBody>
      </p:sp>
    </p:spTree>
    <p:extLst>
      <p:ext uri="{BB962C8B-B14F-4D97-AF65-F5344CB8AC3E}">
        <p14:creationId xmlns:p14="http://schemas.microsoft.com/office/powerpoint/2010/main" val="51883700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Oval 2"/>
          <p:cNvSpPr>
            <a:spLocks noChangeArrowheads="1"/>
          </p:cNvSpPr>
          <p:nvPr/>
        </p:nvSpPr>
        <p:spPr bwMode="auto">
          <a:xfrm>
            <a:off x="3243263" y="1435100"/>
            <a:ext cx="5124450" cy="5118100"/>
          </a:xfrm>
          <a:prstGeom prst="ellipse">
            <a:avLst/>
          </a:prstGeom>
          <a:solidFill>
            <a:schemeClr val="accent1"/>
          </a:solidFill>
          <a:ln w="28575">
            <a:solidFill>
              <a:srgbClr val="0000CC"/>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83971" name="Line 3"/>
          <p:cNvSpPr>
            <a:spLocks noChangeShapeType="1"/>
          </p:cNvSpPr>
          <p:nvPr/>
        </p:nvSpPr>
        <p:spPr bwMode="auto">
          <a:xfrm flipV="1">
            <a:off x="5803900" y="1752600"/>
            <a:ext cx="0" cy="2019300"/>
          </a:xfrm>
          <a:prstGeom prst="line">
            <a:avLst/>
          </a:prstGeom>
          <a:noFill/>
          <a:ln w="38100">
            <a:solidFill>
              <a:srgbClr val="0000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83972" name="Arc 4"/>
          <p:cNvSpPr>
            <a:spLocks/>
          </p:cNvSpPr>
          <p:nvPr/>
        </p:nvSpPr>
        <p:spPr bwMode="auto">
          <a:xfrm flipV="1">
            <a:off x="3224213" y="1079500"/>
            <a:ext cx="5143500" cy="3619500"/>
          </a:xfrm>
          <a:custGeom>
            <a:avLst/>
            <a:gdLst>
              <a:gd name="T0" fmla="*/ 0 w 25303"/>
              <a:gd name="T1" fmla="*/ 2147483646 h 21600"/>
              <a:gd name="T2" fmla="*/ 2147483646 w 25303"/>
              <a:gd name="T3" fmla="*/ 2147483646 h 21600"/>
              <a:gd name="T4" fmla="*/ 2147483646 w 25303"/>
              <a:gd name="T5" fmla="*/ 2147483646 h 21600"/>
              <a:gd name="T6" fmla="*/ 0 60000 65536"/>
              <a:gd name="T7" fmla="*/ 0 60000 65536"/>
              <a:gd name="T8" fmla="*/ 0 60000 65536"/>
              <a:gd name="T9" fmla="*/ 0 w 25303"/>
              <a:gd name="T10" fmla="*/ 0 h 21600"/>
              <a:gd name="T11" fmla="*/ 25303 w 25303"/>
              <a:gd name="T12" fmla="*/ 21600 h 21600"/>
            </a:gdLst>
            <a:ahLst/>
            <a:cxnLst>
              <a:cxn ang="T6">
                <a:pos x="T0" y="T1"/>
              </a:cxn>
              <a:cxn ang="T7">
                <a:pos x="T2" y="T3"/>
              </a:cxn>
              <a:cxn ang="T8">
                <a:pos x="T4" y="T5"/>
              </a:cxn>
            </a:cxnLst>
            <a:rect l="T9" t="T10" r="T11" b="T12"/>
            <a:pathLst>
              <a:path w="25303" h="21600" fill="none" extrusionOk="0">
                <a:moveTo>
                  <a:pt x="-1" y="4122"/>
                </a:moveTo>
                <a:cubicBezTo>
                  <a:pt x="3689" y="1443"/>
                  <a:pt x="8132" y="-1"/>
                  <a:pt x="12693" y="0"/>
                </a:cubicBezTo>
                <a:cubicBezTo>
                  <a:pt x="17218" y="0"/>
                  <a:pt x="21629" y="1421"/>
                  <a:pt x="25303" y="4062"/>
                </a:cubicBezTo>
              </a:path>
              <a:path w="25303" h="21600" stroke="0" extrusionOk="0">
                <a:moveTo>
                  <a:pt x="-1" y="4122"/>
                </a:moveTo>
                <a:cubicBezTo>
                  <a:pt x="3689" y="1443"/>
                  <a:pt x="8132" y="-1"/>
                  <a:pt x="12693" y="0"/>
                </a:cubicBezTo>
                <a:cubicBezTo>
                  <a:pt x="17218" y="0"/>
                  <a:pt x="21629" y="1421"/>
                  <a:pt x="25303" y="4062"/>
                </a:cubicBezTo>
                <a:lnTo>
                  <a:pt x="12693" y="21600"/>
                </a:lnTo>
                <a:lnTo>
                  <a:pt x="-1" y="4122"/>
                </a:lnTo>
                <a:close/>
              </a:path>
            </a:pathLst>
          </a:custGeom>
          <a:noFill/>
          <a:ln w="38100">
            <a:solidFill>
              <a:srgbClr val="FF0000"/>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3973" name="Arc 5"/>
          <p:cNvSpPr>
            <a:spLocks/>
          </p:cNvSpPr>
          <p:nvPr/>
        </p:nvSpPr>
        <p:spPr bwMode="auto">
          <a:xfrm flipV="1">
            <a:off x="4489450" y="1733551"/>
            <a:ext cx="2700338" cy="904875"/>
          </a:xfrm>
          <a:custGeom>
            <a:avLst/>
            <a:gdLst>
              <a:gd name="T0" fmla="*/ 2147483646 w 43200"/>
              <a:gd name="T1" fmla="*/ 2147483646 h 28881"/>
              <a:gd name="T2" fmla="*/ 2147483646 w 43200"/>
              <a:gd name="T3" fmla="*/ 2147483646 h 28881"/>
              <a:gd name="T4" fmla="*/ 2147483646 w 43200"/>
              <a:gd name="T5" fmla="*/ 2147483646 h 28881"/>
              <a:gd name="T6" fmla="*/ 0 60000 65536"/>
              <a:gd name="T7" fmla="*/ 0 60000 65536"/>
              <a:gd name="T8" fmla="*/ 0 60000 65536"/>
              <a:gd name="T9" fmla="*/ 0 w 43200"/>
              <a:gd name="T10" fmla="*/ 0 h 28881"/>
              <a:gd name="T11" fmla="*/ 43200 w 43200"/>
              <a:gd name="T12" fmla="*/ 28881 h 28881"/>
            </a:gdLst>
            <a:ahLst/>
            <a:cxnLst>
              <a:cxn ang="T6">
                <a:pos x="T0" y="T1"/>
              </a:cxn>
              <a:cxn ang="T7">
                <a:pos x="T2" y="T3"/>
              </a:cxn>
              <a:cxn ang="T8">
                <a:pos x="T4" y="T5"/>
              </a:cxn>
            </a:cxnLst>
            <a:rect l="T9" t="T10" r="T11" b="T12"/>
            <a:pathLst>
              <a:path w="43200" h="28881" fill="none"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path>
              <a:path w="43200" h="28881" stroke="0"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lnTo>
                  <a:pt x="21600" y="21600"/>
                </a:lnTo>
                <a:lnTo>
                  <a:pt x="1264" y="28880"/>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3974" name="Arc 6"/>
          <p:cNvSpPr>
            <a:spLocks/>
          </p:cNvSpPr>
          <p:nvPr/>
        </p:nvSpPr>
        <p:spPr bwMode="auto">
          <a:xfrm flipV="1">
            <a:off x="5192714" y="1460500"/>
            <a:ext cx="1216025" cy="679450"/>
          </a:xfrm>
          <a:custGeom>
            <a:avLst/>
            <a:gdLst>
              <a:gd name="T0" fmla="*/ 2147483646 w 43200"/>
              <a:gd name="T1" fmla="*/ 2147483646 h 40439"/>
              <a:gd name="T2" fmla="*/ 2147483646 w 43200"/>
              <a:gd name="T3" fmla="*/ 2147483646 h 40439"/>
              <a:gd name="T4" fmla="*/ 2147483646 w 43200"/>
              <a:gd name="T5" fmla="*/ 2147483646 h 40439"/>
              <a:gd name="T6" fmla="*/ 0 60000 65536"/>
              <a:gd name="T7" fmla="*/ 0 60000 65536"/>
              <a:gd name="T8" fmla="*/ 0 60000 65536"/>
              <a:gd name="T9" fmla="*/ 0 w 43200"/>
              <a:gd name="T10" fmla="*/ 0 h 40439"/>
              <a:gd name="T11" fmla="*/ 43200 w 43200"/>
              <a:gd name="T12" fmla="*/ 40439 h 40439"/>
            </a:gdLst>
            <a:ahLst/>
            <a:cxnLst>
              <a:cxn ang="T6">
                <a:pos x="T0" y="T1"/>
              </a:cxn>
              <a:cxn ang="T7">
                <a:pos x="T2" y="T3"/>
              </a:cxn>
              <a:cxn ang="T8">
                <a:pos x="T4" y="T5"/>
              </a:cxn>
            </a:cxnLst>
            <a:rect l="T9" t="T10" r="T11" b="T12"/>
            <a:pathLst>
              <a:path w="43200" h="40439" fill="none"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path>
              <a:path w="43200" h="40439" stroke="0"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lnTo>
                  <a:pt x="21600" y="21600"/>
                </a:lnTo>
                <a:lnTo>
                  <a:pt x="9242" y="39316"/>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3975" name="Arc 7"/>
          <p:cNvSpPr>
            <a:spLocks/>
          </p:cNvSpPr>
          <p:nvPr/>
        </p:nvSpPr>
        <p:spPr bwMode="auto">
          <a:xfrm flipV="1">
            <a:off x="3836988" y="2112964"/>
            <a:ext cx="3992562" cy="1203325"/>
          </a:xfrm>
          <a:custGeom>
            <a:avLst/>
            <a:gdLst>
              <a:gd name="T0" fmla="*/ 0 w 42062"/>
              <a:gd name="T1" fmla="*/ 2147483646 h 21600"/>
              <a:gd name="T2" fmla="*/ 2147483646 w 42062"/>
              <a:gd name="T3" fmla="*/ 2147483646 h 21600"/>
              <a:gd name="T4" fmla="*/ 2147483646 w 42062"/>
              <a:gd name="T5" fmla="*/ 2147483646 h 21600"/>
              <a:gd name="T6" fmla="*/ 0 60000 65536"/>
              <a:gd name="T7" fmla="*/ 0 60000 65536"/>
              <a:gd name="T8" fmla="*/ 0 60000 65536"/>
              <a:gd name="T9" fmla="*/ 0 w 42062"/>
              <a:gd name="T10" fmla="*/ 0 h 21600"/>
              <a:gd name="T11" fmla="*/ 42062 w 42062"/>
              <a:gd name="T12" fmla="*/ 21600 h 21600"/>
            </a:gdLst>
            <a:ahLst/>
            <a:cxnLst>
              <a:cxn ang="T6">
                <a:pos x="T0" y="T1"/>
              </a:cxn>
              <a:cxn ang="T7">
                <a:pos x="T2" y="T3"/>
              </a:cxn>
              <a:cxn ang="T8">
                <a:pos x="T4" y="T5"/>
              </a:cxn>
            </a:cxnLst>
            <a:rect l="T9" t="T10" r="T11" b="T12"/>
            <a:pathLst>
              <a:path w="42062" h="21600" fill="none" extrusionOk="0">
                <a:moveTo>
                  <a:pt x="0" y="16969"/>
                </a:moveTo>
                <a:cubicBezTo>
                  <a:pt x="2175" y="7060"/>
                  <a:pt x="10953" y="-1"/>
                  <a:pt x="21098" y="0"/>
                </a:cubicBezTo>
                <a:cubicBezTo>
                  <a:pt x="31023" y="0"/>
                  <a:pt x="39671" y="6763"/>
                  <a:pt x="42061" y="16397"/>
                </a:cubicBezTo>
              </a:path>
              <a:path w="42062" h="21600" stroke="0" extrusionOk="0">
                <a:moveTo>
                  <a:pt x="0" y="16969"/>
                </a:moveTo>
                <a:cubicBezTo>
                  <a:pt x="2175" y="7060"/>
                  <a:pt x="10953" y="-1"/>
                  <a:pt x="21098" y="0"/>
                </a:cubicBezTo>
                <a:cubicBezTo>
                  <a:pt x="31023" y="0"/>
                  <a:pt x="39671" y="6763"/>
                  <a:pt x="42061" y="16397"/>
                </a:cubicBezTo>
                <a:lnTo>
                  <a:pt x="21098" y="21600"/>
                </a:lnTo>
                <a:lnTo>
                  <a:pt x="0" y="16969"/>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3976" name="Arc 8"/>
          <p:cNvSpPr>
            <a:spLocks/>
          </p:cNvSpPr>
          <p:nvPr/>
        </p:nvSpPr>
        <p:spPr bwMode="auto">
          <a:xfrm flipV="1">
            <a:off x="3351214" y="1676401"/>
            <a:ext cx="4886325" cy="3800475"/>
          </a:xfrm>
          <a:custGeom>
            <a:avLst/>
            <a:gdLst>
              <a:gd name="T0" fmla="*/ 0 w 24598"/>
              <a:gd name="T1" fmla="*/ 2147483646 h 21600"/>
              <a:gd name="T2" fmla="*/ 2147483646 w 24598"/>
              <a:gd name="T3" fmla="*/ 2147483646 h 21600"/>
              <a:gd name="T4" fmla="*/ 2147483646 w 24598"/>
              <a:gd name="T5" fmla="*/ 2147483646 h 21600"/>
              <a:gd name="T6" fmla="*/ 0 60000 65536"/>
              <a:gd name="T7" fmla="*/ 0 60000 65536"/>
              <a:gd name="T8" fmla="*/ 0 60000 65536"/>
              <a:gd name="T9" fmla="*/ 0 w 24598"/>
              <a:gd name="T10" fmla="*/ 0 h 21600"/>
              <a:gd name="T11" fmla="*/ 24598 w 24598"/>
              <a:gd name="T12" fmla="*/ 21600 h 21600"/>
            </a:gdLst>
            <a:ahLst/>
            <a:cxnLst>
              <a:cxn ang="T6">
                <a:pos x="T0" y="T1"/>
              </a:cxn>
              <a:cxn ang="T7">
                <a:pos x="T2" y="T3"/>
              </a:cxn>
              <a:cxn ang="T8">
                <a:pos x="T4" y="T5"/>
              </a:cxn>
            </a:cxnLst>
            <a:rect l="T9" t="T10" r="T11" b="T12"/>
            <a:pathLst>
              <a:path w="24598" h="21600" fill="none" extrusionOk="0">
                <a:moveTo>
                  <a:pt x="0" y="4253"/>
                </a:moveTo>
                <a:cubicBezTo>
                  <a:pt x="3722" y="1491"/>
                  <a:pt x="8235" y="-1"/>
                  <a:pt x="12871" y="0"/>
                </a:cubicBezTo>
                <a:cubicBezTo>
                  <a:pt x="17031" y="0"/>
                  <a:pt x="21104" y="1201"/>
                  <a:pt x="24598" y="3460"/>
                </a:cubicBezTo>
              </a:path>
              <a:path w="24598" h="21600" stroke="0" extrusionOk="0">
                <a:moveTo>
                  <a:pt x="0" y="4253"/>
                </a:moveTo>
                <a:cubicBezTo>
                  <a:pt x="3722" y="1491"/>
                  <a:pt x="8235" y="-1"/>
                  <a:pt x="12871" y="0"/>
                </a:cubicBezTo>
                <a:cubicBezTo>
                  <a:pt x="17031" y="0"/>
                  <a:pt x="21104" y="1201"/>
                  <a:pt x="24598" y="3460"/>
                </a:cubicBezTo>
                <a:lnTo>
                  <a:pt x="12871" y="21600"/>
                </a:lnTo>
                <a:lnTo>
                  <a:pt x="0" y="4253"/>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3977" name="Arc 9"/>
          <p:cNvSpPr>
            <a:spLocks/>
          </p:cNvSpPr>
          <p:nvPr/>
        </p:nvSpPr>
        <p:spPr bwMode="auto">
          <a:xfrm flipV="1">
            <a:off x="3789364" y="2217739"/>
            <a:ext cx="3824287" cy="4003675"/>
          </a:xfrm>
          <a:custGeom>
            <a:avLst/>
            <a:gdLst>
              <a:gd name="T0" fmla="*/ 0 w 21163"/>
              <a:gd name="T1" fmla="*/ 2147483646 h 21600"/>
              <a:gd name="T2" fmla="*/ 2147483646 w 21163"/>
              <a:gd name="T3" fmla="*/ 2147483646 h 21600"/>
              <a:gd name="T4" fmla="*/ 2147483646 w 21163"/>
              <a:gd name="T5" fmla="*/ 2147483646 h 21600"/>
              <a:gd name="T6" fmla="*/ 0 60000 65536"/>
              <a:gd name="T7" fmla="*/ 0 60000 65536"/>
              <a:gd name="T8" fmla="*/ 0 60000 65536"/>
              <a:gd name="T9" fmla="*/ 0 w 21163"/>
              <a:gd name="T10" fmla="*/ 0 h 21600"/>
              <a:gd name="T11" fmla="*/ 21163 w 21163"/>
              <a:gd name="T12" fmla="*/ 21600 h 21600"/>
            </a:gdLst>
            <a:ahLst/>
            <a:cxnLst>
              <a:cxn ang="T6">
                <a:pos x="T0" y="T1"/>
              </a:cxn>
              <a:cxn ang="T7">
                <a:pos x="T2" y="T3"/>
              </a:cxn>
              <a:cxn ang="T8">
                <a:pos x="T4" y="T5"/>
              </a:cxn>
            </a:cxnLst>
            <a:rect l="T9" t="T10" r="T11" b="T12"/>
            <a:pathLst>
              <a:path w="21163" h="21600" fill="none" extrusionOk="0">
                <a:moveTo>
                  <a:pt x="0" y="3411"/>
                </a:moveTo>
                <a:cubicBezTo>
                  <a:pt x="3477" y="1183"/>
                  <a:pt x="7520" y="-1"/>
                  <a:pt x="11650" y="0"/>
                </a:cubicBezTo>
                <a:cubicBezTo>
                  <a:pt x="14948" y="0"/>
                  <a:pt x="18202" y="755"/>
                  <a:pt x="21163" y="2207"/>
                </a:cubicBezTo>
              </a:path>
              <a:path w="21163" h="21600" stroke="0" extrusionOk="0">
                <a:moveTo>
                  <a:pt x="0" y="3411"/>
                </a:moveTo>
                <a:cubicBezTo>
                  <a:pt x="3477" y="1183"/>
                  <a:pt x="7520" y="-1"/>
                  <a:pt x="11650" y="0"/>
                </a:cubicBezTo>
                <a:cubicBezTo>
                  <a:pt x="14948" y="0"/>
                  <a:pt x="18202" y="755"/>
                  <a:pt x="21163" y="2207"/>
                </a:cubicBezTo>
                <a:lnTo>
                  <a:pt x="11650" y="21600"/>
                </a:lnTo>
                <a:lnTo>
                  <a:pt x="0" y="341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3978" name="Line 10"/>
          <p:cNvSpPr>
            <a:spLocks noChangeShapeType="1"/>
          </p:cNvSpPr>
          <p:nvPr/>
        </p:nvSpPr>
        <p:spPr bwMode="auto">
          <a:xfrm>
            <a:off x="5780088" y="1447800"/>
            <a:ext cx="0" cy="50927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83979" name="Arc 11"/>
          <p:cNvSpPr>
            <a:spLocks/>
          </p:cNvSpPr>
          <p:nvPr/>
        </p:nvSpPr>
        <p:spPr bwMode="auto">
          <a:xfrm>
            <a:off x="3708401" y="1471613"/>
            <a:ext cx="2976563" cy="5065712"/>
          </a:xfrm>
          <a:custGeom>
            <a:avLst/>
            <a:gdLst>
              <a:gd name="T0" fmla="*/ 2147483646 w 21600"/>
              <a:gd name="T1" fmla="*/ 0 h 30866"/>
              <a:gd name="T2" fmla="*/ 2147483646 w 21600"/>
              <a:gd name="T3" fmla="*/ 2147483646 h 30866"/>
              <a:gd name="T4" fmla="*/ 0 w 21600"/>
              <a:gd name="T5" fmla="*/ 2147483646 h 30866"/>
              <a:gd name="T6" fmla="*/ 0 60000 65536"/>
              <a:gd name="T7" fmla="*/ 0 60000 65536"/>
              <a:gd name="T8" fmla="*/ 0 60000 65536"/>
              <a:gd name="T9" fmla="*/ 0 w 21600"/>
              <a:gd name="T10" fmla="*/ 0 h 30866"/>
              <a:gd name="T11" fmla="*/ 21600 w 21600"/>
              <a:gd name="T12" fmla="*/ 30866 h 30866"/>
            </a:gdLst>
            <a:ahLst/>
            <a:cxnLst>
              <a:cxn ang="T6">
                <a:pos x="T0" y="T1"/>
              </a:cxn>
              <a:cxn ang="T7">
                <a:pos x="T2" y="T3"/>
              </a:cxn>
              <a:cxn ang="T8">
                <a:pos x="T4" y="T5"/>
              </a:cxn>
            </a:cxnLst>
            <a:rect l="T9" t="T10" r="T11" b="T12"/>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3980" name="Arc 12"/>
          <p:cNvSpPr>
            <a:spLocks/>
          </p:cNvSpPr>
          <p:nvPr/>
        </p:nvSpPr>
        <p:spPr bwMode="auto">
          <a:xfrm flipH="1">
            <a:off x="4248151" y="1485900"/>
            <a:ext cx="3167063" cy="4889500"/>
          </a:xfrm>
          <a:custGeom>
            <a:avLst/>
            <a:gdLst>
              <a:gd name="T0" fmla="*/ 2147483646 w 21600"/>
              <a:gd name="T1" fmla="*/ 2147483646 h 33362"/>
              <a:gd name="T2" fmla="*/ 2147483646 w 21600"/>
              <a:gd name="T3" fmla="*/ 0 h 33362"/>
              <a:gd name="T4" fmla="*/ 2147483646 w 21600"/>
              <a:gd name="T5" fmla="*/ 2147483646 h 33362"/>
              <a:gd name="T6" fmla="*/ 0 60000 65536"/>
              <a:gd name="T7" fmla="*/ 0 60000 65536"/>
              <a:gd name="T8" fmla="*/ 0 60000 65536"/>
              <a:gd name="T9" fmla="*/ 0 w 21600"/>
              <a:gd name="T10" fmla="*/ 0 h 33362"/>
              <a:gd name="T11" fmla="*/ 21600 w 21600"/>
              <a:gd name="T12" fmla="*/ 33362 h 33362"/>
            </a:gdLst>
            <a:ahLst/>
            <a:cxnLst>
              <a:cxn ang="T6">
                <a:pos x="T0" y="T1"/>
              </a:cxn>
              <a:cxn ang="T7">
                <a:pos x="T2" y="T3"/>
              </a:cxn>
              <a:cxn ang="T8">
                <a:pos x="T4" y="T5"/>
              </a:cxn>
            </a:cxnLst>
            <a:rect l="T9" t="T10" r="T11" b="T12"/>
            <a:pathLst>
              <a:path w="21600" h="33362" fill="none" extrusionOk="0">
                <a:moveTo>
                  <a:pt x="4140" y="33361"/>
                </a:moveTo>
                <a:cubicBezTo>
                  <a:pt x="1449" y="29667"/>
                  <a:pt x="0" y="25215"/>
                  <a:pt x="0" y="20645"/>
                </a:cubicBezTo>
                <a:cubicBezTo>
                  <a:pt x="-1" y="11162"/>
                  <a:pt x="6184" y="2788"/>
                  <a:pt x="15248" y="0"/>
                </a:cubicBezTo>
              </a:path>
              <a:path w="21600" h="33362" stroke="0" extrusionOk="0">
                <a:moveTo>
                  <a:pt x="4140" y="33361"/>
                </a:moveTo>
                <a:cubicBezTo>
                  <a:pt x="1449" y="29667"/>
                  <a:pt x="0" y="25215"/>
                  <a:pt x="0" y="20645"/>
                </a:cubicBezTo>
                <a:cubicBezTo>
                  <a:pt x="-1" y="11162"/>
                  <a:pt x="6184" y="2788"/>
                  <a:pt x="15248" y="0"/>
                </a:cubicBezTo>
                <a:lnTo>
                  <a:pt x="21600" y="20645"/>
                </a:lnTo>
                <a:lnTo>
                  <a:pt x="4140" y="3336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3981" name="Arc 13"/>
          <p:cNvSpPr>
            <a:spLocks/>
          </p:cNvSpPr>
          <p:nvPr/>
        </p:nvSpPr>
        <p:spPr bwMode="auto">
          <a:xfrm flipH="1">
            <a:off x="4894264" y="1471613"/>
            <a:ext cx="2974975" cy="5065712"/>
          </a:xfrm>
          <a:custGeom>
            <a:avLst/>
            <a:gdLst>
              <a:gd name="T0" fmla="*/ 2147483646 w 21600"/>
              <a:gd name="T1" fmla="*/ 0 h 30866"/>
              <a:gd name="T2" fmla="*/ 2147483646 w 21600"/>
              <a:gd name="T3" fmla="*/ 2147483646 h 30866"/>
              <a:gd name="T4" fmla="*/ 0 w 21600"/>
              <a:gd name="T5" fmla="*/ 2147483646 h 30866"/>
              <a:gd name="T6" fmla="*/ 0 60000 65536"/>
              <a:gd name="T7" fmla="*/ 0 60000 65536"/>
              <a:gd name="T8" fmla="*/ 0 60000 65536"/>
              <a:gd name="T9" fmla="*/ 0 w 21600"/>
              <a:gd name="T10" fmla="*/ 0 h 30866"/>
              <a:gd name="T11" fmla="*/ 21600 w 21600"/>
              <a:gd name="T12" fmla="*/ 30866 h 30866"/>
            </a:gdLst>
            <a:ahLst/>
            <a:cxnLst>
              <a:cxn ang="T6">
                <a:pos x="T0" y="T1"/>
              </a:cxn>
              <a:cxn ang="T7">
                <a:pos x="T2" y="T3"/>
              </a:cxn>
              <a:cxn ang="T8">
                <a:pos x="T4" y="T5"/>
              </a:cxn>
            </a:cxnLst>
            <a:rect l="T9" t="T10" r="T11" b="T12"/>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3982" name="Arc 14"/>
          <p:cNvSpPr>
            <a:spLocks/>
          </p:cNvSpPr>
          <p:nvPr/>
        </p:nvSpPr>
        <p:spPr bwMode="auto">
          <a:xfrm rot="9223693">
            <a:off x="5094288" y="1816100"/>
            <a:ext cx="2297112" cy="4514850"/>
          </a:xfrm>
          <a:custGeom>
            <a:avLst/>
            <a:gdLst>
              <a:gd name="T0" fmla="*/ 2147483646 w 21600"/>
              <a:gd name="T1" fmla="*/ 2147483646 h 32998"/>
              <a:gd name="T2" fmla="*/ 2147483646 w 21600"/>
              <a:gd name="T3" fmla="*/ 0 h 32998"/>
              <a:gd name="T4" fmla="*/ 2147483646 w 21600"/>
              <a:gd name="T5" fmla="*/ 2147483646 h 32998"/>
              <a:gd name="T6" fmla="*/ 0 60000 65536"/>
              <a:gd name="T7" fmla="*/ 0 60000 65536"/>
              <a:gd name="T8" fmla="*/ 0 60000 65536"/>
              <a:gd name="T9" fmla="*/ 0 w 21600"/>
              <a:gd name="T10" fmla="*/ 0 h 32998"/>
              <a:gd name="T11" fmla="*/ 21600 w 21600"/>
              <a:gd name="T12" fmla="*/ 32998 h 32998"/>
            </a:gdLst>
            <a:ahLst/>
            <a:cxnLst>
              <a:cxn ang="T6">
                <a:pos x="T0" y="T1"/>
              </a:cxn>
              <a:cxn ang="T7">
                <a:pos x="T2" y="T3"/>
              </a:cxn>
              <a:cxn ang="T8">
                <a:pos x="T4" y="T5"/>
              </a:cxn>
            </a:cxnLst>
            <a:rect l="T9" t="T10" r="T11" b="T12"/>
            <a:pathLst>
              <a:path w="21600" h="32998" fill="none" extrusionOk="0">
                <a:moveTo>
                  <a:pt x="3961" y="32998"/>
                </a:moveTo>
                <a:cubicBezTo>
                  <a:pt x="1384" y="29351"/>
                  <a:pt x="0" y="24995"/>
                  <a:pt x="0" y="20530"/>
                </a:cubicBezTo>
                <a:cubicBezTo>
                  <a:pt x="-1" y="11187"/>
                  <a:pt x="6006" y="2903"/>
                  <a:pt x="14886" y="-1"/>
                </a:cubicBezTo>
              </a:path>
              <a:path w="21600" h="32998" stroke="0" extrusionOk="0">
                <a:moveTo>
                  <a:pt x="3961" y="32998"/>
                </a:moveTo>
                <a:cubicBezTo>
                  <a:pt x="1384" y="29351"/>
                  <a:pt x="0" y="24995"/>
                  <a:pt x="0" y="20530"/>
                </a:cubicBezTo>
                <a:cubicBezTo>
                  <a:pt x="-1" y="11187"/>
                  <a:pt x="6006" y="2903"/>
                  <a:pt x="14886" y="-1"/>
                </a:cubicBezTo>
                <a:lnTo>
                  <a:pt x="21600" y="20530"/>
                </a:lnTo>
                <a:lnTo>
                  <a:pt x="3961" y="32998"/>
                </a:lnTo>
                <a:close/>
              </a:path>
            </a:pathLst>
          </a:custGeom>
          <a:noFill/>
          <a:ln w="38100">
            <a:solidFill>
              <a:schemeClr val="bg1"/>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3983" name="Arc 15"/>
          <p:cNvSpPr>
            <a:spLocks/>
          </p:cNvSpPr>
          <p:nvPr/>
        </p:nvSpPr>
        <p:spPr bwMode="auto">
          <a:xfrm flipH="1">
            <a:off x="4802188" y="1639889"/>
            <a:ext cx="3194050" cy="3629025"/>
          </a:xfrm>
          <a:custGeom>
            <a:avLst/>
            <a:gdLst>
              <a:gd name="T0" fmla="*/ 2147483646 w 22284"/>
              <a:gd name="T1" fmla="*/ 2147483646 h 25358"/>
              <a:gd name="T2" fmla="*/ 2147483646 w 22284"/>
              <a:gd name="T3" fmla="*/ 2147483646 h 25358"/>
              <a:gd name="T4" fmla="*/ 2147483646 w 22284"/>
              <a:gd name="T5" fmla="*/ 2147483646 h 25358"/>
              <a:gd name="T6" fmla="*/ 0 60000 65536"/>
              <a:gd name="T7" fmla="*/ 0 60000 65536"/>
              <a:gd name="T8" fmla="*/ 0 60000 65536"/>
              <a:gd name="T9" fmla="*/ 0 w 22284"/>
              <a:gd name="T10" fmla="*/ 0 h 25358"/>
              <a:gd name="T11" fmla="*/ 22284 w 22284"/>
              <a:gd name="T12" fmla="*/ 25358 h 25358"/>
            </a:gdLst>
            <a:ahLst/>
            <a:cxnLst>
              <a:cxn ang="T6">
                <a:pos x="T0" y="T1"/>
              </a:cxn>
              <a:cxn ang="T7">
                <a:pos x="T2" y="T3"/>
              </a:cxn>
              <a:cxn ang="T8">
                <a:pos x="T4" y="T5"/>
              </a:cxn>
            </a:cxnLst>
            <a:rect l="T9" t="T10" r="T11" b="T12"/>
            <a:pathLst>
              <a:path w="22284" h="25358" fill="none" extrusionOk="0">
                <a:moveTo>
                  <a:pt x="329" y="25357"/>
                </a:moveTo>
                <a:cubicBezTo>
                  <a:pt x="110" y="24117"/>
                  <a:pt x="0" y="22859"/>
                  <a:pt x="0" y="21600"/>
                </a:cubicBezTo>
                <a:cubicBezTo>
                  <a:pt x="0" y="9670"/>
                  <a:pt x="9670" y="0"/>
                  <a:pt x="21600" y="0"/>
                </a:cubicBezTo>
                <a:cubicBezTo>
                  <a:pt x="21828" y="-1"/>
                  <a:pt x="22056" y="3"/>
                  <a:pt x="22284" y="10"/>
                </a:cubicBezTo>
              </a:path>
              <a:path w="22284" h="25358" stroke="0" extrusionOk="0">
                <a:moveTo>
                  <a:pt x="329" y="25357"/>
                </a:moveTo>
                <a:cubicBezTo>
                  <a:pt x="110" y="24117"/>
                  <a:pt x="0" y="22859"/>
                  <a:pt x="0" y="21600"/>
                </a:cubicBezTo>
                <a:cubicBezTo>
                  <a:pt x="0" y="9670"/>
                  <a:pt x="9670" y="0"/>
                  <a:pt x="21600" y="0"/>
                </a:cubicBezTo>
                <a:cubicBezTo>
                  <a:pt x="21828" y="-1"/>
                  <a:pt x="22056" y="3"/>
                  <a:pt x="22284" y="10"/>
                </a:cubicBezTo>
                <a:lnTo>
                  <a:pt x="21600" y="21600"/>
                </a:lnTo>
                <a:lnTo>
                  <a:pt x="329" y="2535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3984" name="Arc 16"/>
          <p:cNvSpPr>
            <a:spLocks/>
          </p:cNvSpPr>
          <p:nvPr/>
        </p:nvSpPr>
        <p:spPr bwMode="auto">
          <a:xfrm>
            <a:off x="3541713" y="1649414"/>
            <a:ext cx="3225800" cy="3629025"/>
          </a:xfrm>
          <a:custGeom>
            <a:avLst/>
            <a:gdLst>
              <a:gd name="T0" fmla="*/ 2147483646 w 22504"/>
              <a:gd name="T1" fmla="*/ 2147483646 h 25358"/>
              <a:gd name="T2" fmla="*/ 2147483646 w 22504"/>
              <a:gd name="T3" fmla="*/ 2147483646 h 25358"/>
              <a:gd name="T4" fmla="*/ 2147483646 w 22504"/>
              <a:gd name="T5" fmla="*/ 2147483646 h 25358"/>
              <a:gd name="T6" fmla="*/ 0 60000 65536"/>
              <a:gd name="T7" fmla="*/ 0 60000 65536"/>
              <a:gd name="T8" fmla="*/ 0 60000 65536"/>
              <a:gd name="T9" fmla="*/ 0 w 22504"/>
              <a:gd name="T10" fmla="*/ 0 h 25358"/>
              <a:gd name="T11" fmla="*/ 22504 w 22504"/>
              <a:gd name="T12" fmla="*/ 25358 h 25358"/>
            </a:gdLst>
            <a:ahLst/>
            <a:cxnLst>
              <a:cxn ang="T6">
                <a:pos x="T0" y="T1"/>
              </a:cxn>
              <a:cxn ang="T7">
                <a:pos x="T2" y="T3"/>
              </a:cxn>
              <a:cxn ang="T8">
                <a:pos x="T4" y="T5"/>
              </a:cxn>
            </a:cxnLst>
            <a:rect l="T9" t="T10" r="T11" b="T12"/>
            <a:pathLst>
              <a:path w="22504" h="25358" fill="none" extrusionOk="0">
                <a:moveTo>
                  <a:pt x="329" y="25357"/>
                </a:moveTo>
                <a:cubicBezTo>
                  <a:pt x="110" y="24117"/>
                  <a:pt x="0" y="22859"/>
                  <a:pt x="0" y="21600"/>
                </a:cubicBezTo>
                <a:cubicBezTo>
                  <a:pt x="0" y="9670"/>
                  <a:pt x="9670" y="0"/>
                  <a:pt x="21600" y="0"/>
                </a:cubicBezTo>
                <a:cubicBezTo>
                  <a:pt x="21901" y="-1"/>
                  <a:pt x="22202" y="6"/>
                  <a:pt x="22504" y="18"/>
                </a:cubicBezTo>
              </a:path>
              <a:path w="22504" h="25358" stroke="0" extrusionOk="0">
                <a:moveTo>
                  <a:pt x="329" y="25357"/>
                </a:moveTo>
                <a:cubicBezTo>
                  <a:pt x="110" y="24117"/>
                  <a:pt x="0" y="22859"/>
                  <a:pt x="0" y="21600"/>
                </a:cubicBezTo>
                <a:cubicBezTo>
                  <a:pt x="0" y="9670"/>
                  <a:pt x="9670" y="0"/>
                  <a:pt x="21600" y="0"/>
                </a:cubicBezTo>
                <a:cubicBezTo>
                  <a:pt x="21901" y="-1"/>
                  <a:pt x="22202" y="6"/>
                  <a:pt x="22504" y="18"/>
                </a:cubicBezTo>
                <a:lnTo>
                  <a:pt x="21600" y="21600"/>
                </a:lnTo>
                <a:lnTo>
                  <a:pt x="329" y="2535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3985" name="Arc 17"/>
          <p:cNvSpPr>
            <a:spLocks/>
          </p:cNvSpPr>
          <p:nvPr/>
        </p:nvSpPr>
        <p:spPr bwMode="auto">
          <a:xfrm>
            <a:off x="3589338" y="1762125"/>
            <a:ext cx="4246562" cy="3092450"/>
          </a:xfrm>
          <a:custGeom>
            <a:avLst/>
            <a:gdLst>
              <a:gd name="T0" fmla="*/ 0 w 29640"/>
              <a:gd name="T1" fmla="*/ 2147483646 h 21600"/>
              <a:gd name="T2" fmla="*/ 2147483646 w 29640"/>
              <a:gd name="T3" fmla="*/ 2147483646 h 21600"/>
              <a:gd name="T4" fmla="*/ 2147483646 w 29640"/>
              <a:gd name="T5" fmla="*/ 2147483646 h 21600"/>
              <a:gd name="T6" fmla="*/ 0 60000 65536"/>
              <a:gd name="T7" fmla="*/ 0 60000 65536"/>
              <a:gd name="T8" fmla="*/ 0 60000 65536"/>
              <a:gd name="T9" fmla="*/ 0 w 29640"/>
              <a:gd name="T10" fmla="*/ 0 h 21600"/>
              <a:gd name="T11" fmla="*/ 29640 w 29640"/>
              <a:gd name="T12" fmla="*/ 21600 h 21600"/>
            </a:gdLst>
            <a:ahLst/>
            <a:cxnLst>
              <a:cxn ang="T6">
                <a:pos x="T0" y="T1"/>
              </a:cxn>
              <a:cxn ang="T7">
                <a:pos x="T2" y="T3"/>
              </a:cxn>
              <a:cxn ang="T8">
                <a:pos x="T4" y="T5"/>
              </a:cxn>
            </a:cxnLst>
            <a:rect l="T9" t="T10" r="T11" b="T12"/>
            <a:pathLst>
              <a:path w="29640" h="21600" fill="none" extrusionOk="0">
                <a:moveTo>
                  <a:pt x="-1" y="6567"/>
                </a:moveTo>
                <a:cubicBezTo>
                  <a:pt x="4068" y="2369"/>
                  <a:pt x="9664" y="-1"/>
                  <a:pt x="15511" y="0"/>
                </a:cubicBezTo>
                <a:cubicBezTo>
                  <a:pt x="20699" y="0"/>
                  <a:pt x="25715" y="1867"/>
                  <a:pt x="29640" y="5261"/>
                </a:cubicBezTo>
              </a:path>
              <a:path w="29640" h="21600" stroke="0" extrusionOk="0">
                <a:moveTo>
                  <a:pt x="-1" y="6567"/>
                </a:moveTo>
                <a:cubicBezTo>
                  <a:pt x="4068" y="2369"/>
                  <a:pt x="9664" y="-1"/>
                  <a:pt x="15511" y="0"/>
                </a:cubicBezTo>
                <a:cubicBezTo>
                  <a:pt x="20699" y="0"/>
                  <a:pt x="25715" y="1867"/>
                  <a:pt x="29640" y="5261"/>
                </a:cubicBezTo>
                <a:lnTo>
                  <a:pt x="15511" y="21600"/>
                </a:lnTo>
                <a:lnTo>
                  <a:pt x="-1" y="656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grpSp>
        <p:nvGrpSpPr>
          <p:cNvPr id="83986" name="Group 18"/>
          <p:cNvGrpSpPr>
            <a:grpSpLocks/>
          </p:cNvGrpSpPr>
          <p:nvPr/>
        </p:nvGrpSpPr>
        <p:grpSpPr bwMode="auto">
          <a:xfrm>
            <a:off x="5427664" y="3568700"/>
            <a:ext cx="777875" cy="863600"/>
            <a:chOff x="2459" y="2248"/>
            <a:chExt cx="490" cy="544"/>
          </a:xfrm>
        </p:grpSpPr>
        <p:sp>
          <p:nvSpPr>
            <p:cNvPr id="398355" name="Oval 19"/>
            <p:cNvSpPr>
              <a:spLocks noChangeArrowheads="1"/>
            </p:cNvSpPr>
            <p:nvPr/>
          </p:nvSpPr>
          <p:spPr bwMode="auto">
            <a:xfrm>
              <a:off x="2459" y="2303"/>
              <a:ext cx="490" cy="489"/>
            </a:xfrm>
            <a:prstGeom prst="ellipse">
              <a:avLst/>
            </a:prstGeom>
            <a:gradFill rotWithShape="0">
              <a:gsLst>
                <a:gs pos="0">
                  <a:schemeClr val="accent1"/>
                </a:gs>
                <a:gs pos="100000">
                  <a:schemeClr val="accent1">
                    <a:gamma/>
                    <a:shade val="30196"/>
                    <a:invGamma/>
                  </a:schemeClr>
                </a:gs>
              </a:gsLst>
              <a:lin ang="2700000" scaled="1"/>
            </a:gradFill>
            <a:ln w="28575">
              <a:solidFill>
                <a:srgbClr val="0000CC"/>
              </a:solidFill>
              <a:round/>
              <a:headEnd type="none" w="sm" len="sm"/>
              <a:tailEnd type="none" w="sm" len="sm"/>
            </a:ln>
            <a:effectLst/>
          </p:spPr>
          <p:txBody>
            <a:bodyPr wrap="none" anchor="ctr"/>
            <a:lstStyle/>
            <a:p>
              <a:pPr>
                <a:defRPr/>
              </a:pPr>
              <a:endParaRPr lang="tr-TR"/>
            </a:p>
          </p:txBody>
        </p:sp>
        <p:sp>
          <p:nvSpPr>
            <p:cNvPr id="83993" name="Line 20"/>
            <p:cNvSpPr>
              <a:spLocks noChangeShapeType="1"/>
            </p:cNvSpPr>
            <p:nvPr/>
          </p:nvSpPr>
          <p:spPr bwMode="auto">
            <a:xfrm>
              <a:off x="2704" y="2303"/>
              <a:ext cx="0" cy="4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83994" name="Arc 21"/>
            <p:cNvSpPr>
              <a:spLocks/>
            </p:cNvSpPr>
            <p:nvPr/>
          </p:nvSpPr>
          <p:spPr bwMode="auto">
            <a:xfrm>
              <a:off x="2507" y="2305"/>
              <a:ext cx="285" cy="485"/>
            </a:xfrm>
            <a:custGeom>
              <a:avLst/>
              <a:gdLst>
                <a:gd name="T0" fmla="*/ 0 w 21600"/>
                <a:gd name="T1" fmla="*/ 0 h 30866"/>
                <a:gd name="T2" fmla="*/ 0 w 21600"/>
                <a:gd name="T3" fmla="*/ 0 h 30866"/>
                <a:gd name="T4" fmla="*/ 0 w 21600"/>
                <a:gd name="T5" fmla="*/ 0 h 30866"/>
                <a:gd name="T6" fmla="*/ 0 60000 65536"/>
                <a:gd name="T7" fmla="*/ 0 60000 65536"/>
                <a:gd name="T8" fmla="*/ 0 60000 65536"/>
                <a:gd name="T9" fmla="*/ 0 w 21600"/>
                <a:gd name="T10" fmla="*/ 0 h 30866"/>
                <a:gd name="T11" fmla="*/ 21600 w 21600"/>
                <a:gd name="T12" fmla="*/ 30866 h 30866"/>
              </a:gdLst>
              <a:ahLst/>
              <a:cxnLst>
                <a:cxn ang="T6">
                  <a:pos x="T0" y="T1"/>
                </a:cxn>
                <a:cxn ang="T7">
                  <a:pos x="T2" y="T3"/>
                </a:cxn>
                <a:cxn ang="T8">
                  <a:pos x="T4" y="T5"/>
                </a:cxn>
              </a:cxnLst>
              <a:rect l="T9" t="T10" r="T11" b="T12"/>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3995" name="Arc 22"/>
            <p:cNvSpPr>
              <a:spLocks/>
            </p:cNvSpPr>
            <p:nvPr/>
          </p:nvSpPr>
          <p:spPr bwMode="auto">
            <a:xfrm flipH="1">
              <a:off x="2557" y="2306"/>
              <a:ext cx="304" cy="469"/>
            </a:xfrm>
            <a:custGeom>
              <a:avLst/>
              <a:gdLst>
                <a:gd name="T0" fmla="*/ 0 w 21600"/>
                <a:gd name="T1" fmla="*/ 0 h 33362"/>
                <a:gd name="T2" fmla="*/ 0 w 21600"/>
                <a:gd name="T3" fmla="*/ 0 h 33362"/>
                <a:gd name="T4" fmla="*/ 0 w 21600"/>
                <a:gd name="T5" fmla="*/ 0 h 33362"/>
                <a:gd name="T6" fmla="*/ 0 60000 65536"/>
                <a:gd name="T7" fmla="*/ 0 60000 65536"/>
                <a:gd name="T8" fmla="*/ 0 60000 65536"/>
                <a:gd name="T9" fmla="*/ 0 w 21600"/>
                <a:gd name="T10" fmla="*/ 0 h 33362"/>
                <a:gd name="T11" fmla="*/ 21600 w 21600"/>
                <a:gd name="T12" fmla="*/ 33362 h 33362"/>
              </a:gdLst>
              <a:ahLst/>
              <a:cxnLst>
                <a:cxn ang="T6">
                  <a:pos x="T0" y="T1"/>
                </a:cxn>
                <a:cxn ang="T7">
                  <a:pos x="T2" y="T3"/>
                </a:cxn>
                <a:cxn ang="T8">
                  <a:pos x="T4" y="T5"/>
                </a:cxn>
              </a:cxnLst>
              <a:rect l="T9" t="T10" r="T11" b="T12"/>
              <a:pathLst>
                <a:path w="21600" h="33362" fill="none" extrusionOk="0">
                  <a:moveTo>
                    <a:pt x="4140" y="33361"/>
                  </a:moveTo>
                  <a:cubicBezTo>
                    <a:pt x="1449" y="29667"/>
                    <a:pt x="0" y="25215"/>
                    <a:pt x="0" y="20645"/>
                  </a:cubicBezTo>
                  <a:cubicBezTo>
                    <a:pt x="-1" y="11162"/>
                    <a:pt x="6184" y="2788"/>
                    <a:pt x="15248" y="0"/>
                  </a:cubicBezTo>
                </a:path>
                <a:path w="21600" h="33362" stroke="0" extrusionOk="0">
                  <a:moveTo>
                    <a:pt x="4140" y="33361"/>
                  </a:moveTo>
                  <a:cubicBezTo>
                    <a:pt x="1449" y="29667"/>
                    <a:pt x="0" y="25215"/>
                    <a:pt x="0" y="20645"/>
                  </a:cubicBezTo>
                  <a:cubicBezTo>
                    <a:pt x="-1" y="11162"/>
                    <a:pt x="6184" y="2788"/>
                    <a:pt x="15248" y="0"/>
                  </a:cubicBezTo>
                  <a:lnTo>
                    <a:pt x="21600" y="20645"/>
                  </a:lnTo>
                  <a:lnTo>
                    <a:pt x="4140" y="3336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3996" name="Arc 23"/>
            <p:cNvSpPr>
              <a:spLocks/>
            </p:cNvSpPr>
            <p:nvPr/>
          </p:nvSpPr>
          <p:spPr bwMode="auto">
            <a:xfrm flipH="1">
              <a:off x="2619" y="2305"/>
              <a:ext cx="285" cy="485"/>
            </a:xfrm>
            <a:custGeom>
              <a:avLst/>
              <a:gdLst>
                <a:gd name="T0" fmla="*/ 0 w 21600"/>
                <a:gd name="T1" fmla="*/ 0 h 30866"/>
                <a:gd name="T2" fmla="*/ 0 w 21600"/>
                <a:gd name="T3" fmla="*/ 0 h 30866"/>
                <a:gd name="T4" fmla="*/ 0 w 21600"/>
                <a:gd name="T5" fmla="*/ 0 h 30866"/>
                <a:gd name="T6" fmla="*/ 0 60000 65536"/>
                <a:gd name="T7" fmla="*/ 0 60000 65536"/>
                <a:gd name="T8" fmla="*/ 0 60000 65536"/>
                <a:gd name="T9" fmla="*/ 0 w 21600"/>
                <a:gd name="T10" fmla="*/ 0 h 30866"/>
                <a:gd name="T11" fmla="*/ 21600 w 21600"/>
                <a:gd name="T12" fmla="*/ 30866 h 30866"/>
              </a:gdLst>
              <a:ahLst/>
              <a:cxnLst>
                <a:cxn ang="T6">
                  <a:pos x="T0" y="T1"/>
                </a:cxn>
                <a:cxn ang="T7">
                  <a:pos x="T2" y="T3"/>
                </a:cxn>
                <a:cxn ang="T8">
                  <a:pos x="T4" y="T5"/>
                </a:cxn>
              </a:cxnLst>
              <a:rect l="T9" t="T10" r="T11" b="T12"/>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3997" name="Arc 24"/>
            <p:cNvSpPr>
              <a:spLocks/>
            </p:cNvSpPr>
            <p:nvPr/>
          </p:nvSpPr>
          <p:spPr bwMode="auto">
            <a:xfrm>
              <a:off x="2549" y="2306"/>
              <a:ext cx="303" cy="465"/>
            </a:xfrm>
            <a:custGeom>
              <a:avLst/>
              <a:gdLst>
                <a:gd name="T0" fmla="*/ 0 w 21600"/>
                <a:gd name="T1" fmla="*/ 0 h 33113"/>
                <a:gd name="T2" fmla="*/ 0 w 21600"/>
                <a:gd name="T3" fmla="*/ 0 h 33113"/>
                <a:gd name="T4" fmla="*/ 0 w 21600"/>
                <a:gd name="T5" fmla="*/ 0 h 33113"/>
                <a:gd name="T6" fmla="*/ 0 60000 65536"/>
                <a:gd name="T7" fmla="*/ 0 60000 65536"/>
                <a:gd name="T8" fmla="*/ 0 60000 65536"/>
                <a:gd name="T9" fmla="*/ 0 w 21600"/>
                <a:gd name="T10" fmla="*/ 0 h 33113"/>
                <a:gd name="T11" fmla="*/ 21600 w 21600"/>
                <a:gd name="T12" fmla="*/ 33113 h 33113"/>
              </a:gdLst>
              <a:ahLst/>
              <a:cxnLst>
                <a:cxn ang="T6">
                  <a:pos x="T0" y="T1"/>
                </a:cxn>
                <a:cxn ang="T7">
                  <a:pos x="T2" y="T3"/>
                </a:cxn>
                <a:cxn ang="T8">
                  <a:pos x="T4" y="T5"/>
                </a:cxn>
              </a:cxnLst>
              <a:rect l="T9" t="T10" r="T11" b="T12"/>
              <a:pathLst>
                <a:path w="21600" h="33113" fill="none" extrusionOk="0">
                  <a:moveTo>
                    <a:pt x="3961" y="33113"/>
                  </a:moveTo>
                  <a:cubicBezTo>
                    <a:pt x="1384" y="29466"/>
                    <a:pt x="0" y="25110"/>
                    <a:pt x="0" y="20645"/>
                  </a:cubicBezTo>
                  <a:cubicBezTo>
                    <a:pt x="-1" y="11162"/>
                    <a:pt x="6184" y="2788"/>
                    <a:pt x="15248" y="0"/>
                  </a:cubicBezTo>
                </a:path>
                <a:path w="21600" h="33113" stroke="0" extrusionOk="0">
                  <a:moveTo>
                    <a:pt x="3961" y="33113"/>
                  </a:moveTo>
                  <a:cubicBezTo>
                    <a:pt x="1384" y="29466"/>
                    <a:pt x="0" y="25110"/>
                    <a:pt x="0" y="20645"/>
                  </a:cubicBezTo>
                  <a:cubicBezTo>
                    <a:pt x="-1" y="11162"/>
                    <a:pt x="6184" y="2788"/>
                    <a:pt x="15248" y="0"/>
                  </a:cubicBezTo>
                  <a:lnTo>
                    <a:pt x="21600" y="20645"/>
                  </a:lnTo>
                  <a:lnTo>
                    <a:pt x="3961" y="33113"/>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3998" name="Arc 25"/>
            <p:cNvSpPr>
              <a:spLocks/>
            </p:cNvSpPr>
            <p:nvPr/>
          </p:nvSpPr>
          <p:spPr bwMode="auto">
            <a:xfrm flipH="1">
              <a:off x="2610" y="2325"/>
              <a:ext cx="307" cy="348"/>
            </a:xfrm>
            <a:custGeom>
              <a:avLst/>
              <a:gdLst>
                <a:gd name="T0" fmla="*/ 0 w 22284"/>
                <a:gd name="T1" fmla="*/ 0 h 25358"/>
                <a:gd name="T2" fmla="*/ 0 w 22284"/>
                <a:gd name="T3" fmla="*/ 0 h 25358"/>
                <a:gd name="T4" fmla="*/ 0 w 22284"/>
                <a:gd name="T5" fmla="*/ 0 h 25358"/>
                <a:gd name="T6" fmla="*/ 0 60000 65536"/>
                <a:gd name="T7" fmla="*/ 0 60000 65536"/>
                <a:gd name="T8" fmla="*/ 0 60000 65536"/>
                <a:gd name="T9" fmla="*/ 0 w 22284"/>
                <a:gd name="T10" fmla="*/ 0 h 25358"/>
                <a:gd name="T11" fmla="*/ 22284 w 22284"/>
                <a:gd name="T12" fmla="*/ 25358 h 25358"/>
              </a:gdLst>
              <a:ahLst/>
              <a:cxnLst>
                <a:cxn ang="T6">
                  <a:pos x="T0" y="T1"/>
                </a:cxn>
                <a:cxn ang="T7">
                  <a:pos x="T2" y="T3"/>
                </a:cxn>
                <a:cxn ang="T8">
                  <a:pos x="T4" y="T5"/>
                </a:cxn>
              </a:cxnLst>
              <a:rect l="T9" t="T10" r="T11" b="T12"/>
              <a:pathLst>
                <a:path w="22284" h="25358" fill="none" extrusionOk="0">
                  <a:moveTo>
                    <a:pt x="329" y="25357"/>
                  </a:moveTo>
                  <a:cubicBezTo>
                    <a:pt x="110" y="24117"/>
                    <a:pt x="0" y="22859"/>
                    <a:pt x="0" y="21600"/>
                  </a:cubicBezTo>
                  <a:cubicBezTo>
                    <a:pt x="0" y="9670"/>
                    <a:pt x="9670" y="0"/>
                    <a:pt x="21600" y="0"/>
                  </a:cubicBezTo>
                  <a:cubicBezTo>
                    <a:pt x="21828" y="-1"/>
                    <a:pt x="22056" y="3"/>
                    <a:pt x="22284" y="10"/>
                  </a:cubicBezTo>
                </a:path>
                <a:path w="22284" h="25358" stroke="0" extrusionOk="0">
                  <a:moveTo>
                    <a:pt x="329" y="25357"/>
                  </a:moveTo>
                  <a:cubicBezTo>
                    <a:pt x="110" y="24117"/>
                    <a:pt x="0" y="22859"/>
                    <a:pt x="0" y="21600"/>
                  </a:cubicBezTo>
                  <a:cubicBezTo>
                    <a:pt x="0" y="9670"/>
                    <a:pt x="9670" y="0"/>
                    <a:pt x="21600" y="0"/>
                  </a:cubicBezTo>
                  <a:cubicBezTo>
                    <a:pt x="21828" y="-1"/>
                    <a:pt x="22056" y="3"/>
                    <a:pt x="22284" y="10"/>
                  </a:cubicBezTo>
                  <a:lnTo>
                    <a:pt x="21600" y="21600"/>
                  </a:lnTo>
                  <a:lnTo>
                    <a:pt x="329" y="2535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3999" name="Arc 26"/>
            <p:cNvSpPr>
              <a:spLocks/>
            </p:cNvSpPr>
            <p:nvPr/>
          </p:nvSpPr>
          <p:spPr bwMode="auto">
            <a:xfrm>
              <a:off x="2489" y="2325"/>
              <a:ext cx="312" cy="348"/>
            </a:xfrm>
            <a:custGeom>
              <a:avLst/>
              <a:gdLst>
                <a:gd name="T0" fmla="*/ 0 w 22702"/>
                <a:gd name="T1" fmla="*/ 0 h 25358"/>
                <a:gd name="T2" fmla="*/ 0 w 22702"/>
                <a:gd name="T3" fmla="*/ 0 h 25358"/>
                <a:gd name="T4" fmla="*/ 0 w 22702"/>
                <a:gd name="T5" fmla="*/ 0 h 25358"/>
                <a:gd name="T6" fmla="*/ 0 60000 65536"/>
                <a:gd name="T7" fmla="*/ 0 60000 65536"/>
                <a:gd name="T8" fmla="*/ 0 60000 65536"/>
                <a:gd name="T9" fmla="*/ 0 w 22702"/>
                <a:gd name="T10" fmla="*/ 0 h 25358"/>
                <a:gd name="T11" fmla="*/ 22702 w 22702"/>
                <a:gd name="T12" fmla="*/ 25358 h 25358"/>
              </a:gdLst>
              <a:ahLst/>
              <a:cxnLst>
                <a:cxn ang="T6">
                  <a:pos x="T0" y="T1"/>
                </a:cxn>
                <a:cxn ang="T7">
                  <a:pos x="T2" y="T3"/>
                </a:cxn>
                <a:cxn ang="T8">
                  <a:pos x="T4" y="T5"/>
                </a:cxn>
              </a:cxnLst>
              <a:rect l="T9" t="T10" r="T11" b="T12"/>
              <a:pathLst>
                <a:path w="22702" h="25358" fill="none" extrusionOk="0">
                  <a:moveTo>
                    <a:pt x="329" y="25357"/>
                  </a:moveTo>
                  <a:cubicBezTo>
                    <a:pt x="110" y="24117"/>
                    <a:pt x="0" y="22859"/>
                    <a:pt x="0" y="21600"/>
                  </a:cubicBezTo>
                  <a:cubicBezTo>
                    <a:pt x="0" y="9670"/>
                    <a:pt x="9670" y="0"/>
                    <a:pt x="21600" y="0"/>
                  </a:cubicBezTo>
                  <a:cubicBezTo>
                    <a:pt x="21967" y="-1"/>
                    <a:pt x="22334" y="9"/>
                    <a:pt x="22701" y="28"/>
                  </a:cubicBezTo>
                </a:path>
                <a:path w="22702" h="25358" stroke="0" extrusionOk="0">
                  <a:moveTo>
                    <a:pt x="329" y="25357"/>
                  </a:moveTo>
                  <a:cubicBezTo>
                    <a:pt x="110" y="24117"/>
                    <a:pt x="0" y="22859"/>
                    <a:pt x="0" y="21600"/>
                  </a:cubicBezTo>
                  <a:cubicBezTo>
                    <a:pt x="0" y="9670"/>
                    <a:pt x="9670" y="0"/>
                    <a:pt x="21600" y="0"/>
                  </a:cubicBezTo>
                  <a:cubicBezTo>
                    <a:pt x="21967" y="-1"/>
                    <a:pt x="22334" y="9"/>
                    <a:pt x="22701" y="28"/>
                  </a:cubicBezTo>
                  <a:lnTo>
                    <a:pt x="21600" y="21600"/>
                  </a:lnTo>
                  <a:lnTo>
                    <a:pt x="329" y="2535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4000" name="Arc 27"/>
            <p:cNvSpPr>
              <a:spLocks/>
            </p:cNvSpPr>
            <p:nvPr/>
          </p:nvSpPr>
          <p:spPr bwMode="auto">
            <a:xfrm>
              <a:off x="2494" y="2333"/>
              <a:ext cx="407" cy="296"/>
            </a:xfrm>
            <a:custGeom>
              <a:avLst/>
              <a:gdLst>
                <a:gd name="T0" fmla="*/ 0 w 29640"/>
                <a:gd name="T1" fmla="*/ 0 h 21600"/>
                <a:gd name="T2" fmla="*/ 0 w 29640"/>
                <a:gd name="T3" fmla="*/ 0 h 21600"/>
                <a:gd name="T4" fmla="*/ 0 w 29640"/>
                <a:gd name="T5" fmla="*/ 0 h 21600"/>
                <a:gd name="T6" fmla="*/ 0 60000 65536"/>
                <a:gd name="T7" fmla="*/ 0 60000 65536"/>
                <a:gd name="T8" fmla="*/ 0 60000 65536"/>
                <a:gd name="T9" fmla="*/ 0 w 29640"/>
                <a:gd name="T10" fmla="*/ 0 h 21600"/>
                <a:gd name="T11" fmla="*/ 29640 w 29640"/>
                <a:gd name="T12" fmla="*/ 21600 h 21600"/>
              </a:gdLst>
              <a:ahLst/>
              <a:cxnLst>
                <a:cxn ang="T6">
                  <a:pos x="T0" y="T1"/>
                </a:cxn>
                <a:cxn ang="T7">
                  <a:pos x="T2" y="T3"/>
                </a:cxn>
                <a:cxn ang="T8">
                  <a:pos x="T4" y="T5"/>
                </a:cxn>
              </a:cxnLst>
              <a:rect l="T9" t="T10" r="T11" b="T12"/>
              <a:pathLst>
                <a:path w="29640" h="21600" fill="none" extrusionOk="0">
                  <a:moveTo>
                    <a:pt x="-1" y="6567"/>
                  </a:moveTo>
                  <a:cubicBezTo>
                    <a:pt x="4068" y="2369"/>
                    <a:pt x="9664" y="-1"/>
                    <a:pt x="15511" y="0"/>
                  </a:cubicBezTo>
                  <a:cubicBezTo>
                    <a:pt x="20699" y="0"/>
                    <a:pt x="25715" y="1867"/>
                    <a:pt x="29640" y="5261"/>
                  </a:cubicBezTo>
                </a:path>
                <a:path w="29640" h="21600" stroke="0" extrusionOk="0">
                  <a:moveTo>
                    <a:pt x="-1" y="6567"/>
                  </a:moveTo>
                  <a:cubicBezTo>
                    <a:pt x="4068" y="2369"/>
                    <a:pt x="9664" y="-1"/>
                    <a:pt x="15511" y="0"/>
                  </a:cubicBezTo>
                  <a:cubicBezTo>
                    <a:pt x="20699" y="0"/>
                    <a:pt x="25715" y="1867"/>
                    <a:pt x="29640" y="5261"/>
                  </a:cubicBezTo>
                  <a:lnTo>
                    <a:pt x="15511" y="21600"/>
                  </a:lnTo>
                  <a:lnTo>
                    <a:pt x="-1" y="656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4001" name="Arc 28"/>
            <p:cNvSpPr>
              <a:spLocks/>
            </p:cNvSpPr>
            <p:nvPr/>
          </p:nvSpPr>
          <p:spPr bwMode="auto">
            <a:xfrm flipV="1">
              <a:off x="2460" y="2248"/>
              <a:ext cx="487" cy="383"/>
            </a:xfrm>
            <a:custGeom>
              <a:avLst/>
              <a:gdLst>
                <a:gd name="T0" fmla="*/ 0 w 28175"/>
                <a:gd name="T1" fmla="*/ 0 h 21600"/>
                <a:gd name="T2" fmla="*/ 0 w 28175"/>
                <a:gd name="T3" fmla="*/ 0 h 21600"/>
                <a:gd name="T4" fmla="*/ 0 w 28175"/>
                <a:gd name="T5" fmla="*/ 0 h 21600"/>
                <a:gd name="T6" fmla="*/ 0 60000 65536"/>
                <a:gd name="T7" fmla="*/ 0 60000 65536"/>
                <a:gd name="T8" fmla="*/ 0 60000 65536"/>
                <a:gd name="T9" fmla="*/ 0 w 28175"/>
                <a:gd name="T10" fmla="*/ 0 h 21600"/>
                <a:gd name="T11" fmla="*/ 28175 w 28175"/>
                <a:gd name="T12" fmla="*/ 21600 h 21600"/>
              </a:gdLst>
              <a:ahLst/>
              <a:cxnLst>
                <a:cxn ang="T6">
                  <a:pos x="T0" y="T1"/>
                </a:cxn>
                <a:cxn ang="T7">
                  <a:pos x="T2" y="T3"/>
                </a:cxn>
                <a:cxn ang="T8">
                  <a:pos x="T4" y="T5"/>
                </a:cxn>
              </a:cxnLst>
              <a:rect l="T9" t="T10" r="T11" b="T12"/>
              <a:pathLst>
                <a:path w="28175" h="21600" fill="none" extrusionOk="0">
                  <a:moveTo>
                    <a:pt x="0" y="5685"/>
                  </a:moveTo>
                  <a:cubicBezTo>
                    <a:pt x="3984" y="2028"/>
                    <a:pt x="9195" y="-1"/>
                    <a:pt x="14604" y="0"/>
                  </a:cubicBezTo>
                  <a:cubicBezTo>
                    <a:pt x="19542" y="0"/>
                    <a:pt x="24332" y="1692"/>
                    <a:pt x="28174" y="4795"/>
                  </a:cubicBezTo>
                </a:path>
                <a:path w="28175" h="21600" stroke="0" extrusionOk="0">
                  <a:moveTo>
                    <a:pt x="0" y="5685"/>
                  </a:moveTo>
                  <a:cubicBezTo>
                    <a:pt x="3984" y="2028"/>
                    <a:pt x="9195" y="-1"/>
                    <a:pt x="14604" y="0"/>
                  </a:cubicBezTo>
                  <a:cubicBezTo>
                    <a:pt x="19542" y="0"/>
                    <a:pt x="24332" y="1692"/>
                    <a:pt x="28174" y="4795"/>
                  </a:cubicBezTo>
                  <a:lnTo>
                    <a:pt x="14604" y="21600"/>
                  </a:lnTo>
                  <a:lnTo>
                    <a:pt x="0" y="5685"/>
                  </a:lnTo>
                  <a:close/>
                </a:path>
              </a:pathLst>
            </a:cu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4002" name="Arc 29"/>
            <p:cNvSpPr>
              <a:spLocks/>
            </p:cNvSpPr>
            <p:nvPr/>
          </p:nvSpPr>
          <p:spPr bwMode="auto">
            <a:xfrm flipV="1">
              <a:off x="2578" y="2331"/>
              <a:ext cx="259" cy="87"/>
            </a:xfrm>
            <a:custGeom>
              <a:avLst/>
              <a:gdLst>
                <a:gd name="T0" fmla="*/ 0 w 43200"/>
                <a:gd name="T1" fmla="*/ 0 h 28881"/>
                <a:gd name="T2" fmla="*/ 0 w 43200"/>
                <a:gd name="T3" fmla="*/ 0 h 28881"/>
                <a:gd name="T4" fmla="*/ 0 w 43200"/>
                <a:gd name="T5" fmla="*/ 0 h 28881"/>
                <a:gd name="T6" fmla="*/ 0 60000 65536"/>
                <a:gd name="T7" fmla="*/ 0 60000 65536"/>
                <a:gd name="T8" fmla="*/ 0 60000 65536"/>
                <a:gd name="T9" fmla="*/ 0 w 43200"/>
                <a:gd name="T10" fmla="*/ 0 h 28881"/>
                <a:gd name="T11" fmla="*/ 43200 w 43200"/>
                <a:gd name="T12" fmla="*/ 28881 h 28881"/>
              </a:gdLst>
              <a:ahLst/>
              <a:cxnLst>
                <a:cxn ang="T6">
                  <a:pos x="T0" y="T1"/>
                </a:cxn>
                <a:cxn ang="T7">
                  <a:pos x="T2" y="T3"/>
                </a:cxn>
                <a:cxn ang="T8">
                  <a:pos x="T4" y="T5"/>
                </a:cxn>
              </a:cxnLst>
              <a:rect l="T9" t="T10" r="T11" b="T12"/>
              <a:pathLst>
                <a:path w="43200" h="28881" fill="none"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path>
                <a:path w="43200" h="28881" stroke="0"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lnTo>
                    <a:pt x="21600" y="21600"/>
                  </a:lnTo>
                  <a:lnTo>
                    <a:pt x="1264" y="28880"/>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4003" name="Arc 30"/>
            <p:cNvSpPr>
              <a:spLocks/>
            </p:cNvSpPr>
            <p:nvPr/>
          </p:nvSpPr>
          <p:spPr bwMode="auto">
            <a:xfrm flipV="1">
              <a:off x="2645" y="2305"/>
              <a:ext cx="117" cy="65"/>
            </a:xfrm>
            <a:custGeom>
              <a:avLst/>
              <a:gdLst>
                <a:gd name="T0" fmla="*/ 0 w 43200"/>
                <a:gd name="T1" fmla="*/ 0 h 40439"/>
                <a:gd name="T2" fmla="*/ 0 w 43200"/>
                <a:gd name="T3" fmla="*/ 0 h 40439"/>
                <a:gd name="T4" fmla="*/ 0 w 43200"/>
                <a:gd name="T5" fmla="*/ 0 h 40439"/>
                <a:gd name="T6" fmla="*/ 0 60000 65536"/>
                <a:gd name="T7" fmla="*/ 0 60000 65536"/>
                <a:gd name="T8" fmla="*/ 0 60000 65536"/>
                <a:gd name="T9" fmla="*/ 0 w 43200"/>
                <a:gd name="T10" fmla="*/ 0 h 40439"/>
                <a:gd name="T11" fmla="*/ 43200 w 43200"/>
                <a:gd name="T12" fmla="*/ 40439 h 40439"/>
              </a:gdLst>
              <a:ahLst/>
              <a:cxnLst>
                <a:cxn ang="T6">
                  <a:pos x="T0" y="T1"/>
                </a:cxn>
                <a:cxn ang="T7">
                  <a:pos x="T2" y="T3"/>
                </a:cxn>
                <a:cxn ang="T8">
                  <a:pos x="T4" y="T5"/>
                </a:cxn>
              </a:cxnLst>
              <a:rect l="T9" t="T10" r="T11" b="T12"/>
              <a:pathLst>
                <a:path w="43200" h="40439" fill="none"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path>
                <a:path w="43200" h="40439" stroke="0"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lnTo>
                    <a:pt x="21600" y="21600"/>
                  </a:lnTo>
                  <a:lnTo>
                    <a:pt x="9242" y="39316"/>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4004" name="Arc 31"/>
            <p:cNvSpPr>
              <a:spLocks/>
            </p:cNvSpPr>
            <p:nvPr/>
          </p:nvSpPr>
          <p:spPr bwMode="auto">
            <a:xfrm flipV="1">
              <a:off x="2480" y="2379"/>
              <a:ext cx="448" cy="176"/>
            </a:xfrm>
            <a:custGeom>
              <a:avLst/>
              <a:gdLst>
                <a:gd name="T0" fmla="*/ 0 w 39297"/>
                <a:gd name="T1" fmla="*/ 0 h 21600"/>
                <a:gd name="T2" fmla="*/ 0 w 39297"/>
                <a:gd name="T3" fmla="*/ 0 h 21600"/>
                <a:gd name="T4" fmla="*/ 0 w 39297"/>
                <a:gd name="T5" fmla="*/ 0 h 21600"/>
                <a:gd name="T6" fmla="*/ 0 60000 65536"/>
                <a:gd name="T7" fmla="*/ 0 60000 65536"/>
                <a:gd name="T8" fmla="*/ 0 60000 65536"/>
                <a:gd name="T9" fmla="*/ 0 w 39297"/>
                <a:gd name="T10" fmla="*/ 0 h 21600"/>
                <a:gd name="T11" fmla="*/ 39297 w 39297"/>
                <a:gd name="T12" fmla="*/ 21600 h 21600"/>
              </a:gdLst>
              <a:ahLst/>
              <a:cxnLst>
                <a:cxn ang="T6">
                  <a:pos x="T0" y="T1"/>
                </a:cxn>
                <a:cxn ang="T7">
                  <a:pos x="T2" y="T3"/>
                </a:cxn>
                <a:cxn ang="T8">
                  <a:pos x="T4" y="T5"/>
                </a:cxn>
              </a:cxnLst>
              <a:rect l="T9" t="T10" r="T11" b="T12"/>
              <a:pathLst>
                <a:path w="39297" h="21600" fill="none" extrusionOk="0">
                  <a:moveTo>
                    <a:pt x="-1" y="13106"/>
                  </a:moveTo>
                  <a:cubicBezTo>
                    <a:pt x="3399" y="5156"/>
                    <a:pt x="11213" y="-1"/>
                    <a:pt x="19860" y="0"/>
                  </a:cubicBezTo>
                  <a:cubicBezTo>
                    <a:pt x="28137" y="0"/>
                    <a:pt x="35686" y="4730"/>
                    <a:pt x="39297" y="12178"/>
                  </a:cubicBezTo>
                </a:path>
                <a:path w="39297" h="21600" stroke="0" extrusionOk="0">
                  <a:moveTo>
                    <a:pt x="-1" y="13106"/>
                  </a:moveTo>
                  <a:cubicBezTo>
                    <a:pt x="3399" y="5156"/>
                    <a:pt x="11213" y="-1"/>
                    <a:pt x="19860" y="0"/>
                  </a:cubicBezTo>
                  <a:cubicBezTo>
                    <a:pt x="28137" y="0"/>
                    <a:pt x="35686" y="4730"/>
                    <a:pt x="39297" y="12178"/>
                  </a:cubicBezTo>
                  <a:lnTo>
                    <a:pt x="19860" y="21600"/>
                  </a:lnTo>
                  <a:lnTo>
                    <a:pt x="-1" y="13106"/>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4005" name="Arc 32"/>
            <p:cNvSpPr>
              <a:spLocks/>
            </p:cNvSpPr>
            <p:nvPr/>
          </p:nvSpPr>
          <p:spPr bwMode="auto">
            <a:xfrm flipV="1">
              <a:off x="2516" y="2367"/>
              <a:ext cx="382" cy="116"/>
            </a:xfrm>
            <a:custGeom>
              <a:avLst/>
              <a:gdLst>
                <a:gd name="T0" fmla="*/ 0 w 42062"/>
                <a:gd name="T1" fmla="*/ 0 h 21600"/>
                <a:gd name="T2" fmla="*/ 0 w 42062"/>
                <a:gd name="T3" fmla="*/ 0 h 21600"/>
                <a:gd name="T4" fmla="*/ 0 w 42062"/>
                <a:gd name="T5" fmla="*/ 0 h 21600"/>
                <a:gd name="T6" fmla="*/ 0 60000 65536"/>
                <a:gd name="T7" fmla="*/ 0 60000 65536"/>
                <a:gd name="T8" fmla="*/ 0 60000 65536"/>
                <a:gd name="T9" fmla="*/ 0 w 42062"/>
                <a:gd name="T10" fmla="*/ 0 h 21600"/>
                <a:gd name="T11" fmla="*/ 42062 w 42062"/>
                <a:gd name="T12" fmla="*/ 21600 h 21600"/>
              </a:gdLst>
              <a:ahLst/>
              <a:cxnLst>
                <a:cxn ang="T6">
                  <a:pos x="T0" y="T1"/>
                </a:cxn>
                <a:cxn ang="T7">
                  <a:pos x="T2" y="T3"/>
                </a:cxn>
                <a:cxn ang="T8">
                  <a:pos x="T4" y="T5"/>
                </a:cxn>
              </a:cxnLst>
              <a:rect l="T9" t="T10" r="T11" b="T12"/>
              <a:pathLst>
                <a:path w="42062" h="21600" fill="none" extrusionOk="0">
                  <a:moveTo>
                    <a:pt x="0" y="16969"/>
                  </a:moveTo>
                  <a:cubicBezTo>
                    <a:pt x="2175" y="7060"/>
                    <a:pt x="10953" y="-1"/>
                    <a:pt x="21098" y="0"/>
                  </a:cubicBezTo>
                  <a:cubicBezTo>
                    <a:pt x="31023" y="0"/>
                    <a:pt x="39671" y="6763"/>
                    <a:pt x="42061" y="16397"/>
                  </a:cubicBezTo>
                </a:path>
                <a:path w="42062" h="21600" stroke="0" extrusionOk="0">
                  <a:moveTo>
                    <a:pt x="0" y="16969"/>
                  </a:moveTo>
                  <a:cubicBezTo>
                    <a:pt x="2175" y="7060"/>
                    <a:pt x="10953" y="-1"/>
                    <a:pt x="21098" y="0"/>
                  </a:cubicBezTo>
                  <a:cubicBezTo>
                    <a:pt x="31023" y="0"/>
                    <a:pt x="39671" y="6763"/>
                    <a:pt x="42061" y="16397"/>
                  </a:cubicBezTo>
                  <a:lnTo>
                    <a:pt x="21098" y="21600"/>
                  </a:lnTo>
                  <a:lnTo>
                    <a:pt x="0" y="16969"/>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4006" name="Arc 33"/>
            <p:cNvSpPr>
              <a:spLocks/>
            </p:cNvSpPr>
            <p:nvPr/>
          </p:nvSpPr>
          <p:spPr bwMode="auto">
            <a:xfrm flipV="1">
              <a:off x="2468" y="2326"/>
              <a:ext cx="466" cy="383"/>
            </a:xfrm>
            <a:custGeom>
              <a:avLst/>
              <a:gdLst>
                <a:gd name="T0" fmla="*/ 0 w 26908"/>
                <a:gd name="T1" fmla="*/ 0 h 21600"/>
                <a:gd name="T2" fmla="*/ 0 w 26908"/>
                <a:gd name="T3" fmla="*/ 0 h 21600"/>
                <a:gd name="T4" fmla="*/ 0 w 26908"/>
                <a:gd name="T5" fmla="*/ 0 h 21600"/>
                <a:gd name="T6" fmla="*/ 0 60000 65536"/>
                <a:gd name="T7" fmla="*/ 0 60000 65536"/>
                <a:gd name="T8" fmla="*/ 0 60000 65536"/>
                <a:gd name="T9" fmla="*/ 0 w 26908"/>
                <a:gd name="T10" fmla="*/ 0 h 21600"/>
                <a:gd name="T11" fmla="*/ 26908 w 26908"/>
                <a:gd name="T12" fmla="*/ 21600 h 21600"/>
              </a:gdLst>
              <a:ahLst/>
              <a:cxnLst>
                <a:cxn ang="T6">
                  <a:pos x="T0" y="T1"/>
                </a:cxn>
                <a:cxn ang="T7">
                  <a:pos x="T2" y="T3"/>
                </a:cxn>
                <a:cxn ang="T8">
                  <a:pos x="T4" y="T5"/>
                </a:cxn>
              </a:cxnLst>
              <a:rect l="T9" t="T10" r="T11" b="T12"/>
              <a:pathLst>
                <a:path w="26908" h="21600" fill="none" extrusionOk="0">
                  <a:moveTo>
                    <a:pt x="-1" y="5272"/>
                  </a:moveTo>
                  <a:cubicBezTo>
                    <a:pt x="3926" y="1871"/>
                    <a:pt x="8946" y="-1"/>
                    <a:pt x="14141" y="0"/>
                  </a:cubicBezTo>
                  <a:cubicBezTo>
                    <a:pt x="18732" y="0"/>
                    <a:pt x="23204" y="1463"/>
                    <a:pt x="26908" y="4176"/>
                  </a:cubicBezTo>
                </a:path>
                <a:path w="26908" h="21600" stroke="0" extrusionOk="0">
                  <a:moveTo>
                    <a:pt x="-1" y="5272"/>
                  </a:moveTo>
                  <a:cubicBezTo>
                    <a:pt x="3926" y="1871"/>
                    <a:pt x="8946" y="-1"/>
                    <a:pt x="14141" y="0"/>
                  </a:cubicBezTo>
                  <a:cubicBezTo>
                    <a:pt x="18732" y="0"/>
                    <a:pt x="23204" y="1463"/>
                    <a:pt x="26908" y="4176"/>
                  </a:cubicBezTo>
                  <a:lnTo>
                    <a:pt x="14141" y="21600"/>
                  </a:lnTo>
                  <a:lnTo>
                    <a:pt x="-1" y="5272"/>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4007" name="Arc 34"/>
            <p:cNvSpPr>
              <a:spLocks/>
            </p:cNvSpPr>
            <p:nvPr/>
          </p:nvSpPr>
          <p:spPr bwMode="auto">
            <a:xfrm flipV="1">
              <a:off x="2511" y="2378"/>
              <a:ext cx="366" cy="382"/>
            </a:xfrm>
            <a:custGeom>
              <a:avLst/>
              <a:gdLst>
                <a:gd name="T0" fmla="*/ 0 w 21163"/>
                <a:gd name="T1" fmla="*/ 0 h 21600"/>
                <a:gd name="T2" fmla="*/ 0 w 21163"/>
                <a:gd name="T3" fmla="*/ 0 h 21600"/>
                <a:gd name="T4" fmla="*/ 0 w 21163"/>
                <a:gd name="T5" fmla="*/ 0 h 21600"/>
                <a:gd name="T6" fmla="*/ 0 60000 65536"/>
                <a:gd name="T7" fmla="*/ 0 60000 65536"/>
                <a:gd name="T8" fmla="*/ 0 60000 65536"/>
                <a:gd name="T9" fmla="*/ 0 w 21163"/>
                <a:gd name="T10" fmla="*/ 0 h 21600"/>
                <a:gd name="T11" fmla="*/ 21163 w 21163"/>
                <a:gd name="T12" fmla="*/ 21600 h 21600"/>
              </a:gdLst>
              <a:ahLst/>
              <a:cxnLst>
                <a:cxn ang="T6">
                  <a:pos x="T0" y="T1"/>
                </a:cxn>
                <a:cxn ang="T7">
                  <a:pos x="T2" y="T3"/>
                </a:cxn>
                <a:cxn ang="T8">
                  <a:pos x="T4" y="T5"/>
                </a:cxn>
              </a:cxnLst>
              <a:rect l="T9" t="T10" r="T11" b="T12"/>
              <a:pathLst>
                <a:path w="21163" h="21600" fill="none" extrusionOk="0">
                  <a:moveTo>
                    <a:pt x="0" y="3411"/>
                  </a:moveTo>
                  <a:cubicBezTo>
                    <a:pt x="3477" y="1183"/>
                    <a:pt x="7520" y="-1"/>
                    <a:pt x="11650" y="0"/>
                  </a:cubicBezTo>
                  <a:cubicBezTo>
                    <a:pt x="14948" y="0"/>
                    <a:pt x="18202" y="755"/>
                    <a:pt x="21163" y="2207"/>
                  </a:cubicBezTo>
                </a:path>
                <a:path w="21163" h="21600" stroke="0" extrusionOk="0">
                  <a:moveTo>
                    <a:pt x="0" y="3411"/>
                  </a:moveTo>
                  <a:cubicBezTo>
                    <a:pt x="3477" y="1183"/>
                    <a:pt x="7520" y="-1"/>
                    <a:pt x="11650" y="0"/>
                  </a:cubicBezTo>
                  <a:cubicBezTo>
                    <a:pt x="14948" y="0"/>
                    <a:pt x="18202" y="755"/>
                    <a:pt x="21163" y="2207"/>
                  </a:cubicBezTo>
                  <a:lnTo>
                    <a:pt x="11650" y="21600"/>
                  </a:lnTo>
                  <a:lnTo>
                    <a:pt x="0" y="341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grpSp>
      <p:sp>
        <p:nvSpPr>
          <p:cNvPr id="83987" name="Arc 35"/>
          <p:cNvSpPr>
            <a:spLocks/>
          </p:cNvSpPr>
          <p:nvPr/>
        </p:nvSpPr>
        <p:spPr bwMode="auto">
          <a:xfrm flipV="1">
            <a:off x="3384550" y="2233614"/>
            <a:ext cx="4857750" cy="1836737"/>
          </a:xfrm>
          <a:custGeom>
            <a:avLst/>
            <a:gdLst>
              <a:gd name="T0" fmla="*/ 0 w 35915"/>
              <a:gd name="T1" fmla="*/ 2147483646 h 21600"/>
              <a:gd name="T2" fmla="*/ 2147483646 w 35915"/>
              <a:gd name="T3" fmla="*/ 2147483646 h 21600"/>
              <a:gd name="T4" fmla="*/ 2147483646 w 35915"/>
              <a:gd name="T5" fmla="*/ 2147483646 h 21600"/>
              <a:gd name="T6" fmla="*/ 0 60000 65536"/>
              <a:gd name="T7" fmla="*/ 0 60000 65536"/>
              <a:gd name="T8" fmla="*/ 0 60000 65536"/>
              <a:gd name="T9" fmla="*/ 0 w 35915"/>
              <a:gd name="T10" fmla="*/ 0 h 21600"/>
              <a:gd name="T11" fmla="*/ 35915 w 35915"/>
              <a:gd name="T12" fmla="*/ 21600 h 21600"/>
            </a:gdLst>
            <a:ahLst/>
            <a:cxnLst>
              <a:cxn ang="T6">
                <a:pos x="T0" y="T1"/>
              </a:cxn>
              <a:cxn ang="T7">
                <a:pos x="T2" y="T3"/>
              </a:cxn>
              <a:cxn ang="T8">
                <a:pos x="T4" y="T5"/>
              </a:cxn>
            </a:cxnLst>
            <a:rect l="T9" t="T10" r="T11" b="T12"/>
            <a:pathLst>
              <a:path w="35915" h="21600" fill="none" extrusionOk="0">
                <a:moveTo>
                  <a:pt x="-1" y="9809"/>
                </a:moveTo>
                <a:cubicBezTo>
                  <a:pt x="3986" y="3690"/>
                  <a:pt x="10794" y="-1"/>
                  <a:pt x="18098" y="0"/>
                </a:cubicBezTo>
                <a:cubicBezTo>
                  <a:pt x="25221" y="0"/>
                  <a:pt x="31887" y="3512"/>
                  <a:pt x="35915" y="9388"/>
                </a:cubicBezTo>
              </a:path>
              <a:path w="35915" h="21600" stroke="0" extrusionOk="0">
                <a:moveTo>
                  <a:pt x="-1" y="9809"/>
                </a:moveTo>
                <a:cubicBezTo>
                  <a:pt x="3986" y="3690"/>
                  <a:pt x="10794" y="-1"/>
                  <a:pt x="18098" y="0"/>
                </a:cubicBezTo>
                <a:cubicBezTo>
                  <a:pt x="25221" y="0"/>
                  <a:pt x="31887" y="3512"/>
                  <a:pt x="35915" y="9388"/>
                </a:cubicBezTo>
                <a:lnTo>
                  <a:pt x="18098" y="21600"/>
                </a:lnTo>
                <a:lnTo>
                  <a:pt x="-1" y="9809"/>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98372" name="Rectangle 36"/>
          <p:cNvSpPr>
            <a:spLocks noGrp="1" noChangeArrowheads="1"/>
          </p:cNvSpPr>
          <p:nvPr>
            <p:ph type="title" idx="4294967295"/>
          </p:nvPr>
        </p:nvSpPr>
        <p:spPr>
          <a:xfrm>
            <a:off x="1747838" y="0"/>
            <a:ext cx="8920162" cy="863600"/>
          </a:xfrm>
          <a:effectLst>
            <a:outerShdw dist="17961" dir="2700000" algn="ctr" rotWithShape="0">
              <a:srgbClr val="FAFD00"/>
            </a:outerShdw>
          </a:effectLst>
        </p:spPr>
        <p:txBody>
          <a:bodyPr vert="horz" lIns="92075" tIns="46038" rIns="92075" bIns="46038" rtlCol="0" anchor="ctr">
            <a:normAutofit/>
          </a:bodyPr>
          <a:lstStyle/>
          <a:p>
            <a:pPr>
              <a:defRPr/>
            </a:pPr>
            <a:r>
              <a:rPr lang="tr-TR" b="1" kern="1200" dirty="0"/>
              <a:t>EKVATOR KOORDİNAT SİSTEMİ</a:t>
            </a:r>
            <a:endParaRPr lang="en-US" b="1" kern="1200" dirty="0"/>
          </a:p>
        </p:txBody>
      </p:sp>
      <p:sp>
        <p:nvSpPr>
          <p:cNvPr id="398373" name="Rectangle 37"/>
          <p:cNvSpPr>
            <a:spLocks noChangeArrowheads="1"/>
          </p:cNvSpPr>
          <p:nvPr/>
        </p:nvSpPr>
        <p:spPr bwMode="auto">
          <a:xfrm>
            <a:off x="3541713" y="4562978"/>
            <a:ext cx="4102100" cy="462307"/>
          </a:xfrm>
          <a:prstGeom prst="rect">
            <a:avLst/>
          </a:prstGeom>
          <a:noFill/>
          <a:ln w="9525">
            <a:noFill/>
            <a:miter lim="800000"/>
            <a:headEnd/>
            <a:tailEnd/>
          </a:ln>
          <a:effectLst/>
        </p:spPr>
        <p:txBody>
          <a:bodyPr lIns="92075" tIns="46038" rIns="92075" bIns="46038">
            <a:spAutoFit/>
          </a:bodyPr>
          <a:lstStyle/>
          <a:p>
            <a:pPr fontAlgn="auto">
              <a:spcBef>
                <a:spcPct val="50000"/>
              </a:spcBef>
              <a:spcAft>
                <a:spcPct val="20000"/>
              </a:spcAft>
              <a:defRPr/>
            </a:pPr>
            <a:r>
              <a:rPr lang="tr-TR" sz="2400" b="1" i="1" dirty="0">
                <a:solidFill>
                  <a:srgbClr val="FF0000"/>
                </a:solidFill>
                <a:effectLst>
                  <a:outerShdw blurRad="38100" dist="38100" dir="2700000" algn="tl">
                    <a:srgbClr val="C0C0C0"/>
                  </a:outerShdw>
                </a:effectLst>
              </a:rPr>
              <a:t>Gök Ekvatoru</a:t>
            </a:r>
            <a:endParaRPr lang="en-US" sz="2400" b="1" dirty="0">
              <a:solidFill>
                <a:srgbClr val="FF0000"/>
              </a:solidFill>
              <a:effectLst>
                <a:outerShdw blurRad="38100" dist="38100" dir="2700000" algn="tl">
                  <a:srgbClr val="C0C0C0"/>
                </a:outerShdw>
              </a:effectLst>
            </a:endParaRPr>
          </a:p>
        </p:txBody>
      </p:sp>
      <p:sp>
        <p:nvSpPr>
          <p:cNvPr id="398374" name="Rectangle 38"/>
          <p:cNvSpPr>
            <a:spLocks noChangeArrowheads="1"/>
          </p:cNvSpPr>
          <p:nvPr/>
        </p:nvSpPr>
        <p:spPr bwMode="auto">
          <a:xfrm>
            <a:off x="4271963" y="814389"/>
            <a:ext cx="4102100" cy="1090171"/>
          </a:xfrm>
          <a:prstGeom prst="rect">
            <a:avLst/>
          </a:prstGeom>
          <a:noFill/>
          <a:ln w="9525">
            <a:noFill/>
            <a:miter lim="800000"/>
            <a:headEnd/>
            <a:tailEnd/>
          </a:ln>
          <a:effectLst/>
        </p:spPr>
        <p:txBody>
          <a:bodyPr lIns="92075" tIns="46038" rIns="92075" bIns="46038">
            <a:spAutoFit/>
          </a:bodyPr>
          <a:lstStyle/>
          <a:p>
            <a:pPr fontAlgn="auto">
              <a:spcBef>
                <a:spcPct val="50000"/>
              </a:spcBef>
              <a:spcAft>
                <a:spcPct val="20000"/>
              </a:spcAft>
              <a:defRPr/>
            </a:pPr>
            <a:r>
              <a:rPr lang="tr-TR" sz="2400" b="1" i="1">
                <a:solidFill>
                  <a:schemeClr val="hlink"/>
                </a:solidFill>
                <a:effectLst>
                  <a:outerShdw blurRad="38100" dist="38100" dir="2700000" algn="tl">
                    <a:srgbClr val="C0C0C0"/>
                  </a:outerShdw>
                </a:effectLst>
              </a:rPr>
              <a:t>Kuzey Gök Kutbu</a:t>
            </a:r>
            <a:endParaRPr lang="en-US" sz="2400" b="1">
              <a:solidFill>
                <a:schemeClr val="hlink"/>
              </a:solidFill>
              <a:effectLst>
                <a:outerShdw blurRad="38100" dist="38100" dir="2700000" algn="tl">
                  <a:srgbClr val="C0C0C0"/>
                </a:outerShdw>
              </a:effectLst>
            </a:endParaRPr>
          </a:p>
          <a:p>
            <a:pPr fontAlgn="auto">
              <a:spcBef>
                <a:spcPct val="50000"/>
              </a:spcBef>
              <a:spcAft>
                <a:spcPct val="20000"/>
              </a:spcAft>
              <a:defRPr/>
            </a:pPr>
            <a:endParaRPr lang="en-US" sz="2400" b="1">
              <a:solidFill>
                <a:schemeClr val="hlink"/>
              </a:solidFill>
              <a:effectLst>
                <a:outerShdw blurRad="38100" dist="38100" dir="2700000" algn="tl">
                  <a:srgbClr val="C0C0C0"/>
                </a:outerShdw>
              </a:effectLst>
            </a:endParaRPr>
          </a:p>
        </p:txBody>
      </p:sp>
      <p:sp>
        <p:nvSpPr>
          <p:cNvPr id="83991" name="Oval 39"/>
          <p:cNvSpPr>
            <a:spLocks noChangeArrowheads="1"/>
          </p:cNvSpPr>
          <p:nvPr/>
        </p:nvSpPr>
        <p:spPr bwMode="auto">
          <a:xfrm>
            <a:off x="5740400" y="1689100"/>
            <a:ext cx="127000" cy="76200"/>
          </a:xfrm>
          <a:prstGeom prst="ellipse">
            <a:avLst/>
          </a:prstGeom>
          <a:solidFill>
            <a:schemeClr val="tx2"/>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Tree>
    <p:extLst>
      <p:ext uri="{BB962C8B-B14F-4D97-AF65-F5344CB8AC3E}">
        <p14:creationId xmlns:p14="http://schemas.microsoft.com/office/powerpoint/2010/main" val="332235150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Oval 2"/>
          <p:cNvSpPr>
            <a:spLocks noChangeArrowheads="1"/>
          </p:cNvSpPr>
          <p:nvPr/>
        </p:nvSpPr>
        <p:spPr bwMode="auto">
          <a:xfrm>
            <a:off x="3243263" y="1435100"/>
            <a:ext cx="5124450" cy="5118100"/>
          </a:xfrm>
          <a:prstGeom prst="ellipse">
            <a:avLst/>
          </a:prstGeom>
          <a:solidFill>
            <a:schemeClr val="accent1"/>
          </a:solidFill>
          <a:ln w="28575">
            <a:solidFill>
              <a:srgbClr val="0000CC"/>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86019" name="Line 3"/>
          <p:cNvSpPr>
            <a:spLocks noChangeShapeType="1"/>
          </p:cNvSpPr>
          <p:nvPr/>
        </p:nvSpPr>
        <p:spPr bwMode="auto">
          <a:xfrm flipV="1">
            <a:off x="5803900" y="1752600"/>
            <a:ext cx="0" cy="2019300"/>
          </a:xfrm>
          <a:prstGeom prst="line">
            <a:avLst/>
          </a:prstGeom>
          <a:noFill/>
          <a:ln w="38100">
            <a:solidFill>
              <a:srgbClr val="0000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86020" name="Arc 4"/>
          <p:cNvSpPr>
            <a:spLocks/>
          </p:cNvSpPr>
          <p:nvPr/>
        </p:nvSpPr>
        <p:spPr bwMode="auto">
          <a:xfrm flipV="1">
            <a:off x="3224213" y="1079500"/>
            <a:ext cx="5143500" cy="3619500"/>
          </a:xfrm>
          <a:custGeom>
            <a:avLst/>
            <a:gdLst>
              <a:gd name="T0" fmla="*/ 0 w 25303"/>
              <a:gd name="T1" fmla="*/ 2147483646 h 21600"/>
              <a:gd name="T2" fmla="*/ 2147483646 w 25303"/>
              <a:gd name="T3" fmla="*/ 2147483646 h 21600"/>
              <a:gd name="T4" fmla="*/ 2147483646 w 25303"/>
              <a:gd name="T5" fmla="*/ 2147483646 h 21600"/>
              <a:gd name="T6" fmla="*/ 0 60000 65536"/>
              <a:gd name="T7" fmla="*/ 0 60000 65536"/>
              <a:gd name="T8" fmla="*/ 0 60000 65536"/>
              <a:gd name="T9" fmla="*/ 0 w 25303"/>
              <a:gd name="T10" fmla="*/ 0 h 21600"/>
              <a:gd name="T11" fmla="*/ 25303 w 25303"/>
              <a:gd name="T12" fmla="*/ 21600 h 21600"/>
            </a:gdLst>
            <a:ahLst/>
            <a:cxnLst>
              <a:cxn ang="T6">
                <a:pos x="T0" y="T1"/>
              </a:cxn>
              <a:cxn ang="T7">
                <a:pos x="T2" y="T3"/>
              </a:cxn>
              <a:cxn ang="T8">
                <a:pos x="T4" y="T5"/>
              </a:cxn>
            </a:cxnLst>
            <a:rect l="T9" t="T10" r="T11" b="T12"/>
            <a:pathLst>
              <a:path w="25303" h="21600" fill="none" extrusionOk="0">
                <a:moveTo>
                  <a:pt x="-1" y="4122"/>
                </a:moveTo>
                <a:cubicBezTo>
                  <a:pt x="3689" y="1443"/>
                  <a:pt x="8132" y="-1"/>
                  <a:pt x="12693" y="0"/>
                </a:cubicBezTo>
                <a:cubicBezTo>
                  <a:pt x="17218" y="0"/>
                  <a:pt x="21629" y="1421"/>
                  <a:pt x="25303" y="4062"/>
                </a:cubicBezTo>
              </a:path>
              <a:path w="25303" h="21600" stroke="0" extrusionOk="0">
                <a:moveTo>
                  <a:pt x="-1" y="4122"/>
                </a:moveTo>
                <a:cubicBezTo>
                  <a:pt x="3689" y="1443"/>
                  <a:pt x="8132" y="-1"/>
                  <a:pt x="12693" y="0"/>
                </a:cubicBezTo>
                <a:cubicBezTo>
                  <a:pt x="17218" y="0"/>
                  <a:pt x="21629" y="1421"/>
                  <a:pt x="25303" y="4062"/>
                </a:cubicBezTo>
                <a:lnTo>
                  <a:pt x="12693" y="21600"/>
                </a:lnTo>
                <a:lnTo>
                  <a:pt x="-1" y="4122"/>
                </a:lnTo>
                <a:close/>
              </a:path>
            </a:pathLst>
          </a:custGeom>
          <a:noFill/>
          <a:ln w="38100">
            <a:solidFill>
              <a:srgbClr val="FF0000"/>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6021" name="Arc 5"/>
          <p:cNvSpPr>
            <a:spLocks/>
          </p:cNvSpPr>
          <p:nvPr/>
        </p:nvSpPr>
        <p:spPr bwMode="auto">
          <a:xfrm flipV="1">
            <a:off x="4489450" y="1733551"/>
            <a:ext cx="2700338" cy="904875"/>
          </a:xfrm>
          <a:custGeom>
            <a:avLst/>
            <a:gdLst>
              <a:gd name="T0" fmla="*/ 2147483646 w 43200"/>
              <a:gd name="T1" fmla="*/ 2147483646 h 28881"/>
              <a:gd name="T2" fmla="*/ 2147483646 w 43200"/>
              <a:gd name="T3" fmla="*/ 2147483646 h 28881"/>
              <a:gd name="T4" fmla="*/ 2147483646 w 43200"/>
              <a:gd name="T5" fmla="*/ 2147483646 h 28881"/>
              <a:gd name="T6" fmla="*/ 0 60000 65536"/>
              <a:gd name="T7" fmla="*/ 0 60000 65536"/>
              <a:gd name="T8" fmla="*/ 0 60000 65536"/>
              <a:gd name="T9" fmla="*/ 0 w 43200"/>
              <a:gd name="T10" fmla="*/ 0 h 28881"/>
              <a:gd name="T11" fmla="*/ 43200 w 43200"/>
              <a:gd name="T12" fmla="*/ 28881 h 28881"/>
            </a:gdLst>
            <a:ahLst/>
            <a:cxnLst>
              <a:cxn ang="T6">
                <a:pos x="T0" y="T1"/>
              </a:cxn>
              <a:cxn ang="T7">
                <a:pos x="T2" y="T3"/>
              </a:cxn>
              <a:cxn ang="T8">
                <a:pos x="T4" y="T5"/>
              </a:cxn>
            </a:cxnLst>
            <a:rect l="T9" t="T10" r="T11" b="T12"/>
            <a:pathLst>
              <a:path w="43200" h="28881" fill="none"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path>
              <a:path w="43200" h="28881" stroke="0"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lnTo>
                  <a:pt x="21600" y="21600"/>
                </a:lnTo>
                <a:lnTo>
                  <a:pt x="1264" y="28880"/>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6022" name="Arc 6"/>
          <p:cNvSpPr>
            <a:spLocks/>
          </p:cNvSpPr>
          <p:nvPr/>
        </p:nvSpPr>
        <p:spPr bwMode="auto">
          <a:xfrm flipV="1">
            <a:off x="5192714" y="1460500"/>
            <a:ext cx="1216025" cy="679450"/>
          </a:xfrm>
          <a:custGeom>
            <a:avLst/>
            <a:gdLst>
              <a:gd name="T0" fmla="*/ 2147483646 w 43200"/>
              <a:gd name="T1" fmla="*/ 2147483646 h 40439"/>
              <a:gd name="T2" fmla="*/ 2147483646 w 43200"/>
              <a:gd name="T3" fmla="*/ 2147483646 h 40439"/>
              <a:gd name="T4" fmla="*/ 2147483646 w 43200"/>
              <a:gd name="T5" fmla="*/ 2147483646 h 40439"/>
              <a:gd name="T6" fmla="*/ 0 60000 65536"/>
              <a:gd name="T7" fmla="*/ 0 60000 65536"/>
              <a:gd name="T8" fmla="*/ 0 60000 65536"/>
              <a:gd name="T9" fmla="*/ 0 w 43200"/>
              <a:gd name="T10" fmla="*/ 0 h 40439"/>
              <a:gd name="T11" fmla="*/ 43200 w 43200"/>
              <a:gd name="T12" fmla="*/ 40439 h 40439"/>
            </a:gdLst>
            <a:ahLst/>
            <a:cxnLst>
              <a:cxn ang="T6">
                <a:pos x="T0" y="T1"/>
              </a:cxn>
              <a:cxn ang="T7">
                <a:pos x="T2" y="T3"/>
              </a:cxn>
              <a:cxn ang="T8">
                <a:pos x="T4" y="T5"/>
              </a:cxn>
            </a:cxnLst>
            <a:rect l="T9" t="T10" r="T11" b="T12"/>
            <a:pathLst>
              <a:path w="43200" h="40439" fill="none"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path>
              <a:path w="43200" h="40439" stroke="0"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lnTo>
                  <a:pt x="21600" y="21600"/>
                </a:lnTo>
                <a:lnTo>
                  <a:pt x="9242" y="39316"/>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6023" name="Arc 7"/>
          <p:cNvSpPr>
            <a:spLocks/>
          </p:cNvSpPr>
          <p:nvPr/>
        </p:nvSpPr>
        <p:spPr bwMode="auto">
          <a:xfrm flipV="1">
            <a:off x="3836988" y="2112964"/>
            <a:ext cx="3992562" cy="1203325"/>
          </a:xfrm>
          <a:custGeom>
            <a:avLst/>
            <a:gdLst>
              <a:gd name="T0" fmla="*/ 0 w 42062"/>
              <a:gd name="T1" fmla="*/ 2147483646 h 21600"/>
              <a:gd name="T2" fmla="*/ 2147483646 w 42062"/>
              <a:gd name="T3" fmla="*/ 2147483646 h 21600"/>
              <a:gd name="T4" fmla="*/ 2147483646 w 42062"/>
              <a:gd name="T5" fmla="*/ 2147483646 h 21600"/>
              <a:gd name="T6" fmla="*/ 0 60000 65536"/>
              <a:gd name="T7" fmla="*/ 0 60000 65536"/>
              <a:gd name="T8" fmla="*/ 0 60000 65536"/>
              <a:gd name="T9" fmla="*/ 0 w 42062"/>
              <a:gd name="T10" fmla="*/ 0 h 21600"/>
              <a:gd name="T11" fmla="*/ 42062 w 42062"/>
              <a:gd name="T12" fmla="*/ 21600 h 21600"/>
            </a:gdLst>
            <a:ahLst/>
            <a:cxnLst>
              <a:cxn ang="T6">
                <a:pos x="T0" y="T1"/>
              </a:cxn>
              <a:cxn ang="T7">
                <a:pos x="T2" y="T3"/>
              </a:cxn>
              <a:cxn ang="T8">
                <a:pos x="T4" y="T5"/>
              </a:cxn>
            </a:cxnLst>
            <a:rect l="T9" t="T10" r="T11" b="T12"/>
            <a:pathLst>
              <a:path w="42062" h="21600" fill="none" extrusionOk="0">
                <a:moveTo>
                  <a:pt x="0" y="16969"/>
                </a:moveTo>
                <a:cubicBezTo>
                  <a:pt x="2175" y="7060"/>
                  <a:pt x="10953" y="-1"/>
                  <a:pt x="21098" y="0"/>
                </a:cubicBezTo>
                <a:cubicBezTo>
                  <a:pt x="31023" y="0"/>
                  <a:pt x="39671" y="6763"/>
                  <a:pt x="42061" y="16397"/>
                </a:cubicBezTo>
              </a:path>
              <a:path w="42062" h="21600" stroke="0" extrusionOk="0">
                <a:moveTo>
                  <a:pt x="0" y="16969"/>
                </a:moveTo>
                <a:cubicBezTo>
                  <a:pt x="2175" y="7060"/>
                  <a:pt x="10953" y="-1"/>
                  <a:pt x="21098" y="0"/>
                </a:cubicBezTo>
                <a:cubicBezTo>
                  <a:pt x="31023" y="0"/>
                  <a:pt x="39671" y="6763"/>
                  <a:pt x="42061" y="16397"/>
                </a:cubicBezTo>
                <a:lnTo>
                  <a:pt x="21098" y="21600"/>
                </a:lnTo>
                <a:lnTo>
                  <a:pt x="0" y="16969"/>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6024" name="Arc 8"/>
          <p:cNvSpPr>
            <a:spLocks/>
          </p:cNvSpPr>
          <p:nvPr/>
        </p:nvSpPr>
        <p:spPr bwMode="auto">
          <a:xfrm flipV="1">
            <a:off x="3351214" y="1676401"/>
            <a:ext cx="4886325" cy="3800475"/>
          </a:xfrm>
          <a:custGeom>
            <a:avLst/>
            <a:gdLst>
              <a:gd name="T0" fmla="*/ 0 w 24598"/>
              <a:gd name="T1" fmla="*/ 2147483646 h 21600"/>
              <a:gd name="T2" fmla="*/ 2147483646 w 24598"/>
              <a:gd name="T3" fmla="*/ 2147483646 h 21600"/>
              <a:gd name="T4" fmla="*/ 2147483646 w 24598"/>
              <a:gd name="T5" fmla="*/ 2147483646 h 21600"/>
              <a:gd name="T6" fmla="*/ 0 60000 65536"/>
              <a:gd name="T7" fmla="*/ 0 60000 65536"/>
              <a:gd name="T8" fmla="*/ 0 60000 65536"/>
              <a:gd name="T9" fmla="*/ 0 w 24598"/>
              <a:gd name="T10" fmla="*/ 0 h 21600"/>
              <a:gd name="T11" fmla="*/ 24598 w 24598"/>
              <a:gd name="T12" fmla="*/ 21600 h 21600"/>
            </a:gdLst>
            <a:ahLst/>
            <a:cxnLst>
              <a:cxn ang="T6">
                <a:pos x="T0" y="T1"/>
              </a:cxn>
              <a:cxn ang="T7">
                <a:pos x="T2" y="T3"/>
              </a:cxn>
              <a:cxn ang="T8">
                <a:pos x="T4" y="T5"/>
              </a:cxn>
            </a:cxnLst>
            <a:rect l="T9" t="T10" r="T11" b="T12"/>
            <a:pathLst>
              <a:path w="24598" h="21600" fill="none" extrusionOk="0">
                <a:moveTo>
                  <a:pt x="0" y="4253"/>
                </a:moveTo>
                <a:cubicBezTo>
                  <a:pt x="3722" y="1491"/>
                  <a:pt x="8235" y="-1"/>
                  <a:pt x="12871" y="0"/>
                </a:cubicBezTo>
                <a:cubicBezTo>
                  <a:pt x="17031" y="0"/>
                  <a:pt x="21104" y="1201"/>
                  <a:pt x="24598" y="3460"/>
                </a:cubicBezTo>
              </a:path>
              <a:path w="24598" h="21600" stroke="0" extrusionOk="0">
                <a:moveTo>
                  <a:pt x="0" y="4253"/>
                </a:moveTo>
                <a:cubicBezTo>
                  <a:pt x="3722" y="1491"/>
                  <a:pt x="8235" y="-1"/>
                  <a:pt x="12871" y="0"/>
                </a:cubicBezTo>
                <a:cubicBezTo>
                  <a:pt x="17031" y="0"/>
                  <a:pt x="21104" y="1201"/>
                  <a:pt x="24598" y="3460"/>
                </a:cubicBezTo>
                <a:lnTo>
                  <a:pt x="12871" y="21600"/>
                </a:lnTo>
                <a:lnTo>
                  <a:pt x="0" y="4253"/>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6025" name="Arc 9"/>
          <p:cNvSpPr>
            <a:spLocks/>
          </p:cNvSpPr>
          <p:nvPr/>
        </p:nvSpPr>
        <p:spPr bwMode="auto">
          <a:xfrm flipV="1">
            <a:off x="3789364" y="2217739"/>
            <a:ext cx="3824287" cy="4003675"/>
          </a:xfrm>
          <a:custGeom>
            <a:avLst/>
            <a:gdLst>
              <a:gd name="T0" fmla="*/ 0 w 21163"/>
              <a:gd name="T1" fmla="*/ 2147483646 h 21600"/>
              <a:gd name="T2" fmla="*/ 2147483646 w 21163"/>
              <a:gd name="T3" fmla="*/ 2147483646 h 21600"/>
              <a:gd name="T4" fmla="*/ 2147483646 w 21163"/>
              <a:gd name="T5" fmla="*/ 2147483646 h 21600"/>
              <a:gd name="T6" fmla="*/ 0 60000 65536"/>
              <a:gd name="T7" fmla="*/ 0 60000 65536"/>
              <a:gd name="T8" fmla="*/ 0 60000 65536"/>
              <a:gd name="T9" fmla="*/ 0 w 21163"/>
              <a:gd name="T10" fmla="*/ 0 h 21600"/>
              <a:gd name="T11" fmla="*/ 21163 w 21163"/>
              <a:gd name="T12" fmla="*/ 21600 h 21600"/>
            </a:gdLst>
            <a:ahLst/>
            <a:cxnLst>
              <a:cxn ang="T6">
                <a:pos x="T0" y="T1"/>
              </a:cxn>
              <a:cxn ang="T7">
                <a:pos x="T2" y="T3"/>
              </a:cxn>
              <a:cxn ang="T8">
                <a:pos x="T4" y="T5"/>
              </a:cxn>
            </a:cxnLst>
            <a:rect l="T9" t="T10" r="T11" b="T12"/>
            <a:pathLst>
              <a:path w="21163" h="21600" fill="none" extrusionOk="0">
                <a:moveTo>
                  <a:pt x="0" y="3411"/>
                </a:moveTo>
                <a:cubicBezTo>
                  <a:pt x="3477" y="1183"/>
                  <a:pt x="7520" y="-1"/>
                  <a:pt x="11650" y="0"/>
                </a:cubicBezTo>
                <a:cubicBezTo>
                  <a:pt x="14948" y="0"/>
                  <a:pt x="18202" y="755"/>
                  <a:pt x="21163" y="2207"/>
                </a:cubicBezTo>
              </a:path>
              <a:path w="21163" h="21600" stroke="0" extrusionOk="0">
                <a:moveTo>
                  <a:pt x="0" y="3411"/>
                </a:moveTo>
                <a:cubicBezTo>
                  <a:pt x="3477" y="1183"/>
                  <a:pt x="7520" y="-1"/>
                  <a:pt x="11650" y="0"/>
                </a:cubicBezTo>
                <a:cubicBezTo>
                  <a:pt x="14948" y="0"/>
                  <a:pt x="18202" y="755"/>
                  <a:pt x="21163" y="2207"/>
                </a:cubicBezTo>
                <a:lnTo>
                  <a:pt x="11650" y="21600"/>
                </a:lnTo>
                <a:lnTo>
                  <a:pt x="0" y="341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6026" name="Line 10"/>
          <p:cNvSpPr>
            <a:spLocks noChangeShapeType="1"/>
          </p:cNvSpPr>
          <p:nvPr/>
        </p:nvSpPr>
        <p:spPr bwMode="auto">
          <a:xfrm>
            <a:off x="5780088" y="1447800"/>
            <a:ext cx="0" cy="50927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86027" name="Arc 11"/>
          <p:cNvSpPr>
            <a:spLocks/>
          </p:cNvSpPr>
          <p:nvPr/>
        </p:nvSpPr>
        <p:spPr bwMode="auto">
          <a:xfrm>
            <a:off x="3708401" y="1471613"/>
            <a:ext cx="2976563" cy="5065712"/>
          </a:xfrm>
          <a:custGeom>
            <a:avLst/>
            <a:gdLst>
              <a:gd name="T0" fmla="*/ 2147483646 w 21600"/>
              <a:gd name="T1" fmla="*/ 0 h 30866"/>
              <a:gd name="T2" fmla="*/ 2147483646 w 21600"/>
              <a:gd name="T3" fmla="*/ 2147483646 h 30866"/>
              <a:gd name="T4" fmla="*/ 0 w 21600"/>
              <a:gd name="T5" fmla="*/ 2147483646 h 30866"/>
              <a:gd name="T6" fmla="*/ 0 60000 65536"/>
              <a:gd name="T7" fmla="*/ 0 60000 65536"/>
              <a:gd name="T8" fmla="*/ 0 60000 65536"/>
              <a:gd name="T9" fmla="*/ 0 w 21600"/>
              <a:gd name="T10" fmla="*/ 0 h 30866"/>
              <a:gd name="T11" fmla="*/ 21600 w 21600"/>
              <a:gd name="T12" fmla="*/ 30866 h 30866"/>
            </a:gdLst>
            <a:ahLst/>
            <a:cxnLst>
              <a:cxn ang="T6">
                <a:pos x="T0" y="T1"/>
              </a:cxn>
              <a:cxn ang="T7">
                <a:pos x="T2" y="T3"/>
              </a:cxn>
              <a:cxn ang="T8">
                <a:pos x="T4" y="T5"/>
              </a:cxn>
            </a:cxnLst>
            <a:rect l="T9" t="T10" r="T11" b="T12"/>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6028" name="Arc 12"/>
          <p:cNvSpPr>
            <a:spLocks/>
          </p:cNvSpPr>
          <p:nvPr/>
        </p:nvSpPr>
        <p:spPr bwMode="auto">
          <a:xfrm flipH="1">
            <a:off x="4248151" y="1485900"/>
            <a:ext cx="3167063" cy="4889500"/>
          </a:xfrm>
          <a:custGeom>
            <a:avLst/>
            <a:gdLst>
              <a:gd name="T0" fmla="*/ 2147483646 w 21600"/>
              <a:gd name="T1" fmla="*/ 2147483646 h 33362"/>
              <a:gd name="T2" fmla="*/ 2147483646 w 21600"/>
              <a:gd name="T3" fmla="*/ 0 h 33362"/>
              <a:gd name="T4" fmla="*/ 2147483646 w 21600"/>
              <a:gd name="T5" fmla="*/ 2147483646 h 33362"/>
              <a:gd name="T6" fmla="*/ 0 60000 65536"/>
              <a:gd name="T7" fmla="*/ 0 60000 65536"/>
              <a:gd name="T8" fmla="*/ 0 60000 65536"/>
              <a:gd name="T9" fmla="*/ 0 w 21600"/>
              <a:gd name="T10" fmla="*/ 0 h 33362"/>
              <a:gd name="T11" fmla="*/ 21600 w 21600"/>
              <a:gd name="T12" fmla="*/ 33362 h 33362"/>
            </a:gdLst>
            <a:ahLst/>
            <a:cxnLst>
              <a:cxn ang="T6">
                <a:pos x="T0" y="T1"/>
              </a:cxn>
              <a:cxn ang="T7">
                <a:pos x="T2" y="T3"/>
              </a:cxn>
              <a:cxn ang="T8">
                <a:pos x="T4" y="T5"/>
              </a:cxn>
            </a:cxnLst>
            <a:rect l="T9" t="T10" r="T11" b="T12"/>
            <a:pathLst>
              <a:path w="21600" h="33362" fill="none" extrusionOk="0">
                <a:moveTo>
                  <a:pt x="4140" y="33361"/>
                </a:moveTo>
                <a:cubicBezTo>
                  <a:pt x="1449" y="29667"/>
                  <a:pt x="0" y="25215"/>
                  <a:pt x="0" y="20645"/>
                </a:cubicBezTo>
                <a:cubicBezTo>
                  <a:pt x="-1" y="11162"/>
                  <a:pt x="6184" y="2788"/>
                  <a:pt x="15248" y="0"/>
                </a:cubicBezTo>
              </a:path>
              <a:path w="21600" h="33362" stroke="0" extrusionOk="0">
                <a:moveTo>
                  <a:pt x="4140" y="33361"/>
                </a:moveTo>
                <a:cubicBezTo>
                  <a:pt x="1449" y="29667"/>
                  <a:pt x="0" y="25215"/>
                  <a:pt x="0" y="20645"/>
                </a:cubicBezTo>
                <a:cubicBezTo>
                  <a:pt x="-1" y="11162"/>
                  <a:pt x="6184" y="2788"/>
                  <a:pt x="15248" y="0"/>
                </a:cubicBezTo>
                <a:lnTo>
                  <a:pt x="21600" y="20645"/>
                </a:lnTo>
                <a:lnTo>
                  <a:pt x="4140" y="3336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6029" name="Arc 13"/>
          <p:cNvSpPr>
            <a:spLocks/>
          </p:cNvSpPr>
          <p:nvPr/>
        </p:nvSpPr>
        <p:spPr bwMode="auto">
          <a:xfrm flipH="1">
            <a:off x="4894264" y="1471613"/>
            <a:ext cx="2974975" cy="5065712"/>
          </a:xfrm>
          <a:custGeom>
            <a:avLst/>
            <a:gdLst>
              <a:gd name="T0" fmla="*/ 2147483646 w 21600"/>
              <a:gd name="T1" fmla="*/ 0 h 30866"/>
              <a:gd name="T2" fmla="*/ 2147483646 w 21600"/>
              <a:gd name="T3" fmla="*/ 2147483646 h 30866"/>
              <a:gd name="T4" fmla="*/ 0 w 21600"/>
              <a:gd name="T5" fmla="*/ 2147483646 h 30866"/>
              <a:gd name="T6" fmla="*/ 0 60000 65536"/>
              <a:gd name="T7" fmla="*/ 0 60000 65536"/>
              <a:gd name="T8" fmla="*/ 0 60000 65536"/>
              <a:gd name="T9" fmla="*/ 0 w 21600"/>
              <a:gd name="T10" fmla="*/ 0 h 30866"/>
              <a:gd name="T11" fmla="*/ 21600 w 21600"/>
              <a:gd name="T12" fmla="*/ 30866 h 30866"/>
            </a:gdLst>
            <a:ahLst/>
            <a:cxnLst>
              <a:cxn ang="T6">
                <a:pos x="T0" y="T1"/>
              </a:cxn>
              <a:cxn ang="T7">
                <a:pos x="T2" y="T3"/>
              </a:cxn>
              <a:cxn ang="T8">
                <a:pos x="T4" y="T5"/>
              </a:cxn>
            </a:cxnLst>
            <a:rect l="T9" t="T10" r="T11" b="T12"/>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6030" name="Arc 14"/>
          <p:cNvSpPr>
            <a:spLocks/>
          </p:cNvSpPr>
          <p:nvPr/>
        </p:nvSpPr>
        <p:spPr bwMode="auto">
          <a:xfrm>
            <a:off x="4173538" y="1503363"/>
            <a:ext cx="3167062" cy="4838700"/>
          </a:xfrm>
          <a:custGeom>
            <a:avLst/>
            <a:gdLst>
              <a:gd name="T0" fmla="*/ 2147483646 w 21600"/>
              <a:gd name="T1" fmla="*/ 2147483646 h 32998"/>
              <a:gd name="T2" fmla="*/ 2147483646 w 21600"/>
              <a:gd name="T3" fmla="*/ 0 h 32998"/>
              <a:gd name="T4" fmla="*/ 2147483646 w 21600"/>
              <a:gd name="T5" fmla="*/ 2147483646 h 32998"/>
              <a:gd name="T6" fmla="*/ 0 60000 65536"/>
              <a:gd name="T7" fmla="*/ 0 60000 65536"/>
              <a:gd name="T8" fmla="*/ 0 60000 65536"/>
              <a:gd name="T9" fmla="*/ 0 w 21600"/>
              <a:gd name="T10" fmla="*/ 0 h 32998"/>
              <a:gd name="T11" fmla="*/ 21600 w 21600"/>
              <a:gd name="T12" fmla="*/ 32998 h 32998"/>
            </a:gdLst>
            <a:ahLst/>
            <a:cxnLst>
              <a:cxn ang="T6">
                <a:pos x="T0" y="T1"/>
              </a:cxn>
              <a:cxn ang="T7">
                <a:pos x="T2" y="T3"/>
              </a:cxn>
              <a:cxn ang="T8">
                <a:pos x="T4" y="T5"/>
              </a:cxn>
            </a:cxnLst>
            <a:rect l="T9" t="T10" r="T11" b="T12"/>
            <a:pathLst>
              <a:path w="21600" h="32998" fill="none" extrusionOk="0">
                <a:moveTo>
                  <a:pt x="3961" y="32998"/>
                </a:moveTo>
                <a:cubicBezTo>
                  <a:pt x="1384" y="29351"/>
                  <a:pt x="0" y="24995"/>
                  <a:pt x="0" y="20530"/>
                </a:cubicBezTo>
                <a:cubicBezTo>
                  <a:pt x="-1" y="11187"/>
                  <a:pt x="6006" y="2903"/>
                  <a:pt x="14886" y="-1"/>
                </a:cubicBezTo>
              </a:path>
              <a:path w="21600" h="32998" stroke="0" extrusionOk="0">
                <a:moveTo>
                  <a:pt x="3961" y="32998"/>
                </a:moveTo>
                <a:cubicBezTo>
                  <a:pt x="1384" y="29351"/>
                  <a:pt x="0" y="24995"/>
                  <a:pt x="0" y="20530"/>
                </a:cubicBezTo>
                <a:cubicBezTo>
                  <a:pt x="-1" y="11187"/>
                  <a:pt x="6006" y="2903"/>
                  <a:pt x="14886" y="-1"/>
                </a:cubicBezTo>
                <a:lnTo>
                  <a:pt x="21600" y="20530"/>
                </a:lnTo>
                <a:lnTo>
                  <a:pt x="3961" y="32998"/>
                </a:lnTo>
                <a:close/>
              </a:path>
            </a:pathLst>
          </a:custGeom>
          <a:noFill/>
          <a:ln w="38100">
            <a:solidFill>
              <a:schemeClr val="bg1"/>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6031" name="Arc 15"/>
          <p:cNvSpPr>
            <a:spLocks/>
          </p:cNvSpPr>
          <p:nvPr/>
        </p:nvSpPr>
        <p:spPr bwMode="auto">
          <a:xfrm flipH="1">
            <a:off x="4802188" y="1639889"/>
            <a:ext cx="3194050" cy="3629025"/>
          </a:xfrm>
          <a:custGeom>
            <a:avLst/>
            <a:gdLst>
              <a:gd name="T0" fmla="*/ 2147483646 w 22284"/>
              <a:gd name="T1" fmla="*/ 2147483646 h 25358"/>
              <a:gd name="T2" fmla="*/ 2147483646 w 22284"/>
              <a:gd name="T3" fmla="*/ 2147483646 h 25358"/>
              <a:gd name="T4" fmla="*/ 2147483646 w 22284"/>
              <a:gd name="T5" fmla="*/ 2147483646 h 25358"/>
              <a:gd name="T6" fmla="*/ 0 60000 65536"/>
              <a:gd name="T7" fmla="*/ 0 60000 65536"/>
              <a:gd name="T8" fmla="*/ 0 60000 65536"/>
              <a:gd name="T9" fmla="*/ 0 w 22284"/>
              <a:gd name="T10" fmla="*/ 0 h 25358"/>
              <a:gd name="T11" fmla="*/ 22284 w 22284"/>
              <a:gd name="T12" fmla="*/ 25358 h 25358"/>
            </a:gdLst>
            <a:ahLst/>
            <a:cxnLst>
              <a:cxn ang="T6">
                <a:pos x="T0" y="T1"/>
              </a:cxn>
              <a:cxn ang="T7">
                <a:pos x="T2" y="T3"/>
              </a:cxn>
              <a:cxn ang="T8">
                <a:pos x="T4" y="T5"/>
              </a:cxn>
            </a:cxnLst>
            <a:rect l="T9" t="T10" r="T11" b="T12"/>
            <a:pathLst>
              <a:path w="22284" h="25358" fill="none" extrusionOk="0">
                <a:moveTo>
                  <a:pt x="329" y="25357"/>
                </a:moveTo>
                <a:cubicBezTo>
                  <a:pt x="110" y="24117"/>
                  <a:pt x="0" y="22859"/>
                  <a:pt x="0" y="21600"/>
                </a:cubicBezTo>
                <a:cubicBezTo>
                  <a:pt x="0" y="9670"/>
                  <a:pt x="9670" y="0"/>
                  <a:pt x="21600" y="0"/>
                </a:cubicBezTo>
                <a:cubicBezTo>
                  <a:pt x="21828" y="-1"/>
                  <a:pt x="22056" y="3"/>
                  <a:pt x="22284" y="10"/>
                </a:cubicBezTo>
              </a:path>
              <a:path w="22284" h="25358" stroke="0" extrusionOk="0">
                <a:moveTo>
                  <a:pt x="329" y="25357"/>
                </a:moveTo>
                <a:cubicBezTo>
                  <a:pt x="110" y="24117"/>
                  <a:pt x="0" y="22859"/>
                  <a:pt x="0" y="21600"/>
                </a:cubicBezTo>
                <a:cubicBezTo>
                  <a:pt x="0" y="9670"/>
                  <a:pt x="9670" y="0"/>
                  <a:pt x="21600" y="0"/>
                </a:cubicBezTo>
                <a:cubicBezTo>
                  <a:pt x="21828" y="-1"/>
                  <a:pt x="22056" y="3"/>
                  <a:pt x="22284" y="10"/>
                </a:cubicBezTo>
                <a:lnTo>
                  <a:pt x="21600" y="21600"/>
                </a:lnTo>
                <a:lnTo>
                  <a:pt x="329" y="2535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6032" name="Arc 16"/>
          <p:cNvSpPr>
            <a:spLocks/>
          </p:cNvSpPr>
          <p:nvPr/>
        </p:nvSpPr>
        <p:spPr bwMode="auto">
          <a:xfrm>
            <a:off x="3541713" y="1649414"/>
            <a:ext cx="3225800" cy="3629025"/>
          </a:xfrm>
          <a:custGeom>
            <a:avLst/>
            <a:gdLst>
              <a:gd name="T0" fmla="*/ 2147483646 w 22504"/>
              <a:gd name="T1" fmla="*/ 2147483646 h 25358"/>
              <a:gd name="T2" fmla="*/ 2147483646 w 22504"/>
              <a:gd name="T3" fmla="*/ 2147483646 h 25358"/>
              <a:gd name="T4" fmla="*/ 2147483646 w 22504"/>
              <a:gd name="T5" fmla="*/ 2147483646 h 25358"/>
              <a:gd name="T6" fmla="*/ 0 60000 65536"/>
              <a:gd name="T7" fmla="*/ 0 60000 65536"/>
              <a:gd name="T8" fmla="*/ 0 60000 65536"/>
              <a:gd name="T9" fmla="*/ 0 w 22504"/>
              <a:gd name="T10" fmla="*/ 0 h 25358"/>
              <a:gd name="T11" fmla="*/ 22504 w 22504"/>
              <a:gd name="T12" fmla="*/ 25358 h 25358"/>
            </a:gdLst>
            <a:ahLst/>
            <a:cxnLst>
              <a:cxn ang="T6">
                <a:pos x="T0" y="T1"/>
              </a:cxn>
              <a:cxn ang="T7">
                <a:pos x="T2" y="T3"/>
              </a:cxn>
              <a:cxn ang="T8">
                <a:pos x="T4" y="T5"/>
              </a:cxn>
            </a:cxnLst>
            <a:rect l="T9" t="T10" r="T11" b="T12"/>
            <a:pathLst>
              <a:path w="22504" h="25358" fill="none" extrusionOk="0">
                <a:moveTo>
                  <a:pt x="329" y="25357"/>
                </a:moveTo>
                <a:cubicBezTo>
                  <a:pt x="110" y="24117"/>
                  <a:pt x="0" y="22859"/>
                  <a:pt x="0" y="21600"/>
                </a:cubicBezTo>
                <a:cubicBezTo>
                  <a:pt x="0" y="9670"/>
                  <a:pt x="9670" y="0"/>
                  <a:pt x="21600" y="0"/>
                </a:cubicBezTo>
                <a:cubicBezTo>
                  <a:pt x="21901" y="-1"/>
                  <a:pt x="22202" y="6"/>
                  <a:pt x="22504" y="18"/>
                </a:cubicBezTo>
              </a:path>
              <a:path w="22504" h="25358" stroke="0" extrusionOk="0">
                <a:moveTo>
                  <a:pt x="329" y="25357"/>
                </a:moveTo>
                <a:cubicBezTo>
                  <a:pt x="110" y="24117"/>
                  <a:pt x="0" y="22859"/>
                  <a:pt x="0" y="21600"/>
                </a:cubicBezTo>
                <a:cubicBezTo>
                  <a:pt x="0" y="9670"/>
                  <a:pt x="9670" y="0"/>
                  <a:pt x="21600" y="0"/>
                </a:cubicBezTo>
                <a:cubicBezTo>
                  <a:pt x="21901" y="-1"/>
                  <a:pt x="22202" y="6"/>
                  <a:pt x="22504" y="18"/>
                </a:cubicBezTo>
                <a:lnTo>
                  <a:pt x="21600" y="21600"/>
                </a:lnTo>
                <a:lnTo>
                  <a:pt x="329" y="2535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6033" name="Arc 17"/>
          <p:cNvSpPr>
            <a:spLocks/>
          </p:cNvSpPr>
          <p:nvPr/>
        </p:nvSpPr>
        <p:spPr bwMode="auto">
          <a:xfrm>
            <a:off x="3589338" y="1762125"/>
            <a:ext cx="4246562" cy="3092450"/>
          </a:xfrm>
          <a:custGeom>
            <a:avLst/>
            <a:gdLst>
              <a:gd name="T0" fmla="*/ 0 w 29640"/>
              <a:gd name="T1" fmla="*/ 2147483646 h 21600"/>
              <a:gd name="T2" fmla="*/ 2147483646 w 29640"/>
              <a:gd name="T3" fmla="*/ 2147483646 h 21600"/>
              <a:gd name="T4" fmla="*/ 2147483646 w 29640"/>
              <a:gd name="T5" fmla="*/ 2147483646 h 21600"/>
              <a:gd name="T6" fmla="*/ 0 60000 65536"/>
              <a:gd name="T7" fmla="*/ 0 60000 65536"/>
              <a:gd name="T8" fmla="*/ 0 60000 65536"/>
              <a:gd name="T9" fmla="*/ 0 w 29640"/>
              <a:gd name="T10" fmla="*/ 0 h 21600"/>
              <a:gd name="T11" fmla="*/ 29640 w 29640"/>
              <a:gd name="T12" fmla="*/ 21600 h 21600"/>
            </a:gdLst>
            <a:ahLst/>
            <a:cxnLst>
              <a:cxn ang="T6">
                <a:pos x="T0" y="T1"/>
              </a:cxn>
              <a:cxn ang="T7">
                <a:pos x="T2" y="T3"/>
              </a:cxn>
              <a:cxn ang="T8">
                <a:pos x="T4" y="T5"/>
              </a:cxn>
            </a:cxnLst>
            <a:rect l="T9" t="T10" r="T11" b="T12"/>
            <a:pathLst>
              <a:path w="29640" h="21600" fill="none" extrusionOk="0">
                <a:moveTo>
                  <a:pt x="-1" y="6567"/>
                </a:moveTo>
                <a:cubicBezTo>
                  <a:pt x="4068" y="2369"/>
                  <a:pt x="9664" y="-1"/>
                  <a:pt x="15511" y="0"/>
                </a:cubicBezTo>
                <a:cubicBezTo>
                  <a:pt x="20699" y="0"/>
                  <a:pt x="25715" y="1867"/>
                  <a:pt x="29640" y="5261"/>
                </a:cubicBezTo>
              </a:path>
              <a:path w="29640" h="21600" stroke="0" extrusionOk="0">
                <a:moveTo>
                  <a:pt x="-1" y="6567"/>
                </a:moveTo>
                <a:cubicBezTo>
                  <a:pt x="4068" y="2369"/>
                  <a:pt x="9664" y="-1"/>
                  <a:pt x="15511" y="0"/>
                </a:cubicBezTo>
                <a:cubicBezTo>
                  <a:pt x="20699" y="0"/>
                  <a:pt x="25715" y="1867"/>
                  <a:pt x="29640" y="5261"/>
                </a:cubicBezTo>
                <a:lnTo>
                  <a:pt x="15511" y="21600"/>
                </a:lnTo>
                <a:lnTo>
                  <a:pt x="-1" y="656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grpSp>
        <p:nvGrpSpPr>
          <p:cNvPr id="86034" name="Group 18"/>
          <p:cNvGrpSpPr>
            <a:grpSpLocks/>
          </p:cNvGrpSpPr>
          <p:nvPr/>
        </p:nvGrpSpPr>
        <p:grpSpPr bwMode="auto">
          <a:xfrm>
            <a:off x="5427664" y="3568700"/>
            <a:ext cx="777875" cy="863600"/>
            <a:chOff x="2459" y="2248"/>
            <a:chExt cx="490" cy="544"/>
          </a:xfrm>
        </p:grpSpPr>
        <p:sp>
          <p:nvSpPr>
            <p:cNvPr id="400403" name="Oval 19"/>
            <p:cNvSpPr>
              <a:spLocks noChangeArrowheads="1"/>
            </p:cNvSpPr>
            <p:nvPr/>
          </p:nvSpPr>
          <p:spPr bwMode="auto">
            <a:xfrm>
              <a:off x="2459" y="2303"/>
              <a:ext cx="490" cy="489"/>
            </a:xfrm>
            <a:prstGeom prst="ellipse">
              <a:avLst/>
            </a:prstGeom>
            <a:gradFill rotWithShape="0">
              <a:gsLst>
                <a:gs pos="0">
                  <a:schemeClr val="accent1"/>
                </a:gs>
                <a:gs pos="100000">
                  <a:schemeClr val="accent1">
                    <a:gamma/>
                    <a:shade val="30196"/>
                    <a:invGamma/>
                  </a:schemeClr>
                </a:gs>
              </a:gsLst>
              <a:lin ang="2700000" scaled="1"/>
            </a:gradFill>
            <a:ln w="28575">
              <a:solidFill>
                <a:srgbClr val="0000CC"/>
              </a:solidFill>
              <a:round/>
              <a:headEnd type="none" w="sm" len="sm"/>
              <a:tailEnd type="none" w="sm" len="sm"/>
            </a:ln>
            <a:effectLst/>
          </p:spPr>
          <p:txBody>
            <a:bodyPr wrap="none" anchor="ctr"/>
            <a:lstStyle/>
            <a:p>
              <a:pPr>
                <a:defRPr/>
              </a:pPr>
              <a:endParaRPr lang="tr-TR"/>
            </a:p>
          </p:txBody>
        </p:sp>
        <p:sp>
          <p:nvSpPr>
            <p:cNvPr id="86051" name="Line 20"/>
            <p:cNvSpPr>
              <a:spLocks noChangeShapeType="1"/>
            </p:cNvSpPr>
            <p:nvPr/>
          </p:nvSpPr>
          <p:spPr bwMode="auto">
            <a:xfrm>
              <a:off x="2704" y="2303"/>
              <a:ext cx="0" cy="4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86052" name="Arc 21"/>
            <p:cNvSpPr>
              <a:spLocks/>
            </p:cNvSpPr>
            <p:nvPr/>
          </p:nvSpPr>
          <p:spPr bwMode="auto">
            <a:xfrm>
              <a:off x="2507" y="2305"/>
              <a:ext cx="285" cy="485"/>
            </a:xfrm>
            <a:custGeom>
              <a:avLst/>
              <a:gdLst>
                <a:gd name="T0" fmla="*/ 0 w 21600"/>
                <a:gd name="T1" fmla="*/ 0 h 30866"/>
                <a:gd name="T2" fmla="*/ 0 w 21600"/>
                <a:gd name="T3" fmla="*/ 0 h 30866"/>
                <a:gd name="T4" fmla="*/ 0 w 21600"/>
                <a:gd name="T5" fmla="*/ 0 h 30866"/>
                <a:gd name="T6" fmla="*/ 0 60000 65536"/>
                <a:gd name="T7" fmla="*/ 0 60000 65536"/>
                <a:gd name="T8" fmla="*/ 0 60000 65536"/>
                <a:gd name="T9" fmla="*/ 0 w 21600"/>
                <a:gd name="T10" fmla="*/ 0 h 30866"/>
                <a:gd name="T11" fmla="*/ 21600 w 21600"/>
                <a:gd name="T12" fmla="*/ 30866 h 30866"/>
              </a:gdLst>
              <a:ahLst/>
              <a:cxnLst>
                <a:cxn ang="T6">
                  <a:pos x="T0" y="T1"/>
                </a:cxn>
                <a:cxn ang="T7">
                  <a:pos x="T2" y="T3"/>
                </a:cxn>
                <a:cxn ang="T8">
                  <a:pos x="T4" y="T5"/>
                </a:cxn>
              </a:cxnLst>
              <a:rect l="T9" t="T10" r="T11" b="T12"/>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6053" name="Arc 22"/>
            <p:cNvSpPr>
              <a:spLocks/>
            </p:cNvSpPr>
            <p:nvPr/>
          </p:nvSpPr>
          <p:spPr bwMode="auto">
            <a:xfrm flipH="1">
              <a:off x="2557" y="2306"/>
              <a:ext cx="304" cy="469"/>
            </a:xfrm>
            <a:custGeom>
              <a:avLst/>
              <a:gdLst>
                <a:gd name="T0" fmla="*/ 0 w 21600"/>
                <a:gd name="T1" fmla="*/ 0 h 33362"/>
                <a:gd name="T2" fmla="*/ 0 w 21600"/>
                <a:gd name="T3" fmla="*/ 0 h 33362"/>
                <a:gd name="T4" fmla="*/ 0 w 21600"/>
                <a:gd name="T5" fmla="*/ 0 h 33362"/>
                <a:gd name="T6" fmla="*/ 0 60000 65536"/>
                <a:gd name="T7" fmla="*/ 0 60000 65536"/>
                <a:gd name="T8" fmla="*/ 0 60000 65536"/>
                <a:gd name="T9" fmla="*/ 0 w 21600"/>
                <a:gd name="T10" fmla="*/ 0 h 33362"/>
                <a:gd name="T11" fmla="*/ 21600 w 21600"/>
                <a:gd name="T12" fmla="*/ 33362 h 33362"/>
              </a:gdLst>
              <a:ahLst/>
              <a:cxnLst>
                <a:cxn ang="T6">
                  <a:pos x="T0" y="T1"/>
                </a:cxn>
                <a:cxn ang="T7">
                  <a:pos x="T2" y="T3"/>
                </a:cxn>
                <a:cxn ang="T8">
                  <a:pos x="T4" y="T5"/>
                </a:cxn>
              </a:cxnLst>
              <a:rect l="T9" t="T10" r="T11" b="T12"/>
              <a:pathLst>
                <a:path w="21600" h="33362" fill="none" extrusionOk="0">
                  <a:moveTo>
                    <a:pt x="4140" y="33361"/>
                  </a:moveTo>
                  <a:cubicBezTo>
                    <a:pt x="1449" y="29667"/>
                    <a:pt x="0" y="25215"/>
                    <a:pt x="0" y="20645"/>
                  </a:cubicBezTo>
                  <a:cubicBezTo>
                    <a:pt x="-1" y="11162"/>
                    <a:pt x="6184" y="2788"/>
                    <a:pt x="15248" y="0"/>
                  </a:cubicBezTo>
                </a:path>
                <a:path w="21600" h="33362" stroke="0" extrusionOk="0">
                  <a:moveTo>
                    <a:pt x="4140" y="33361"/>
                  </a:moveTo>
                  <a:cubicBezTo>
                    <a:pt x="1449" y="29667"/>
                    <a:pt x="0" y="25215"/>
                    <a:pt x="0" y="20645"/>
                  </a:cubicBezTo>
                  <a:cubicBezTo>
                    <a:pt x="-1" y="11162"/>
                    <a:pt x="6184" y="2788"/>
                    <a:pt x="15248" y="0"/>
                  </a:cubicBezTo>
                  <a:lnTo>
                    <a:pt x="21600" y="20645"/>
                  </a:lnTo>
                  <a:lnTo>
                    <a:pt x="4140" y="3336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6054" name="Arc 23"/>
            <p:cNvSpPr>
              <a:spLocks/>
            </p:cNvSpPr>
            <p:nvPr/>
          </p:nvSpPr>
          <p:spPr bwMode="auto">
            <a:xfrm flipH="1">
              <a:off x="2619" y="2305"/>
              <a:ext cx="285" cy="485"/>
            </a:xfrm>
            <a:custGeom>
              <a:avLst/>
              <a:gdLst>
                <a:gd name="T0" fmla="*/ 0 w 21600"/>
                <a:gd name="T1" fmla="*/ 0 h 30866"/>
                <a:gd name="T2" fmla="*/ 0 w 21600"/>
                <a:gd name="T3" fmla="*/ 0 h 30866"/>
                <a:gd name="T4" fmla="*/ 0 w 21600"/>
                <a:gd name="T5" fmla="*/ 0 h 30866"/>
                <a:gd name="T6" fmla="*/ 0 60000 65536"/>
                <a:gd name="T7" fmla="*/ 0 60000 65536"/>
                <a:gd name="T8" fmla="*/ 0 60000 65536"/>
                <a:gd name="T9" fmla="*/ 0 w 21600"/>
                <a:gd name="T10" fmla="*/ 0 h 30866"/>
                <a:gd name="T11" fmla="*/ 21600 w 21600"/>
                <a:gd name="T12" fmla="*/ 30866 h 30866"/>
              </a:gdLst>
              <a:ahLst/>
              <a:cxnLst>
                <a:cxn ang="T6">
                  <a:pos x="T0" y="T1"/>
                </a:cxn>
                <a:cxn ang="T7">
                  <a:pos x="T2" y="T3"/>
                </a:cxn>
                <a:cxn ang="T8">
                  <a:pos x="T4" y="T5"/>
                </a:cxn>
              </a:cxnLst>
              <a:rect l="T9" t="T10" r="T11" b="T12"/>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6055" name="Arc 24"/>
            <p:cNvSpPr>
              <a:spLocks/>
            </p:cNvSpPr>
            <p:nvPr/>
          </p:nvSpPr>
          <p:spPr bwMode="auto">
            <a:xfrm>
              <a:off x="2549" y="2306"/>
              <a:ext cx="303" cy="465"/>
            </a:xfrm>
            <a:custGeom>
              <a:avLst/>
              <a:gdLst>
                <a:gd name="T0" fmla="*/ 0 w 21600"/>
                <a:gd name="T1" fmla="*/ 0 h 33113"/>
                <a:gd name="T2" fmla="*/ 0 w 21600"/>
                <a:gd name="T3" fmla="*/ 0 h 33113"/>
                <a:gd name="T4" fmla="*/ 0 w 21600"/>
                <a:gd name="T5" fmla="*/ 0 h 33113"/>
                <a:gd name="T6" fmla="*/ 0 60000 65536"/>
                <a:gd name="T7" fmla="*/ 0 60000 65536"/>
                <a:gd name="T8" fmla="*/ 0 60000 65536"/>
                <a:gd name="T9" fmla="*/ 0 w 21600"/>
                <a:gd name="T10" fmla="*/ 0 h 33113"/>
                <a:gd name="T11" fmla="*/ 21600 w 21600"/>
                <a:gd name="T12" fmla="*/ 33113 h 33113"/>
              </a:gdLst>
              <a:ahLst/>
              <a:cxnLst>
                <a:cxn ang="T6">
                  <a:pos x="T0" y="T1"/>
                </a:cxn>
                <a:cxn ang="T7">
                  <a:pos x="T2" y="T3"/>
                </a:cxn>
                <a:cxn ang="T8">
                  <a:pos x="T4" y="T5"/>
                </a:cxn>
              </a:cxnLst>
              <a:rect l="T9" t="T10" r="T11" b="T12"/>
              <a:pathLst>
                <a:path w="21600" h="33113" fill="none" extrusionOk="0">
                  <a:moveTo>
                    <a:pt x="3961" y="33113"/>
                  </a:moveTo>
                  <a:cubicBezTo>
                    <a:pt x="1384" y="29466"/>
                    <a:pt x="0" y="25110"/>
                    <a:pt x="0" y="20645"/>
                  </a:cubicBezTo>
                  <a:cubicBezTo>
                    <a:pt x="-1" y="11162"/>
                    <a:pt x="6184" y="2788"/>
                    <a:pt x="15248" y="0"/>
                  </a:cubicBezTo>
                </a:path>
                <a:path w="21600" h="33113" stroke="0" extrusionOk="0">
                  <a:moveTo>
                    <a:pt x="3961" y="33113"/>
                  </a:moveTo>
                  <a:cubicBezTo>
                    <a:pt x="1384" y="29466"/>
                    <a:pt x="0" y="25110"/>
                    <a:pt x="0" y="20645"/>
                  </a:cubicBezTo>
                  <a:cubicBezTo>
                    <a:pt x="-1" y="11162"/>
                    <a:pt x="6184" y="2788"/>
                    <a:pt x="15248" y="0"/>
                  </a:cubicBezTo>
                  <a:lnTo>
                    <a:pt x="21600" y="20645"/>
                  </a:lnTo>
                  <a:lnTo>
                    <a:pt x="3961" y="33113"/>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6056" name="Arc 25"/>
            <p:cNvSpPr>
              <a:spLocks/>
            </p:cNvSpPr>
            <p:nvPr/>
          </p:nvSpPr>
          <p:spPr bwMode="auto">
            <a:xfrm flipH="1">
              <a:off x="2610" y="2325"/>
              <a:ext cx="307" cy="348"/>
            </a:xfrm>
            <a:custGeom>
              <a:avLst/>
              <a:gdLst>
                <a:gd name="T0" fmla="*/ 0 w 22284"/>
                <a:gd name="T1" fmla="*/ 0 h 25358"/>
                <a:gd name="T2" fmla="*/ 0 w 22284"/>
                <a:gd name="T3" fmla="*/ 0 h 25358"/>
                <a:gd name="T4" fmla="*/ 0 w 22284"/>
                <a:gd name="T5" fmla="*/ 0 h 25358"/>
                <a:gd name="T6" fmla="*/ 0 60000 65536"/>
                <a:gd name="T7" fmla="*/ 0 60000 65536"/>
                <a:gd name="T8" fmla="*/ 0 60000 65536"/>
                <a:gd name="T9" fmla="*/ 0 w 22284"/>
                <a:gd name="T10" fmla="*/ 0 h 25358"/>
                <a:gd name="T11" fmla="*/ 22284 w 22284"/>
                <a:gd name="T12" fmla="*/ 25358 h 25358"/>
              </a:gdLst>
              <a:ahLst/>
              <a:cxnLst>
                <a:cxn ang="T6">
                  <a:pos x="T0" y="T1"/>
                </a:cxn>
                <a:cxn ang="T7">
                  <a:pos x="T2" y="T3"/>
                </a:cxn>
                <a:cxn ang="T8">
                  <a:pos x="T4" y="T5"/>
                </a:cxn>
              </a:cxnLst>
              <a:rect l="T9" t="T10" r="T11" b="T12"/>
              <a:pathLst>
                <a:path w="22284" h="25358" fill="none" extrusionOk="0">
                  <a:moveTo>
                    <a:pt x="329" y="25357"/>
                  </a:moveTo>
                  <a:cubicBezTo>
                    <a:pt x="110" y="24117"/>
                    <a:pt x="0" y="22859"/>
                    <a:pt x="0" y="21600"/>
                  </a:cubicBezTo>
                  <a:cubicBezTo>
                    <a:pt x="0" y="9670"/>
                    <a:pt x="9670" y="0"/>
                    <a:pt x="21600" y="0"/>
                  </a:cubicBezTo>
                  <a:cubicBezTo>
                    <a:pt x="21828" y="-1"/>
                    <a:pt x="22056" y="3"/>
                    <a:pt x="22284" y="10"/>
                  </a:cubicBezTo>
                </a:path>
                <a:path w="22284" h="25358" stroke="0" extrusionOk="0">
                  <a:moveTo>
                    <a:pt x="329" y="25357"/>
                  </a:moveTo>
                  <a:cubicBezTo>
                    <a:pt x="110" y="24117"/>
                    <a:pt x="0" y="22859"/>
                    <a:pt x="0" y="21600"/>
                  </a:cubicBezTo>
                  <a:cubicBezTo>
                    <a:pt x="0" y="9670"/>
                    <a:pt x="9670" y="0"/>
                    <a:pt x="21600" y="0"/>
                  </a:cubicBezTo>
                  <a:cubicBezTo>
                    <a:pt x="21828" y="-1"/>
                    <a:pt x="22056" y="3"/>
                    <a:pt x="22284" y="10"/>
                  </a:cubicBezTo>
                  <a:lnTo>
                    <a:pt x="21600" y="21600"/>
                  </a:lnTo>
                  <a:lnTo>
                    <a:pt x="329" y="2535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6057" name="Arc 26"/>
            <p:cNvSpPr>
              <a:spLocks/>
            </p:cNvSpPr>
            <p:nvPr/>
          </p:nvSpPr>
          <p:spPr bwMode="auto">
            <a:xfrm>
              <a:off x="2489" y="2325"/>
              <a:ext cx="312" cy="348"/>
            </a:xfrm>
            <a:custGeom>
              <a:avLst/>
              <a:gdLst>
                <a:gd name="T0" fmla="*/ 0 w 22702"/>
                <a:gd name="T1" fmla="*/ 0 h 25358"/>
                <a:gd name="T2" fmla="*/ 0 w 22702"/>
                <a:gd name="T3" fmla="*/ 0 h 25358"/>
                <a:gd name="T4" fmla="*/ 0 w 22702"/>
                <a:gd name="T5" fmla="*/ 0 h 25358"/>
                <a:gd name="T6" fmla="*/ 0 60000 65536"/>
                <a:gd name="T7" fmla="*/ 0 60000 65536"/>
                <a:gd name="T8" fmla="*/ 0 60000 65536"/>
                <a:gd name="T9" fmla="*/ 0 w 22702"/>
                <a:gd name="T10" fmla="*/ 0 h 25358"/>
                <a:gd name="T11" fmla="*/ 22702 w 22702"/>
                <a:gd name="T12" fmla="*/ 25358 h 25358"/>
              </a:gdLst>
              <a:ahLst/>
              <a:cxnLst>
                <a:cxn ang="T6">
                  <a:pos x="T0" y="T1"/>
                </a:cxn>
                <a:cxn ang="T7">
                  <a:pos x="T2" y="T3"/>
                </a:cxn>
                <a:cxn ang="T8">
                  <a:pos x="T4" y="T5"/>
                </a:cxn>
              </a:cxnLst>
              <a:rect l="T9" t="T10" r="T11" b="T12"/>
              <a:pathLst>
                <a:path w="22702" h="25358" fill="none" extrusionOk="0">
                  <a:moveTo>
                    <a:pt x="329" y="25357"/>
                  </a:moveTo>
                  <a:cubicBezTo>
                    <a:pt x="110" y="24117"/>
                    <a:pt x="0" y="22859"/>
                    <a:pt x="0" y="21600"/>
                  </a:cubicBezTo>
                  <a:cubicBezTo>
                    <a:pt x="0" y="9670"/>
                    <a:pt x="9670" y="0"/>
                    <a:pt x="21600" y="0"/>
                  </a:cubicBezTo>
                  <a:cubicBezTo>
                    <a:pt x="21967" y="-1"/>
                    <a:pt x="22334" y="9"/>
                    <a:pt x="22701" y="28"/>
                  </a:cubicBezTo>
                </a:path>
                <a:path w="22702" h="25358" stroke="0" extrusionOk="0">
                  <a:moveTo>
                    <a:pt x="329" y="25357"/>
                  </a:moveTo>
                  <a:cubicBezTo>
                    <a:pt x="110" y="24117"/>
                    <a:pt x="0" y="22859"/>
                    <a:pt x="0" y="21600"/>
                  </a:cubicBezTo>
                  <a:cubicBezTo>
                    <a:pt x="0" y="9670"/>
                    <a:pt x="9670" y="0"/>
                    <a:pt x="21600" y="0"/>
                  </a:cubicBezTo>
                  <a:cubicBezTo>
                    <a:pt x="21967" y="-1"/>
                    <a:pt x="22334" y="9"/>
                    <a:pt x="22701" y="28"/>
                  </a:cubicBezTo>
                  <a:lnTo>
                    <a:pt x="21600" y="21600"/>
                  </a:lnTo>
                  <a:lnTo>
                    <a:pt x="329" y="2535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6058" name="Arc 27"/>
            <p:cNvSpPr>
              <a:spLocks/>
            </p:cNvSpPr>
            <p:nvPr/>
          </p:nvSpPr>
          <p:spPr bwMode="auto">
            <a:xfrm>
              <a:off x="2494" y="2333"/>
              <a:ext cx="407" cy="296"/>
            </a:xfrm>
            <a:custGeom>
              <a:avLst/>
              <a:gdLst>
                <a:gd name="T0" fmla="*/ 0 w 29640"/>
                <a:gd name="T1" fmla="*/ 0 h 21600"/>
                <a:gd name="T2" fmla="*/ 0 w 29640"/>
                <a:gd name="T3" fmla="*/ 0 h 21600"/>
                <a:gd name="T4" fmla="*/ 0 w 29640"/>
                <a:gd name="T5" fmla="*/ 0 h 21600"/>
                <a:gd name="T6" fmla="*/ 0 60000 65536"/>
                <a:gd name="T7" fmla="*/ 0 60000 65536"/>
                <a:gd name="T8" fmla="*/ 0 60000 65536"/>
                <a:gd name="T9" fmla="*/ 0 w 29640"/>
                <a:gd name="T10" fmla="*/ 0 h 21600"/>
                <a:gd name="T11" fmla="*/ 29640 w 29640"/>
                <a:gd name="T12" fmla="*/ 21600 h 21600"/>
              </a:gdLst>
              <a:ahLst/>
              <a:cxnLst>
                <a:cxn ang="T6">
                  <a:pos x="T0" y="T1"/>
                </a:cxn>
                <a:cxn ang="T7">
                  <a:pos x="T2" y="T3"/>
                </a:cxn>
                <a:cxn ang="T8">
                  <a:pos x="T4" y="T5"/>
                </a:cxn>
              </a:cxnLst>
              <a:rect l="T9" t="T10" r="T11" b="T12"/>
              <a:pathLst>
                <a:path w="29640" h="21600" fill="none" extrusionOk="0">
                  <a:moveTo>
                    <a:pt x="-1" y="6567"/>
                  </a:moveTo>
                  <a:cubicBezTo>
                    <a:pt x="4068" y="2369"/>
                    <a:pt x="9664" y="-1"/>
                    <a:pt x="15511" y="0"/>
                  </a:cubicBezTo>
                  <a:cubicBezTo>
                    <a:pt x="20699" y="0"/>
                    <a:pt x="25715" y="1867"/>
                    <a:pt x="29640" y="5261"/>
                  </a:cubicBezTo>
                </a:path>
                <a:path w="29640" h="21600" stroke="0" extrusionOk="0">
                  <a:moveTo>
                    <a:pt x="-1" y="6567"/>
                  </a:moveTo>
                  <a:cubicBezTo>
                    <a:pt x="4068" y="2369"/>
                    <a:pt x="9664" y="-1"/>
                    <a:pt x="15511" y="0"/>
                  </a:cubicBezTo>
                  <a:cubicBezTo>
                    <a:pt x="20699" y="0"/>
                    <a:pt x="25715" y="1867"/>
                    <a:pt x="29640" y="5261"/>
                  </a:cubicBezTo>
                  <a:lnTo>
                    <a:pt x="15511" y="21600"/>
                  </a:lnTo>
                  <a:lnTo>
                    <a:pt x="-1" y="656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6059" name="Arc 28"/>
            <p:cNvSpPr>
              <a:spLocks/>
            </p:cNvSpPr>
            <p:nvPr/>
          </p:nvSpPr>
          <p:spPr bwMode="auto">
            <a:xfrm flipV="1">
              <a:off x="2460" y="2248"/>
              <a:ext cx="487" cy="383"/>
            </a:xfrm>
            <a:custGeom>
              <a:avLst/>
              <a:gdLst>
                <a:gd name="T0" fmla="*/ 0 w 28175"/>
                <a:gd name="T1" fmla="*/ 0 h 21600"/>
                <a:gd name="T2" fmla="*/ 0 w 28175"/>
                <a:gd name="T3" fmla="*/ 0 h 21600"/>
                <a:gd name="T4" fmla="*/ 0 w 28175"/>
                <a:gd name="T5" fmla="*/ 0 h 21600"/>
                <a:gd name="T6" fmla="*/ 0 60000 65536"/>
                <a:gd name="T7" fmla="*/ 0 60000 65536"/>
                <a:gd name="T8" fmla="*/ 0 60000 65536"/>
                <a:gd name="T9" fmla="*/ 0 w 28175"/>
                <a:gd name="T10" fmla="*/ 0 h 21600"/>
                <a:gd name="T11" fmla="*/ 28175 w 28175"/>
                <a:gd name="T12" fmla="*/ 21600 h 21600"/>
              </a:gdLst>
              <a:ahLst/>
              <a:cxnLst>
                <a:cxn ang="T6">
                  <a:pos x="T0" y="T1"/>
                </a:cxn>
                <a:cxn ang="T7">
                  <a:pos x="T2" y="T3"/>
                </a:cxn>
                <a:cxn ang="T8">
                  <a:pos x="T4" y="T5"/>
                </a:cxn>
              </a:cxnLst>
              <a:rect l="T9" t="T10" r="T11" b="T12"/>
              <a:pathLst>
                <a:path w="28175" h="21600" fill="none" extrusionOk="0">
                  <a:moveTo>
                    <a:pt x="0" y="5685"/>
                  </a:moveTo>
                  <a:cubicBezTo>
                    <a:pt x="3984" y="2028"/>
                    <a:pt x="9195" y="-1"/>
                    <a:pt x="14604" y="0"/>
                  </a:cubicBezTo>
                  <a:cubicBezTo>
                    <a:pt x="19542" y="0"/>
                    <a:pt x="24332" y="1692"/>
                    <a:pt x="28174" y="4795"/>
                  </a:cubicBezTo>
                </a:path>
                <a:path w="28175" h="21600" stroke="0" extrusionOk="0">
                  <a:moveTo>
                    <a:pt x="0" y="5685"/>
                  </a:moveTo>
                  <a:cubicBezTo>
                    <a:pt x="3984" y="2028"/>
                    <a:pt x="9195" y="-1"/>
                    <a:pt x="14604" y="0"/>
                  </a:cubicBezTo>
                  <a:cubicBezTo>
                    <a:pt x="19542" y="0"/>
                    <a:pt x="24332" y="1692"/>
                    <a:pt x="28174" y="4795"/>
                  </a:cubicBezTo>
                  <a:lnTo>
                    <a:pt x="14604" y="21600"/>
                  </a:lnTo>
                  <a:lnTo>
                    <a:pt x="0" y="5685"/>
                  </a:lnTo>
                  <a:close/>
                </a:path>
              </a:pathLst>
            </a:cu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6060" name="Arc 29"/>
            <p:cNvSpPr>
              <a:spLocks/>
            </p:cNvSpPr>
            <p:nvPr/>
          </p:nvSpPr>
          <p:spPr bwMode="auto">
            <a:xfrm flipV="1">
              <a:off x="2578" y="2331"/>
              <a:ext cx="259" cy="87"/>
            </a:xfrm>
            <a:custGeom>
              <a:avLst/>
              <a:gdLst>
                <a:gd name="T0" fmla="*/ 0 w 43200"/>
                <a:gd name="T1" fmla="*/ 0 h 28881"/>
                <a:gd name="T2" fmla="*/ 0 w 43200"/>
                <a:gd name="T3" fmla="*/ 0 h 28881"/>
                <a:gd name="T4" fmla="*/ 0 w 43200"/>
                <a:gd name="T5" fmla="*/ 0 h 28881"/>
                <a:gd name="T6" fmla="*/ 0 60000 65536"/>
                <a:gd name="T7" fmla="*/ 0 60000 65536"/>
                <a:gd name="T8" fmla="*/ 0 60000 65536"/>
                <a:gd name="T9" fmla="*/ 0 w 43200"/>
                <a:gd name="T10" fmla="*/ 0 h 28881"/>
                <a:gd name="T11" fmla="*/ 43200 w 43200"/>
                <a:gd name="T12" fmla="*/ 28881 h 28881"/>
              </a:gdLst>
              <a:ahLst/>
              <a:cxnLst>
                <a:cxn ang="T6">
                  <a:pos x="T0" y="T1"/>
                </a:cxn>
                <a:cxn ang="T7">
                  <a:pos x="T2" y="T3"/>
                </a:cxn>
                <a:cxn ang="T8">
                  <a:pos x="T4" y="T5"/>
                </a:cxn>
              </a:cxnLst>
              <a:rect l="T9" t="T10" r="T11" b="T12"/>
              <a:pathLst>
                <a:path w="43200" h="28881" fill="none"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path>
                <a:path w="43200" h="28881" stroke="0"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lnTo>
                    <a:pt x="21600" y="21600"/>
                  </a:lnTo>
                  <a:lnTo>
                    <a:pt x="1264" y="28880"/>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6061" name="Arc 30"/>
            <p:cNvSpPr>
              <a:spLocks/>
            </p:cNvSpPr>
            <p:nvPr/>
          </p:nvSpPr>
          <p:spPr bwMode="auto">
            <a:xfrm flipV="1">
              <a:off x="2645" y="2305"/>
              <a:ext cx="117" cy="65"/>
            </a:xfrm>
            <a:custGeom>
              <a:avLst/>
              <a:gdLst>
                <a:gd name="T0" fmla="*/ 0 w 43200"/>
                <a:gd name="T1" fmla="*/ 0 h 40439"/>
                <a:gd name="T2" fmla="*/ 0 w 43200"/>
                <a:gd name="T3" fmla="*/ 0 h 40439"/>
                <a:gd name="T4" fmla="*/ 0 w 43200"/>
                <a:gd name="T5" fmla="*/ 0 h 40439"/>
                <a:gd name="T6" fmla="*/ 0 60000 65536"/>
                <a:gd name="T7" fmla="*/ 0 60000 65536"/>
                <a:gd name="T8" fmla="*/ 0 60000 65536"/>
                <a:gd name="T9" fmla="*/ 0 w 43200"/>
                <a:gd name="T10" fmla="*/ 0 h 40439"/>
                <a:gd name="T11" fmla="*/ 43200 w 43200"/>
                <a:gd name="T12" fmla="*/ 40439 h 40439"/>
              </a:gdLst>
              <a:ahLst/>
              <a:cxnLst>
                <a:cxn ang="T6">
                  <a:pos x="T0" y="T1"/>
                </a:cxn>
                <a:cxn ang="T7">
                  <a:pos x="T2" y="T3"/>
                </a:cxn>
                <a:cxn ang="T8">
                  <a:pos x="T4" y="T5"/>
                </a:cxn>
              </a:cxnLst>
              <a:rect l="T9" t="T10" r="T11" b="T12"/>
              <a:pathLst>
                <a:path w="43200" h="40439" fill="none"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path>
                <a:path w="43200" h="40439" stroke="0"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lnTo>
                    <a:pt x="21600" y="21600"/>
                  </a:lnTo>
                  <a:lnTo>
                    <a:pt x="9242" y="39316"/>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6062" name="Arc 31"/>
            <p:cNvSpPr>
              <a:spLocks/>
            </p:cNvSpPr>
            <p:nvPr/>
          </p:nvSpPr>
          <p:spPr bwMode="auto">
            <a:xfrm flipV="1">
              <a:off x="2480" y="2379"/>
              <a:ext cx="448" cy="176"/>
            </a:xfrm>
            <a:custGeom>
              <a:avLst/>
              <a:gdLst>
                <a:gd name="T0" fmla="*/ 0 w 39297"/>
                <a:gd name="T1" fmla="*/ 0 h 21600"/>
                <a:gd name="T2" fmla="*/ 0 w 39297"/>
                <a:gd name="T3" fmla="*/ 0 h 21600"/>
                <a:gd name="T4" fmla="*/ 0 w 39297"/>
                <a:gd name="T5" fmla="*/ 0 h 21600"/>
                <a:gd name="T6" fmla="*/ 0 60000 65536"/>
                <a:gd name="T7" fmla="*/ 0 60000 65536"/>
                <a:gd name="T8" fmla="*/ 0 60000 65536"/>
                <a:gd name="T9" fmla="*/ 0 w 39297"/>
                <a:gd name="T10" fmla="*/ 0 h 21600"/>
                <a:gd name="T11" fmla="*/ 39297 w 39297"/>
                <a:gd name="T12" fmla="*/ 21600 h 21600"/>
              </a:gdLst>
              <a:ahLst/>
              <a:cxnLst>
                <a:cxn ang="T6">
                  <a:pos x="T0" y="T1"/>
                </a:cxn>
                <a:cxn ang="T7">
                  <a:pos x="T2" y="T3"/>
                </a:cxn>
                <a:cxn ang="T8">
                  <a:pos x="T4" y="T5"/>
                </a:cxn>
              </a:cxnLst>
              <a:rect l="T9" t="T10" r="T11" b="T12"/>
              <a:pathLst>
                <a:path w="39297" h="21600" fill="none" extrusionOk="0">
                  <a:moveTo>
                    <a:pt x="-1" y="13106"/>
                  </a:moveTo>
                  <a:cubicBezTo>
                    <a:pt x="3399" y="5156"/>
                    <a:pt x="11213" y="-1"/>
                    <a:pt x="19860" y="0"/>
                  </a:cubicBezTo>
                  <a:cubicBezTo>
                    <a:pt x="28137" y="0"/>
                    <a:pt x="35686" y="4730"/>
                    <a:pt x="39297" y="12178"/>
                  </a:cubicBezTo>
                </a:path>
                <a:path w="39297" h="21600" stroke="0" extrusionOk="0">
                  <a:moveTo>
                    <a:pt x="-1" y="13106"/>
                  </a:moveTo>
                  <a:cubicBezTo>
                    <a:pt x="3399" y="5156"/>
                    <a:pt x="11213" y="-1"/>
                    <a:pt x="19860" y="0"/>
                  </a:cubicBezTo>
                  <a:cubicBezTo>
                    <a:pt x="28137" y="0"/>
                    <a:pt x="35686" y="4730"/>
                    <a:pt x="39297" y="12178"/>
                  </a:cubicBezTo>
                  <a:lnTo>
                    <a:pt x="19860" y="21600"/>
                  </a:lnTo>
                  <a:lnTo>
                    <a:pt x="-1" y="13106"/>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6063" name="Arc 32"/>
            <p:cNvSpPr>
              <a:spLocks/>
            </p:cNvSpPr>
            <p:nvPr/>
          </p:nvSpPr>
          <p:spPr bwMode="auto">
            <a:xfrm flipV="1">
              <a:off x="2516" y="2367"/>
              <a:ext cx="382" cy="116"/>
            </a:xfrm>
            <a:custGeom>
              <a:avLst/>
              <a:gdLst>
                <a:gd name="T0" fmla="*/ 0 w 42062"/>
                <a:gd name="T1" fmla="*/ 0 h 21600"/>
                <a:gd name="T2" fmla="*/ 0 w 42062"/>
                <a:gd name="T3" fmla="*/ 0 h 21600"/>
                <a:gd name="T4" fmla="*/ 0 w 42062"/>
                <a:gd name="T5" fmla="*/ 0 h 21600"/>
                <a:gd name="T6" fmla="*/ 0 60000 65536"/>
                <a:gd name="T7" fmla="*/ 0 60000 65536"/>
                <a:gd name="T8" fmla="*/ 0 60000 65536"/>
                <a:gd name="T9" fmla="*/ 0 w 42062"/>
                <a:gd name="T10" fmla="*/ 0 h 21600"/>
                <a:gd name="T11" fmla="*/ 42062 w 42062"/>
                <a:gd name="T12" fmla="*/ 21600 h 21600"/>
              </a:gdLst>
              <a:ahLst/>
              <a:cxnLst>
                <a:cxn ang="T6">
                  <a:pos x="T0" y="T1"/>
                </a:cxn>
                <a:cxn ang="T7">
                  <a:pos x="T2" y="T3"/>
                </a:cxn>
                <a:cxn ang="T8">
                  <a:pos x="T4" y="T5"/>
                </a:cxn>
              </a:cxnLst>
              <a:rect l="T9" t="T10" r="T11" b="T12"/>
              <a:pathLst>
                <a:path w="42062" h="21600" fill="none" extrusionOk="0">
                  <a:moveTo>
                    <a:pt x="0" y="16969"/>
                  </a:moveTo>
                  <a:cubicBezTo>
                    <a:pt x="2175" y="7060"/>
                    <a:pt x="10953" y="-1"/>
                    <a:pt x="21098" y="0"/>
                  </a:cubicBezTo>
                  <a:cubicBezTo>
                    <a:pt x="31023" y="0"/>
                    <a:pt x="39671" y="6763"/>
                    <a:pt x="42061" y="16397"/>
                  </a:cubicBezTo>
                </a:path>
                <a:path w="42062" h="21600" stroke="0" extrusionOk="0">
                  <a:moveTo>
                    <a:pt x="0" y="16969"/>
                  </a:moveTo>
                  <a:cubicBezTo>
                    <a:pt x="2175" y="7060"/>
                    <a:pt x="10953" y="-1"/>
                    <a:pt x="21098" y="0"/>
                  </a:cubicBezTo>
                  <a:cubicBezTo>
                    <a:pt x="31023" y="0"/>
                    <a:pt x="39671" y="6763"/>
                    <a:pt x="42061" y="16397"/>
                  </a:cubicBezTo>
                  <a:lnTo>
                    <a:pt x="21098" y="21600"/>
                  </a:lnTo>
                  <a:lnTo>
                    <a:pt x="0" y="16969"/>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6064" name="Arc 33"/>
            <p:cNvSpPr>
              <a:spLocks/>
            </p:cNvSpPr>
            <p:nvPr/>
          </p:nvSpPr>
          <p:spPr bwMode="auto">
            <a:xfrm flipV="1">
              <a:off x="2468" y="2326"/>
              <a:ext cx="466" cy="383"/>
            </a:xfrm>
            <a:custGeom>
              <a:avLst/>
              <a:gdLst>
                <a:gd name="T0" fmla="*/ 0 w 26908"/>
                <a:gd name="T1" fmla="*/ 0 h 21600"/>
                <a:gd name="T2" fmla="*/ 0 w 26908"/>
                <a:gd name="T3" fmla="*/ 0 h 21600"/>
                <a:gd name="T4" fmla="*/ 0 w 26908"/>
                <a:gd name="T5" fmla="*/ 0 h 21600"/>
                <a:gd name="T6" fmla="*/ 0 60000 65536"/>
                <a:gd name="T7" fmla="*/ 0 60000 65536"/>
                <a:gd name="T8" fmla="*/ 0 60000 65536"/>
                <a:gd name="T9" fmla="*/ 0 w 26908"/>
                <a:gd name="T10" fmla="*/ 0 h 21600"/>
                <a:gd name="T11" fmla="*/ 26908 w 26908"/>
                <a:gd name="T12" fmla="*/ 21600 h 21600"/>
              </a:gdLst>
              <a:ahLst/>
              <a:cxnLst>
                <a:cxn ang="T6">
                  <a:pos x="T0" y="T1"/>
                </a:cxn>
                <a:cxn ang="T7">
                  <a:pos x="T2" y="T3"/>
                </a:cxn>
                <a:cxn ang="T8">
                  <a:pos x="T4" y="T5"/>
                </a:cxn>
              </a:cxnLst>
              <a:rect l="T9" t="T10" r="T11" b="T12"/>
              <a:pathLst>
                <a:path w="26908" h="21600" fill="none" extrusionOk="0">
                  <a:moveTo>
                    <a:pt x="-1" y="5272"/>
                  </a:moveTo>
                  <a:cubicBezTo>
                    <a:pt x="3926" y="1871"/>
                    <a:pt x="8946" y="-1"/>
                    <a:pt x="14141" y="0"/>
                  </a:cubicBezTo>
                  <a:cubicBezTo>
                    <a:pt x="18732" y="0"/>
                    <a:pt x="23204" y="1463"/>
                    <a:pt x="26908" y="4176"/>
                  </a:cubicBezTo>
                </a:path>
                <a:path w="26908" h="21600" stroke="0" extrusionOk="0">
                  <a:moveTo>
                    <a:pt x="-1" y="5272"/>
                  </a:moveTo>
                  <a:cubicBezTo>
                    <a:pt x="3926" y="1871"/>
                    <a:pt x="8946" y="-1"/>
                    <a:pt x="14141" y="0"/>
                  </a:cubicBezTo>
                  <a:cubicBezTo>
                    <a:pt x="18732" y="0"/>
                    <a:pt x="23204" y="1463"/>
                    <a:pt x="26908" y="4176"/>
                  </a:cubicBezTo>
                  <a:lnTo>
                    <a:pt x="14141" y="21600"/>
                  </a:lnTo>
                  <a:lnTo>
                    <a:pt x="-1" y="5272"/>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6065" name="Arc 34"/>
            <p:cNvSpPr>
              <a:spLocks/>
            </p:cNvSpPr>
            <p:nvPr/>
          </p:nvSpPr>
          <p:spPr bwMode="auto">
            <a:xfrm flipV="1">
              <a:off x="2511" y="2378"/>
              <a:ext cx="366" cy="382"/>
            </a:xfrm>
            <a:custGeom>
              <a:avLst/>
              <a:gdLst>
                <a:gd name="T0" fmla="*/ 0 w 21163"/>
                <a:gd name="T1" fmla="*/ 0 h 21600"/>
                <a:gd name="T2" fmla="*/ 0 w 21163"/>
                <a:gd name="T3" fmla="*/ 0 h 21600"/>
                <a:gd name="T4" fmla="*/ 0 w 21163"/>
                <a:gd name="T5" fmla="*/ 0 h 21600"/>
                <a:gd name="T6" fmla="*/ 0 60000 65536"/>
                <a:gd name="T7" fmla="*/ 0 60000 65536"/>
                <a:gd name="T8" fmla="*/ 0 60000 65536"/>
                <a:gd name="T9" fmla="*/ 0 w 21163"/>
                <a:gd name="T10" fmla="*/ 0 h 21600"/>
                <a:gd name="T11" fmla="*/ 21163 w 21163"/>
                <a:gd name="T12" fmla="*/ 21600 h 21600"/>
              </a:gdLst>
              <a:ahLst/>
              <a:cxnLst>
                <a:cxn ang="T6">
                  <a:pos x="T0" y="T1"/>
                </a:cxn>
                <a:cxn ang="T7">
                  <a:pos x="T2" y="T3"/>
                </a:cxn>
                <a:cxn ang="T8">
                  <a:pos x="T4" y="T5"/>
                </a:cxn>
              </a:cxnLst>
              <a:rect l="T9" t="T10" r="T11" b="T12"/>
              <a:pathLst>
                <a:path w="21163" h="21600" fill="none" extrusionOk="0">
                  <a:moveTo>
                    <a:pt x="0" y="3411"/>
                  </a:moveTo>
                  <a:cubicBezTo>
                    <a:pt x="3477" y="1183"/>
                    <a:pt x="7520" y="-1"/>
                    <a:pt x="11650" y="0"/>
                  </a:cubicBezTo>
                  <a:cubicBezTo>
                    <a:pt x="14948" y="0"/>
                    <a:pt x="18202" y="755"/>
                    <a:pt x="21163" y="2207"/>
                  </a:cubicBezTo>
                </a:path>
                <a:path w="21163" h="21600" stroke="0" extrusionOk="0">
                  <a:moveTo>
                    <a:pt x="0" y="3411"/>
                  </a:moveTo>
                  <a:cubicBezTo>
                    <a:pt x="3477" y="1183"/>
                    <a:pt x="7520" y="-1"/>
                    <a:pt x="11650" y="0"/>
                  </a:cubicBezTo>
                  <a:cubicBezTo>
                    <a:pt x="14948" y="0"/>
                    <a:pt x="18202" y="755"/>
                    <a:pt x="21163" y="2207"/>
                  </a:cubicBezTo>
                  <a:lnTo>
                    <a:pt x="11650" y="21600"/>
                  </a:lnTo>
                  <a:lnTo>
                    <a:pt x="0" y="341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grpSp>
      <p:sp>
        <p:nvSpPr>
          <p:cNvPr id="86035" name="Arc 35"/>
          <p:cNvSpPr>
            <a:spLocks/>
          </p:cNvSpPr>
          <p:nvPr/>
        </p:nvSpPr>
        <p:spPr bwMode="auto">
          <a:xfrm flipV="1">
            <a:off x="3384550" y="2233614"/>
            <a:ext cx="4857750" cy="1836737"/>
          </a:xfrm>
          <a:custGeom>
            <a:avLst/>
            <a:gdLst>
              <a:gd name="T0" fmla="*/ 0 w 35915"/>
              <a:gd name="T1" fmla="*/ 2147483646 h 21600"/>
              <a:gd name="T2" fmla="*/ 2147483646 w 35915"/>
              <a:gd name="T3" fmla="*/ 2147483646 h 21600"/>
              <a:gd name="T4" fmla="*/ 2147483646 w 35915"/>
              <a:gd name="T5" fmla="*/ 2147483646 h 21600"/>
              <a:gd name="T6" fmla="*/ 0 60000 65536"/>
              <a:gd name="T7" fmla="*/ 0 60000 65536"/>
              <a:gd name="T8" fmla="*/ 0 60000 65536"/>
              <a:gd name="T9" fmla="*/ 0 w 35915"/>
              <a:gd name="T10" fmla="*/ 0 h 21600"/>
              <a:gd name="T11" fmla="*/ 35915 w 35915"/>
              <a:gd name="T12" fmla="*/ 21600 h 21600"/>
            </a:gdLst>
            <a:ahLst/>
            <a:cxnLst>
              <a:cxn ang="T6">
                <a:pos x="T0" y="T1"/>
              </a:cxn>
              <a:cxn ang="T7">
                <a:pos x="T2" y="T3"/>
              </a:cxn>
              <a:cxn ang="T8">
                <a:pos x="T4" y="T5"/>
              </a:cxn>
            </a:cxnLst>
            <a:rect l="T9" t="T10" r="T11" b="T12"/>
            <a:pathLst>
              <a:path w="35915" h="21600" fill="none" extrusionOk="0">
                <a:moveTo>
                  <a:pt x="-1" y="9809"/>
                </a:moveTo>
                <a:cubicBezTo>
                  <a:pt x="3986" y="3690"/>
                  <a:pt x="10794" y="-1"/>
                  <a:pt x="18098" y="0"/>
                </a:cubicBezTo>
                <a:cubicBezTo>
                  <a:pt x="25221" y="0"/>
                  <a:pt x="31887" y="3512"/>
                  <a:pt x="35915" y="9388"/>
                </a:cubicBezTo>
              </a:path>
              <a:path w="35915" h="21600" stroke="0" extrusionOk="0">
                <a:moveTo>
                  <a:pt x="-1" y="9809"/>
                </a:moveTo>
                <a:cubicBezTo>
                  <a:pt x="3986" y="3690"/>
                  <a:pt x="10794" y="-1"/>
                  <a:pt x="18098" y="0"/>
                </a:cubicBezTo>
                <a:cubicBezTo>
                  <a:pt x="25221" y="0"/>
                  <a:pt x="31887" y="3512"/>
                  <a:pt x="35915" y="9388"/>
                </a:cubicBezTo>
                <a:lnTo>
                  <a:pt x="18098" y="21600"/>
                </a:lnTo>
                <a:lnTo>
                  <a:pt x="-1" y="9809"/>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6036" name="Oval 36"/>
          <p:cNvSpPr>
            <a:spLocks noChangeArrowheads="1"/>
          </p:cNvSpPr>
          <p:nvPr/>
        </p:nvSpPr>
        <p:spPr bwMode="auto">
          <a:xfrm>
            <a:off x="5740400" y="1689100"/>
            <a:ext cx="127000" cy="76200"/>
          </a:xfrm>
          <a:prstGeom prst="ellipse">
            <a:avLst/>
          </a:prstGeom>
          <a:solidFill>
            <a:srgbClr val="000099"/>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400421" name="Arc 37"/>
          <p:cNvSpPr>
            <a:spLocks/>
          </p:cNvSpPr>
          <p:nvPr/>
        </p:nvSpPr>
        <p:spPr bwMode="auto">
          <a:xfrm flipV="1">
            <a:off x="4208463" y="2654300"/>
            <a:ext cx="3175000" cy="2057400"/>
          </a:xfrm>
          <a:custGeom>
            <a:avLst/>
            <a:gdLst>
              <a:gd name="T0" fmla="*/ 0 w 20601"/>
              <a:gd name="T1" fmla="*/ 2147483646 h 21600"/>
              <a:gd name="T2" fmla="*/ 2147483646 w 20601"/>
              <a:gd name="T3" fmla="*/ 2147483646 h 21600"/>
              <a:gd name="T4" fmla="*/ 2147483646 w 20601"/>
              <a:gd name="T5" fmla="*/ 2147483646 h 21600"/>
              <a:gd name="T6" fmla="*/ 0 60000 65536"/>
              <a:gd name="T7" fmla="*/ 0 60000 65536"/>
              <a:gd name="T8" fmla="*/ 0 60000 65536"/>
              <a:gd name="T9" fmla="*/ 0 w 20601"/>
              <a:gd name="T10" fmla="*/ 0 h 21600"/>
              <a:gd name="T11" fmla="*/ 20601 w 20601"/>
              <a:gd name="T12" fmla="*/ 21600 h 21600"/>
            </a:gdLst>
            <a:ahLst/>
            <a:cxnLst>
              <a:cxn ang="T6">
                <a:pos x="T0" y="T1"/>
              </a:cxn>
              <a:cxn ang="T7">
                <a:pos x="T2" y="T3"/>
              </a:cxn>
              <a:cxn ang="T8">
                <a:pos x="T4" y="T5"/>
              </a:cxn>
            </a:cxnLst>
            <a:rect l="T9" t="T10" r="T11" b="T12"/>
            <a:pathLst>
              <a:path w="20601" h="21600" fill="none" extrusionOk="0">
                <a:moveTo>
                  <a:pt x="0" y="2765"/>
                </a:moveTo>
                <a:cubicBezTo>
                  <a:pt x="3229" y="952"/>
                  <a:pt x="6870" y="-1"/>
                  <a:pt x="10574" y="0"/>
                </a:cubicBezTo>
                <a:cubicBezTo>
                  <a:pt x="14066" y="0"/>
                  <a:pt x="17507" y="847"/>
                  <a:pt x="20601" y="2468"/>
                </a:cubicBezTo>
              </a:path>
              <a:path w="20601" h="21600" stroke="0" extrusionOk="0">
                <a:moveTo>
                  <a:pt x="0" y="2765"/>
                </a:moveTo>
                <a:cubicBezTo>
                  <a:pt x="3229" y="952"/>
                  <a:pt x="6870" y="-1"/>
                  <a:pt x="10574" y="0"/>
                </a:cubicBezTo>
                <a:cubicBezTo>
                  <a:pt x="14066" y="0"/>
                  <a:pt x="17507" y="847"/>
                  <a:pt x="20601" y="2468"/>
                </a:cubicBezTo>
                <a:lnTo>
                  <a:pt x="10574" y="21600"/>
                </a:lnTo>
                <a:lnTo>
                  <a:pt x="0" y="2765"/>
                </a:lnTo>
                <a:close/>
              </a:path>
            </a:pathLst>
          </a:custGeom>
          <a:noFill/>
          <a:ln w="38100">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400422" name="Arc 38"/>
          <p:cNvSpPr>
            <a:spLocks/>
          </p:cNvSpPr>
          <p:nvPr/>
        </p:nvSpPr>
        <p:spPr bwMode="auto">
          <a:xfrm flipH="1">
            <a:off x="4756151" y="3289301"/>
            <a:ext cx="2678113" cy="1146175"/>
          </a:xfrm>
          <a:custGeom>
            <a:avLst/>
            <a:gdLst>
              <a:gd name="T0" fmla="*/ 0 w 21595"/>
              <a:gd name="T1" fmla="*/ 2147483646 h 9248"/>
              <a:gd name="T2" fmla="*/ 2147483646 w 21595"/>
              <a:gd name="T3" fmla="*/ 0 h 9248"/>
              <a:gd name="T4" fmla="*/ 2147483646 w 21595"/>
              <a:gd name="T5" fmla="*/ 2147483646 h 9248"/>
              <a:gd name="T6" fmla="*/ 0 60000 65536"/>
              <a:gd name="T7" fmla="*/ 0 60000 65536"/>
              <a:gd name="T8" fmla="*/ 0 60000 65536"/>
              <a:gd name="T9" fmla="*/ 0 w 21595"/>
              <a:gd name="T10" fmla="*/ 0 h 9248"/>
              <a:gd name="T11" fmla="*/ 21595 w 21595"/>
              <a:gd name="T12" fmla="*/ 9248 h 9248"/>
            </a:gdLst>
            <a:ahLst/>
            <a:cxnLst>
              <a:cxn ang="T6">
                <a:pos x="T0" y="T1"/>
              </a:cxn>
              <a:cxn ang="T7">
                <a:pos x="T2" y="T3"/>
              </a:cxn>
              <a:cxn ang="T8">
                <a:pos x="T4" y="T5"/>
              </a:cxn>
            </a:cxnLst>
            <a:rect l="T9" t="T10" r="T11" b="T12"/>
            <a:pathLst>
              <a:path w="21595" h="9248" fill="none" extrusionOk="0">
                <a:moveTo>
                  <a:pt x="-1" y="8802"/>
                </a:moveTo>
                <a:cubicBezTo>
                  <a:pt x="62" y="5755"/>
                  <a:pt x="769" y="2754"/>
                  <a:pt x="2074" y="-1"/>
                </a:cubicBezTo>
              </a:path>
              <a:path w="21595" h="9248" stroke="0" extrusionOk="0">
                <a:moveTo>
                  <a:pt x="-1" y="8802"/>
                </a:moveTo>
                <a:cubicBezTo>
                  <a:pt x="62" y="5755"/>
                  <a:pt x="769" y="2754"/>
                  <a:pt x="2074" y="-1"/>
                </a:cubicBezTo>
                <a:lnTo>
                  <a:pt x="21595" y="9248"/>
                </a:lnTo>
                <a:lnTo>
                  <a:pt x="-1" y="8802"/>
                </a:lnTo>
                <a:close/>
              </a:path>
            </a:pathLst>
          </a:custGeom>
          <a:noFill/>
          <a:ln w="38100">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400423" name="AutoShape 39"/>
          <p:cNvSpPr>
            <a:spLocks noChangeArrowheads="1"/>
          </p:cNvSpPr>
          <p:nvPr/>
        </p:nvSpPr>
        <p:spPr bwMode="auto">
          <a:xfrm>
            <a:off x="6850063" y="2870200"/>
            <a:ext cx="400050" cy="381000"/>
          </a:xfrm>
          <a:prstGeom prst="star5">
            <a:avLst/>
          </a:prstGeom>
          <a:solidFill>
            <a:srgbClr val="FFFF00"/>
          </a:solidFill>
          <a:ln w="12700">
            <a:solidFill>
              <a:schemeClr val="tx1"/>
            </a:solidFill>
            <a:miter lim="800000"/>
            <a:headEnd type="none" w="sm" len="sm"/>
            <a:tailEnd type="none" w="sm" len="sm"/>
          </a:ln>
          <a:effectLst/>
        </p:spPr>
        <p:txBody>
          <a:bodyPr wrap="none" anchor="ctr"/>
          <a:lstStyle/>
          <a:p>
            <a:pPr>
              <a:defRPr/>
            </a:pPr>
            <a:endParaRPr lang="tr-TR"/>
          </a:p>
        </p:txBody>
      </p:sp>
      <p:sp>
        <p:nvSpPr>
          <p:cNvPr id="400424" name="Rectangle 40"/>
          <p:cNvSpPr>
            <a:spLocks noGrp="1" noChangeArrowheads="1"/>
          </p:cNvSpPr>
          <p:nvPr>
            <p:ph type="title" idx="4294967295"/>
          </p:nvPr>
        </p:nvSpPr>
        <p:spPr>
          <a:xfrm>
            <a:off x="1747838" y="0"/>
            <a:ext cx="8920162" cy="863600"/>
          </a:xfrm>
          <a:effectLst>
            <a:outerShdw dist="17961" dir="2700000" algn="ctr" rotWithShape="0">
              <a:srgbClr val="FAFD00"/>
            </a:outerShdw>
          </a:effectLst>
        </p:spPr>
        <p:txBody>
          <a:bodyPr vert="horz" lIns="92075" tIns="46038" rIns="92075" bIns="46038" rtlCol="0" anchor="ctr">
            <a:normAutofit/>
          </a:bodyPr>
          <a:lstStyle/>
          <a:p>
            <a:pPr>
              <a:defRPr/>
            </a:pPr>
            <a:r>
              <a:rPr lang="tr-TR" b="1" kern="1200" dirty="0"/>
              <a:t>EKVATOR KOORDİNAT SİSTEMİ</a:t>
            </a:r>
            <a:endParaRPr lang="en-US" b="1" kern="1200" dirty="0"/>
          </a:p>
        </p:txBody>
      </p:sp>
      <p:sp>
        <p:nvSpPr>
          <p:cNvPr id="400425" name="Oval 41"/>
          <p:cNvSpPr>
            <a:spLocks noChangeArrowheads="1"/>
          </p:cNvSpPr>
          <p:nvPr/>
        </p:nvSpPr>
        <p:spPr bwMode="auto">
          <a:xfrm>
            <a:off x="4089400" y="4356100"/>
            <a:ext cx="152400" cy="152400"/>
          </a:xfrm>
          <a:prstGeom prst="ellipse">
            <a:avLst/>
          </a:prstGeom>
          <a:solidFill>
            <a:schemeClr val="tx1"/>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400426" name="Line 42"/>
          <p:cNvSpPr>
            <a:spLocks noChangeShapeType="1"/>
          </p:cNvSpPr>
          <p:nvPr/>
        </p:nvSpPr>
        <p:spPr bwMode="auto">
          <a:xfrm flipH="1">
            <a:off x="3009900" y="4483100"/>
            <a:ext cx="1079500" cy="10795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tr-TR"/>
          </a:p>
        </p:txBody>
      </p:sp>
      <p:sp>
        <p:nvSpPr>
          <p:cNvPr id="400427" name="Freeform 43"/>
          <p:cNvSpPr>
            <a:spLocks/>
          </p:cNvSpPr>
          <p:nvPr/>
        </p:nvSpPr>
        <p:spPr bwMode="auto">
          <a:xfrm>
            <a:off x="2814639" y="5535614"/>
            <a:ext cx="168275" cy="301625"/>
          </a:xfrm>
          <a:custGeom>
            <a:avLst/>
            <a:gdLst>
              <a:gd name="T0" fmla="*/ 2147483646 w 48"/>
              <a:gd name="T1" fmla="*/ 2147483646 h 85"/>
              <a:gd name="T2" fmla="*/ 2147483646 w 48"/>
              <a:gd name="T3" fmla="*/ 0 h 85"/>
              <a:gd name="T4" fmla="*/ 2147483646 w 48"/>
              <a:gd name="T5" fmla="*/ 2147483646 h 85"/>
              <a:gd name="T6" fmla="*/ 2147483646 w 48"/>
              <a:gd name="T7" fmla="*/ 2147483646 h 85"/>
              <a:gd name="T8" fmla="*/ 2147483646 w 48"/>
              <a:gd name="T9" fmla="*/ 2147483646 h 85"/>
              <a:gd name="T10" fmla="*/ 2147483646 w 48"/>
              <a:gd name="T11" fmla="*/ 2147483646 h 85"/>
              <a:gd name="T12" fmla="*/ 2147483646 w 48"/>
              <a:gd name="T13" fmla="*/ 2147483646 h 85"/>
              <a:gd name="T14" fmla="*/ 2147483646 w 48"/>
              <a:gd name="T15" fmla="*/ 2147483646 h 85"/>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85"/>
              <a:gd name="T26" fmla="*/ 48 w 48"/>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85">
                <a:moveTo>
                  <a:pt x="10" y="18"/>
                </a:moveTo>
                <a:cubicBezTo>
                  <a:pt x="0" y="15"/>
                  <a:pt x="2" y="10"/>
                  <a:pt x="4" y="0"/>
                </a:cubicBezTo>
                <a:cubicBezTo>
                  <a:pt x="20" y="11"/>
                  <a:pt x="18" y="45"/>
                  <a:pt x="22" y="62"/>
                </a:cubicBezTo>
                <a:cubicBezTo>
                  <a:pt x="20" y="77"/>
                  <a:pt x="23" y="85"/>
                  <a:pt x="8" y="80"/>
                </a:cubicBezTo>
                <a:cubicBezTo>
                  <a:pt x="2" y="61"/>
                  <a:pt x="4" y="42"/>
                  <a:pt x="22" y="30"/>
                </a:cubicBezTo>
                <a:cubicBezTo>
                  <a:pt x="25" y="20"/>
                  <a:pt x="31" y="13"/>
                  <a:pt x="38" y="6"/>
                </a:cubicBezTo>
                <a:cubicBezTo>
                  <a:pt x="39" y="7"/>
                  <a:pt x="48" y="14"/>
                  <a:pt x="46" y="18"/>
                </a:cubicBezTo>
                <a:cubicBezTo>
                  <a:pt x="44" y="22"/>
                  <a:pt x="34" y="24"/>
                  <a:pt x="34" y="24"/>
                </a:cubicBezTo>
              </a:path>
            </a:pathLst>
          </a:custGeom>
          <a:noFill/>
          <a:ln w="28575"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400428" name="Rectangle 44"/>
          <p:cNvSpPr>
            <a:spLocks noChangeArrowheads="1"/>
          </p:cNvSpPr>
          <p:nvPr/>
        </p:nvSpPr>
        <p:spPr bwMode="auto">
          <a:xfrm>
            <a:off x="7370763" y="3430589"/>
            <a:ext cx="2882900" cy="462307"/>
          </a:xfrm>
          <a:prstGeom prst="rect">
            <a:avLst/>
          </a:prstGeom>
          <a:noFill/>
          <a:ln w="9525">
            <a:noFill/>
            <a:miter lim="800000"/>
            <a:headEnd/>
            <a:tailEnd/>
          </a:ln>
          <a:effectLst/>
        </p:spPr>
        <p:txBody>
          <a:bodyPr lIns="92075" tIns="46038" rIns="92075" bIns="46038">
            <a:spAutoFit/>
          </a:bodyPr>
          <a:lstStyle/>
          <a:p>
            <a:pPr fontAlgn="auto">
              <a:spcBef>
                <a:spcPct val="50000"/>
              </a:spcBef>
              <a:spcAft>
                <a:spcPct val="20000"/>
              </a:spcAft>
              <a:defRPr/>
            </a:pPr>
            <a:r>
              <a:rPr lang="en-US" sz="2400" b="1" i="1" dirty="0">
                <a:effectLst>
                  <a:outerShdw blurRad="38100" dist="38100" dir="2700000" algn="tl">
                    <a:srgbClr val="C0C0C0"/>
                  </a:outerShdw>
                </a:effectLst>
              </a:rPr>
              <a:t>De</a:t>
            </a:r>
            <a:r>
              <a:rPr lang="tr-TR" sz="2400" b="1" i="1" dirty="0" err="1">
                <a:effectLst>
                  <a:outerShdw blurRad="38100" dist="38100" dir="2700000" algn="tl">
                    <a:srgbClr val="C0C0C0"/>
                  </a:outerShdw>
                </a:effectLst>
              </a:rPr>
              <a:t>klinasyon</a:t>
            </a:r>
            <a:endParaRPr lang="en-US" sz="2400" b="1" dirty="0">
              <a:effectLst>
                <a:outerShdw blurRad="38100" dist="38100" dir="2700000" algn="tl">
                  <a:srgbClr val="C0C0C0"/>
                </a:outerShdw>
              </a:effectLst>
            </a:endParaRPr>
          </a:p>
        </p:txBody>
      </p:sp>
      <p:sp>
        <p:nvSpPr>
          <p:cNvPr id="400429" name="Rectangle 45"/>
          <p:cNvSpPr>
            <a:spLocks noChangeArrowheads="1"/>
          </p:cNvSpPr>
          <p:nvPr/>
        </p:nvSpPr>
        <p:spPr bwMode="auto">
          <a:xfrm>
            <a:off x="4132263" y="4713289"/>
            <a:ext cx="3492500" cy="462307"/>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tr-TR" sz="2400" b="1" i="1" dirty="0">
                <a:effectLst>
                  <a:outerShdw blurRad="38100" dist="38100" dir="2700000" algn="tl">
                    <a:srgbClr val="C0C0C0"/>
                  </a:outerShdw>
                </a:effectLst>
              </a:rPr>
              <a:t>Sağ Açıklık</a:t>
            </a:r>
            <a:endParaRPr lang="en-US" sz="2400" b="1" dirty="0">
              <a:effectLst>
                <a:outerShdw blurRad="38100" dist="38100" dir="2700000" algn="tl">
                  <a:srgbClr val="C0C0C0"/>
                </a:outerShdw>
              </a:effectLst>
            </a:endParaRPr>
          </a:p>
        </p:txBody>
      </p:sp>
      <p:sp>
        <p:nvSpPr>
          <p:cNvPr id="400430" name="Rectangle 46"/>
          <p:cNvSpPr>
            <a:spLocks noChangeArrowheads="1"/>
          </p:cNvSpPr>
          <p:nvPr/>
        </p:nvSpPr>
        <p:spPr bwMode="auto">
          <a:xfrm>
            <a:off x="1524000" y="4319589"/>
            <a:ext cx="4102100" cy="462307"/>
          </a:xfrm>
          <a:prstGeom prst="rect">
            <a:avLst/>
          </a:prstGeom>
          <a:noFill/>
          <a:ln w="9525">
            <a:noFill/>
            <a:miter lim="800000"/>
            <a:headEnd/>
            <a:tailEnd/>
          </a:ln>
          <a:effectLst/>
        </p:spPr>
        <p:txBody>
          <a:bodyPr lIns="92075" tIns="46038" rIns="92075" bIns="46038">
            <a:spAutoFit/>
          </a:bodyPr>
          <a:lstStyle/>
          <a:p>
            <a:pPr fontAlgn="auto">
              <a:spcBef>
                <a:spcPct val="50000"/>
              </a:spcBef>
              <a:spcAft>
                <a:spcPct val="20000"/>
              </a:spcAft>
              <a:defRPr/>
            </a:pPr>
            <a:r>
              <a:rPr lang="tr-TR" sz="2400" b="1" i="1" dirty="0">
                <a:solidFill>
                  <a:srgbClr val="FF0000"/>
                </a:solidFill>
                <a:effectLst>
                  <a:outerShdw blurRad="38100" dist="38100" dir="2700000" algn="tl">
                    <a:srgbClr val="C0C0C0"/>
                  </a:outerShdw>
                </a:effectLst>
              </a:rPr>
              <a:t>Gök Ekvatoru</a:t>
            </a:r>
            <a:endParaRPr lang="en-US" sz="2400" b="1" dirty="0">
              <a:solidFill>
                <a:srgbClr val="FF0000"/>
              </a:solidFill>
              <a:effectLst>
                <a:outerShdw blurRad="38100" dist="38100" dir="2700000" algn="tl">
                  <a:srgbClr val="C0C0C0"/>
                </a:outerShdw>
              </a:effectLst>
            </a:endParaRPr>
          </a:p>
        </p:txBody>
      </p:sp>
      <p:sp>
        <p:nvSpPr>
          <p:cNvPr id="400431" name="Text Box 47"/>
          <p:cNvSpPr txBox="1">
            <a:spLocks noChangeArrowheads="1"/>
          </p:cNvSpPr>
          <p:nvPr/>
        </p:nvSpPr>
        <p:spPr bwMode="auto">
          <a:xfrm>
            <a:off x="2273793" y="5831681"/>
            <a:ext cx="153144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tr-TR" altLang="tr-TR" sz="1800" b="1" dirty="0"/>
              <a:t>Koç Noktası</a:t>
            </a:r>
            <a:endParaRPr lang="en-US" altLang="tr-TR" sz="1800" b="1" dirty="0"/>
          </a:p>
        </p:txBody>
      </p:sp>
      <p:sp>
        <p:nvSpPr>
          <p:cNvPr id="400432" name="Rectangle 48"/>
          <p:cNvSpPr>
            <a:spLocks noChangeArrowheads="1"/>
          </p:cNvSpPr>
          <p:nvPr/>
        </p:nvSpPr>
        <p:spPr bwMode="auto">
          <a:xfrm>
            <a:off x="4678363" y="954089"/>
            <a:ext cx="4102100" cy="462307"/>
          </a:xfrm>
          <a:prstGeom prst="rect">
            <a:avLst/>
          </a:prstGeom>
          <a:noFill/>
          <a:ln w="9525">
            <a:noFill/>
            <a:miter lim="800000"/>
            <a:headEnd/>
            <a:tailEnd/>
          </a:ln>
          <a:effectLst/>
        </p:spPr>
        <p:txBody>
          <a:bodyPr lIns="92075" tIns="46038" rIns="92075" bIns="46038">
            <a:spAutoFit/>
          </a:bodyPr>
          <a:lstStyle/>
          <a:p>
            <a:pPr fontAlgn="auto">
              <a:spcBef>
                <a:spcPct val="50000"/>
              </a:spcBef>
              <a:spcAft>
                <a:spcPct val="20000"/>
              </a:spcAft>
              <a:defRPr/>
            </a:pPr>
            <a:r>
              <a:rPr lang="tr-TR" sz="2400" b="1" i="1">
                <a:solidFill>
                  <a:schemeClr val="hlink"/>
                </a:solidFill>
                <a:effectLst>
                  <a:outerShdw blurRad="38100" dist="38100" dir="2700000" algn="tl">
                    <a:srgbClr val="C0C0C0"/>
                  </a:outerShdw>
                </a:effectLst>
              </a:rPr>
              <a:t>Kuzey Gök Kutbu</a:t>
            </a:r>
            <a:endParaRPr lang="en-US" sz="2400" b="1" i="1">
              <a:solidFill>
                <a:schemeClr val="hlink"/>
              </a:solidFill>
              <a:effectLst>
                <a:outerShdw blurRad="38100" dist="38100" dir="2700000" algn="tl">
                  <a:srgbClr val="C0C0C0"/>
                </a:outerShdw>
              </a:effectLst>
            </a:endParaRPr>
          </a:p>
        </p:txBody>
      </p:sp>
      <p:sp>
        <p:nvSpPr>
          <p:cNvPr id="86049" name="Oval 49"/>
          <p:cNvSpPr>
            <a:spLocks noChangeArrowheads="1"/>
          </p:cNvSpPr>
          <p:nvPr/>
        </p:nvSpPr>
        <p:spPr bwMode="auto">
          <a:xfrm flipH="1" flipV="1">
            <a:off x="5780088" y="1709739"/>
            <a:ext cx="42862" cy="79375"/>
          </a:xfrm>
          <a:prstGeom prst="ellipse">
            <a:avLst/>
          </a:prstGeom>
          <a:solidFill>
            <a:schemeClr val="tx2"/>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Tree>
    <p:extLst>
      <p:ext uri="{BB962C8B-B14F-4D97-AF65-F5344CB8AC3E}">
        <p14:creationId xmlns:p14="http://schemas.microsoft.com/office/powerpoint/2010/main" val="6637955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0425"/>
                                        </p:tgtEl>
                                        <p:attrNameLst>
                                          <p:attrName>style.visibility</p:attrName>
                                        </p:attrNameLst>
                                      </p:cBhvr>
                                      <p:to>
                                        <p:strVal val="visible"/>
                                      </p:to>
                                    </p:set>
                                    <p:animEffect transition="in" filter="dissolve">
                                      <p:cBhvr>
                                        <p:cTn id="7" dur="500"/>
                                        <p:tgtEl>
                                          <p:spTgt spid="4004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0426"/>
                                        </p:tgtEl>
                                        <p:attrNameLst>
                                          <p:attrName>style.visibility</p:attrName>
                                        </p:attrNameLst>
                                      </p:cBhvr>
                                      <p:to>
                                        <p:strVal val="visible"/>
                                      </p:to>
                                    </p:set>
                                    <p:animEffect transition="in" filter="dissolve">
                                      <p:cBhvr>
                                        <p:cTn id="12" dur="500"/>
                                        <p:tgtEl>
                                          <p:spTgt spid="4004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0427"/>
                                        </p:tgtEl>
                                        <p:attrNameLst>
                                          <p:attrName>style.visibility</p:attrName>
                                        </p:attrNameLst>
                                      </p:cBhvr>
                                      <p:to>
                                        <p:strVal val="visible"/>
                                      </p:to>
                                    </p:set>
                                    <p:animEffect transition="in" filter="dissolve">
                                      <p:cBhvr>
                                        <p:cTn id="17" dur="500"/>
                                        <p:tgtEl>
                                          <p:spTgt spid="4004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0431"/>
                                        </p:tgtEl>
                                        <p:attrNameLst>
                                          <p:attrName>style.visibility</p:attrName>
                                        </p:attrNameLst>
                                      </p:cBhvr>
                                      <p:to>
                                        <p:strVal val="visible"/>
                                      </p:to>
                                    </p:set>
                                    <p:animEffect transition="in" filter="dissolve">
                                      <p:cBhvr>
                                        <p:cTn id="22" dur="500"/>
                                        <p:tgtEl>
                                          <p:spTgt spid="4004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00423"/>
                                        </p:tgtEl>
                                        <p:attrNameLst>
                                          <p:attrName>style.visibility</p:attrName>
                                        </p:attrNameLst>
                                      </p:cBhvr>
                                      <p:to>
                                        <p:strVal val="visible"/>
                                      </p:to>
                                    </p:set>
                                    <p:animEffect transition="in" filter="dissolve">
                                      <p:cBhvr>
                                        <p:cTn id="27" dur="500"/>
                                        <p:tgtEl>
                                          <p:spTgt spid="4004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00421"/>
                                        </p:tgtEl>
                                        <p:attrNameLst>
                                          <p:attrName>style.visibility</p:attrName>
                                        </p:attrNameLst>
                                      </p:cBhvr>
                                      <p:to>
                                        <p:strVal val="visible"/>
                                      </p:to>
                                    </p:set>
                                    <p:animEffect transition="in" filter="dissolve">
                                      <p:cBhvr>
                                        <p:cTn id="32" dur="500"/>
                                        <p:tgtEl>
                                          <p:spTgt spid="40042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00429"/>
                                        </p:tgtEl>
                                        <p:attrNameLst>
                                          <p:attrName>style.visibility</p:attrName>
                                        </p:attrNameLst>
                                      </p:cBhvr>
                                      <p:to>
                                        <p:strVal val="visible"/>
                                      </p:to>
                                    </p:set>
                                    <p:animEffect transition="in" filter="dissolve">
                                      <p:cBhvr>
                                        <p:cTn id="37" dur="500"/>
                                        <p:tgtEl>
                                          <p:spTgt spid="40042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00422"/>
                                        </p:tgtEl>
                                        <p:attrNameLst>
                                          <p:attrName>style.visibility</p:attrName>
                                        </p:attrNameLst>
                                      </p:cBhvr>
                                      <p:to>
                                        <p:strVal val="visible"/>
                                      </p:to>
                                    </p:set>
                                    <p:animEffect transition="in" filter="dissolve">
                                      <p:cBhvr>
                                        <p:cTn id="42" dur="500"/>
                                        <p:tgtEl>
                                          <p:spTgt spid="40042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00428"/>
                                        </p:tgtEl>
                                        <p:attrNameLst>
                                          <p:attrName>style.visibility</p:attrName>
                                        </p:attrNameLst>
                                      </p:cBhvr>
                                      <p:to>
                                        <p:strVal val="visible"/>
                                      </p:to>
                                    </p:set>
                                    <p:animEffect transition="in" filter="dissolve">
                                      <p:cBhvr>
                                        <p:cTn id="47" dur="500"/>
                                        <p:tgtEl>
                                          <p:spTgt spid="400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421" grpId="0" animBg="1"/>
      <p:bldP spid="400422" grpId="0" animBg="1"/>
      <p:bldP spid="400425" grpId="0" animBg="1"/>
      <p:bldP spid="400426" grpId="0" animBg="1"/>
      <p:bldP spid="400427" grpId="0" animBg="1"/>
      <p:bldP spid="400428" grpId="0" autoUpdateAnimBg="0"/>
      <p:bldP spid="400429" grpId="0" autoUpdateAnimBg="0"/>
      <p:bldP spid="40043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Oval 2"/>
          <p:cNvSpPr>
            <a:spLocks noChangeArrowheads="1"/>
          </p:cNvSpPr>
          <p:nvPr/>
        </p:nvSpPr>
        <p:spPr bwMode="auto">
          <a:xfrm>
            <a:off x="2487614" y="933450"/>
            <a:ext cx="2459037" cy="2457450"/>
          </a:xfrm>
          <a:prstGeom prst="ellipse">
            <a:avLst/>
          </a:prstGeom>
          <a:solidFill>
            <a:schemeClr val="accent1"/>
          </a:solidFill>
          <a:ln w="28575">
            <a:solidFill>
              <a:srgbClr val="0000CC"/>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88067" name="Line 3"/>
          <p:cNvSpPr>
            <a:spLocks noChangeShapeType="1"/>
          </p:cNvSpPr>
          <p:nvPr/>
        </p:nvSpPr>
        <p:spPr bwMode="auto">
          <a:xfrm flipV="1">
            <a:off x="3716338" y="1085851"/>
            <a:ext cx="0" cy="969963"/>
          </a:xfrm>
          <a:prstGeom prst="line">
            <a:avLst/>
          </a:prstGeom>
          <a:noFill/>
          <a:ln w="38100">
            <a:solidFill>
              <a:srgbClr val="0000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88068" name="Arc 4"/>
          <p:cNvSpPr>
            <a:spLocks/>
          </p:cNvSpPr>
          <p:nvPr/>
        </p:nvSpPr>
        <p:spPr bwMode="auto">
          <a:xfrm flipV="1">
            <a:off x="2478088" y="762001"/>
            <a:ext cx="2468562" cy="1738313"/>
          </a:xfrm>
          <a:custGeom>
            <a:avLst/>
            <a:gdLst>
              <a:gd name="T0" fmla="*/ 0 w 25303"/>
              <a:gd name="T1" fmla="*/ 2147483646 h 21600"/>
              <a:gd name="T2" fmla="*/ 2147483646 w 25303"/>
              <a:gd name="T3" fmla="*/ 2147483646 h 21600"/>
              <a:gd name="T4" fmla="*/ 2147483646 w 25303"/>
              <a:gd name="T5" fmla="*/ 2147483646 h 21600"/>
              <a:gd name="T6" fmla="*/ 0 60000 65536"/>
              <a:gd name="T7" fmla="*/ 0 60000 65536"/>
              <a:gd name="T8" fmla="*/ 0 60000 65536"/>
              <a:gd name="T9" fmla="*/ 0 w 25303"/>
              <a:gd name="T10" fmla="*/ 0 h 21600"/>
              <a:gd name="T11" fmla="*/ 25303 w 25303"/>
              <a:gd name="T12" fmla="*/ 21600 h 21600"/>
            </a:gdLst>
            <a:ahLst/>
            <a:cxnLst>
              <a:cxn ang="T6">
                <a:pos x="T0" y="T1"/>
              </a:cxn>
              <a:cxn ang="T7">
                <a:pos x="T2" y="T3"/>
              </a:cxn>
              <a:cxn ang="T8">
                <a:pos x="T4" y="T5"/>
              </a:cxn>
            </a:cxnLst>
            <a:rect l="T9" t="T10" r="T11" b="T12"/>
            <a:pathLst>
              <a:path w="25303" h="21600" fill="none" extrusionOk="0">
                <a:moveTo>
                  <a:pt x="-1" y="4122"/>
                </a:moveTo>
                <a:cubicBezTo>
                  <a:pt x="3689" y="1443"/>
                  <a:pt x="8132" y="-1"/>
                  <a:pt x="12693" y="0"/>
                </a:cubicBezTo>
                <a:cubicBezTo>
                  <a:pt x="17218" y="0"/>
                  <a:pt x="21629" y="1421"/>
                  <a:pt x="25303" y="4062"/>
                </a:cubicBezTo>
              </a:path>
              <a:path w="25303" h="21600" stroke="0" extrusionOk="0">
                <a:moveTo>
                  <a:pt x="-1" y="4122"/>
                </a:moveTo>
                <a:cubicBezTo>
                  <a:pt x="3689" y="1443"/>
                  <a:pt x="8132" y="-1"/>
                  <a:pt x="12693" y="0"/>
                </a:cubicBezTo>
                <a:cubicBezTo>
                  <a:pt x="17218" y="0"/>
                  <a:pt x="21629" y="1421"/>
                  <a:pt x="25303" y="4062"/>
                </a:cubicBezTo>
                <a:lnTo>
                  <a:pt x="12693" y="21600"/>
                </a:lnTo>
                <a:lnTo>
                  <a:pt x="-1" y="4122"/>
                </a:lnTo>
                <a:close/>
              </a:path>
            </a:pathLst>
          </a:custGeom>
          <a:noFill/>
          <a:ln w="38100">
            <a:solidFill>
              <a:srgbClr val="FF0000"/>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8069" name="Arc 5"/>
          <p:cNvSpPr>
            <a:spLocks/>
          </p:cNvSpPr>
          <p:nvPr/>
        </p:nvSpPr>
        <p:spPr bwMode="auto">
          <a:xfrm flipV="1">
            <a:off x="3084514" y="1076326"/>
            <a:ext cx="1296987" cy="434975"/>
          </a:xfrm>
          <a:custGeom>
            <a:avLst/>
            <a:gdLst>
              <a:gd name="T0" fmla="*/ 2147483646 w 43200"/>
              <a:gd name="T1" fmla="*/ 2147483646 h 28881"/>
              <a:gd name="T2" fmla="*/ 2147483646 w 43200"/>
              <a:gd name="T3" fmla="*/ 2147483646 h 28881"/>
              <a:gd name="T4" fmla="*/ 2147483646 w 43200"/>
              <a:gd name="T5" fmla="*/ 2147483646 h 28881"/>
              <a:gd name="T6" fmla="*/ 0 60000 65536"/>
              <a:gd name="T7" fmla="*/ 0 60000 65536"/>
              <a:gd name="T8" fmla="*/ 0 60000 65536"/>
              <a:gd name="T9" fmla="*/ 0 w 43200"/>
              <a:gd name="T10" fmla="*/ 0 h 28881"/>
              <a:gd name="T11" fmla="*/ 43200 w 43200"/>
              <a:gd name="T12" fmla="*/ 28881 h 28881"/>
            </a:gdLst>
            <a:ahLst/>
            <a:cxnLst>
              <a:cxn ang="T6">
                <a:pos x="T0" y="T1"/>
              </a:cxn>
              <a:cxn ang="T7">
                <a:pos x="T2" y="T3"/>
              </a:cxn>
              <a:cxn ang="T8">
                <a:pos x="T4" y="T5"/>
              </a:cxn>
            </a:cxnLst>
            <a:rect l="T9" t="T10" r="T11" b="T12"/>
            <a:pathLst>
              <a:path w="43200" h="28881" fill="none"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path>
              <a:path w="43200" h="28881" stroke="0"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lnTo>
                  <a:pt x="21600" y="21600"/>
                </a:lnTo>
                <a:lnTo>
                  <a:pt x="1264" y="28880"/>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8070" name="Arc 6"/>
          <p:cNvSpPr>
            <a:spLocks/>
          </p:cNvSpPr>
          <p:nvPr/>
        </p:nvSpPr>
        <p:spPr bwMode="auto">
          <a:xfrm flipV="1">
            <a:off x="3421064" y="944564"/>
            <a:ext cx="585787" cy="327025"/>
          </a:xfrm>
          <a:custGeom>
            <a:avLst/>
            <a:gdLst>
              <a:gd name="T0" fmla="*/ 2147483646 w 43200"/>
              <a:gd name="T1" fmla="*/ 2147483646 h 40439"/>
              <a:gd name="T2" fmla="*/ 2147483646 w 43200"/>
              <a:gd name="T3" fmla="*/ 2147483646 h 40439"/>
              <a:gd name="T4" fmla="*/ 2147483646 w 43200"/>
              <a:gd name="T5" fmla="*/ 2147483646 h 40439"/>
              <a:gd name="T6" fmla="*/ 0 60000 65536"/>
              <a:gd name="T7" fmla="*/ 0 60000 65536"/>
              <a:gd name="T8" fmla="*/ 0 60000 65536"/>
              <a:gd name="T9" fmla="*/ 0 w 43200"/>
              <a:gd name="T10" fmla="*/ 0 h 40439"/>
              <a:gd name="T11" fmla="*/ 43200 w 43200"/>
              <a:gd name="T12" fmla="*/ 40439 h 40439"/>
            </a:gdLst>
            <a:ahLst/>
            <a:cxnLst>
              <a:cxn ang="T6">
                <a:pos x="T0" y="T1"/>
              </a:cxn>
              <a:cxn ang="T7">
                <a:pos x="T2" y="T3"/>
              </a:cxn>
              <a:cxn ang="T8">
                <a:pos x="T4" y="T5"/>
              </a:cxn>
            </a:cxnLst>
            <a:rect l="T9" t="T10" r="T11" b="T12"/>
            <a:pathLst>
              <a:path w="43200" h="40439" fill="none"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path>
              <a:path w="43200" h="40439" stroke="0"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lnTo>
                  <a:pt x="21600" y="21600"/>
                </a:lnTo>
                <a:lnTo>
                  <a:pt x="9242" y="39316"/>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8071" name="Arc 7"/>
          <p:cNvSpPr>
            <a:spLocks/>
          </p:cNvSpPr>
          <p:nvPr/>
        </p:nvSpPr>
        <p:spPr bwMode="auto">
          <a:xfrm flipV="1">
            <a:off x="2773364" y="1258888"/>
            <a:ext cx="1914525" cy="577850"/>
          </a:xfrm>
          <a:custGeom>
            <a:avLst/>
            <a:gdLst>
              <a:gd name="T0" fmla="*/ 0 w 42062"/>
              <a:gd name="T1" fmla="*/ 2147483646 h 21600"/>
              <a:gd name="T2" fmla="*/ 2147483646 w 42062"/>
              <a:gd name="T3" fmla="*/ 2147483646 h 21600"/>
              <a:gd name="T4" fmla="*/ 2147483646 w 42062"/>
              <a:gd name="T5" fmla="*/ 2147483646 h 21600"/>
              <a:gd name="T6" fmla="*/ 0 60000 65536"/>
              <a:gd name="T7" fmla="*/ 0 60000 65536"/>
              <a:gd name="T8" fmla="*/ 0 60000 65536"/>
              <a:gd name="T9" fmla="*/ 0 w 42062"/>
              <a:gd name="T10" fmla="*/ 0 h 21600"/>
              <a:gd name="T11" fmla="*/ 42062 w 42062"/>
              <a:gd name="T12" fmla="*/ 21600 h 21600"/>
            </a:gdLst>
            <a:ahLst/>
            <a:cxnLst>
              <a:cxn ang="T6">
                <a:pos x="T0" y="T1"/>
              </a:cxn>
              <a:cxn ang="T7">
                <a:pos x="T2" y="T3"/>
              </a:cxn>
              <a:cxn ang="T8">
                <a:pos x="T4" y="T5"/>
              </a:cxn>
            </a:cxnLst>
            <a:rect l="T9" t="T10" r="T11" b="T12"/>
            <a:pathLst>
              <a:path w="42062" h="21600" fill="none" extrusionOk="0">
                <a:moveTo>
                  <a:pt x="0" y="16969"/>
                </a:moveTo>
                <a:cubicBezTo>
                  <a:pt x="2175" y="7060"/>
                  <a:pt x="10953" y="-1"/>
                  <a:pt x="21098" y="0"/>
                </a:cubicBezTo>
                <a:cubicBezTo>
                  <a:pt x="31023" y="0"/>
                  <a:pt x="39671" y="6763"/>
                  <a:pt x="42061" y="16397"/>
                </a:cubicBezTo>
              </a:path>
              <a:path w="42062" h="21600" stroke="0" extrusionOk="0">
                <a:moveTo>
                  <a:pt x="0" y="16969"/>
                </a:moveTo>
                <a:cubicBezTo>
                  <a:pt x="2175" y="7060"/>
                  <a:pt x="10953" y="-1"/>
                  <a:pt x="21098" y="0"/>
                </a:cubicBezTo>
                <a:cubicBezTo>
                  <a:pt x="31023" y="0"/>
                  <a:pt x="39671" y="6763"/>
                  <a:pt x="42061" y="16397"/>
                </a:cubicBezTo>
                <a:lnTo>
                  <a:pt x="21098" y="21600"/>
                </a:lnTo>
                <a:lnTo>
                  <a:pt x="0" y="16969"/>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8072" name="Arc 8"/>
          <p:cNvSpPr>
            <a:spLocks/>
          </p:cNvSpPr>
          <p:nvPr/>
        </p:nvSpPr>
        <p:spPr bwMode="auto">
          <a:xfrm flipV="1">
            <a:off x="2538414" y="1049339"/>
            <a:ext cx="2346325" cy="1825625"/>
          </a:xfrm>
          <a:custGeom>
            <a:avLst/>
            <a:gdLst>
              <a:gd name="T0" fmla="*/ 0 w 24598"/>
              <a:gd name="T1" fmla="*/ 2147483646 h 21600"/>
              <a:gd name="T2" fmla="*/ 2147483646 w 24598"/>
              <a:gd name="T3" fmla="*/ 2147483646 h 21600"/>
              <a:gd name="T4" fmla="*/ 2147483646 w 24598"/>
              <a:gd name="T5" fmla="*/ 2147483646 h 21600"/>
              <a:gd name="T6" fmla="*/ 0 60000 65536"/>
              <a:gd name="T7" fmla="*/ 0 60000 65536"/>
              <a:gd name="T8" fmla="*/ 0 60000 65536"/>
              <a:gd name="T9" fmla="*/ 0 w 24598"/>
              <a:gd name="T10" fmla="*/ 0 h 21600"/>
              <a:gd name="T11" fmla="*/ 24598 w 24598"/>
              <a:gd name="T12" fmla="*/ 21600 h 21600"/>
            </a:gdLst>
            <a:ahLst/>
            <a:cxnLst>
              <a:cxn ang="T6">
                <a:pos x="T0" y="T1"/>
              </a:cxn>
              <a:cxn ang="T7">
                <a:pos x="T2" y="T3"/>
              </a:cxn>
              <a:cxn ang="T8">
                <a:pos x="T4" y="T5"/>
              </a:cxn>
            </a:cxnLst>
            <a:rect l="T9" t="T10" r="T11" b="T12"/>
            <a:pathLst>
              <a:path w="24598" h="21600" fill="none" extrusionOk="0">
                <a:moveTo>
                  <a:pt x="0" y="4253"/>
                </a:moveTo>
                <a:cubicBezTo>
                  <a:pt x="3722" y="1491"/>
                  <a:pt x="8235" y="-1"/>
                  <a:pt x="12871" y="0"/>
                </a:cubicBezTo>
                <a:cubicBezTo>
                  <a:pt x="17031" y="0"/>
                  <a:pt x="21104" y="1201"/>
                  <a:pt x="24598" y="3460"/>
                </a:cubicBezTo>
              </a:path>
              <a:path w="24598" h="21600" stroke="0" extrusionOk="0">
                <a:moveTo>
                  <a:pt x="0" y="4253"/>
                </a:moveTo>
                <a:cubicBezTo>
                  <a:pt x="3722" y="1491"/>
                  <a:pt x="8235" y="-1"/>
                  <a:pt x="12871" y="0"/>
                </a:cubicBezTo>
                <a:cubicBezTo>
                  <a:pt x="17031" y="0"/>
                  <a:pt x="21104" y="1201"/>
                  <a:pt x="24598" y="3460"/>
                </a:cubicBezTo>
                <a:lnTo>
                  <a:pt x="12871" y="21600"/>
                </a:lnTo>
                <a:lnTo>
                  <a:pt x="0" y="4253"/>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8073" name="Arc 9"/>
          <p:cNvSpPr>
            <a:spLocks/>
          </p:cNvSpPr>
          <p:nvPr/>
        </p:nvSpPr>
        <p:spPr bwMode="auto">
          <a:xfrm flipV="1">
            <a:off x="2747964" y="1308100"/>
            <a:ext cx="1836737" cy="1924050"/>
          </a:xfrm>
          <a:custGeom>
            <a:avLst/>
            <a:gdLst>
              <a:gd name="T0" fmla="*/ 0 w 21163"/>
              <a:gd name="T1" fmla="*/ 2147483646 h 21600"/>
              <a:gd name="T2" fmla="*/ 2147483646 w 21163"/>
              <a:gd name="T3" fmla="*/ 2147483646 h 21600"/>
              <a:gd name="T4" fmla="*/ 2147483646 w 21163"/>
              <a:gd name="T5" fmla="*/ 2147483646 h 21600"/>
              <a:gd name="T6" fmla="*/ 0 60000 65536"/>
              <a:gd name="T7" fmla="*/ 0 60000 65536"/>
              <a:gd name="T8" fmla="*/ 0 60000 65536"/>
              <a:gd name="T9" fmla="*/ 0 w 21163"/>
              <a:gd name="T10" fmla="*/ 0 h 21600"/>
              <a:gd name="T11" fmla="*/ 21163 w 21163"/>
              <a:gd name="T12" fmla="*/ 21600 h 21600"/>
            </a:gdLst>
            <a:ahLst/>
            <a:cxnLst>
              <a:cxn ang="T6">
                <a:pos x="T0" y="T1"/>
              </a:cxn>
              <a:cxn ang="T7">
                <a:pos x="T2" y="T3"/>
              </a:cxn>
              <a:cxn ang="T8">
                <a:pos x="T4" y="T5"/>
              </a:cxn>
            </a:cxnLst>
            <a:rect l="T9" t="T10" r="T11" b="T12"/>
            <a:pathLst>
              <a:path w="21163" h="21600" fill="none" extrusionOk="0">
                <a:moveTo>
                  <a:pt x="0" y="3411"/>
                </a:moveTo>
                <a:cubicBezTo>
                  <a:pt x="3477" y="1183"/>
                  <a:pt x="7520" y="-1"/>
                  <a:pt x="11650" y="0"/>
                </a:cubicBezTo>
                <a:cubicBezTo>
                  <a:pt x="14948" y="0"/>
                  <a:pt x="18202" y="755"/>
                  <a:pt x="21163" y="2207"/>
                </a:cubicBezTo>
              </a:path>
              <a:path w="21163" h="21600" stroke="0" extrusionOk="0">
                <a:moveTo>
                  <a:pt x="0" y="3411"/>
                </a:moveTo>
                <a:cubicBezTo>
                  <a:pt x="3477" y="1183"/>
                  <a:pt x="7520" y="-1"/>
                  <a:pt x="11650" y="0"/>
                </a:cubicBezTo>
                <a:cubicBezTo>
                  <a:pt x="14948" y="0"/>
                  <a:pt x="18202" y="755"/>
                  <a:pt x="21163" y="2207"/>
                </a:cubicBezTo>
                <a:lnTo>
                  <a:pt x="11650" y="21600"/>
                </a:lnTo>
                <a:lnTo>
                  <a:pt x="0" y="341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8074" name="Line 10"/>
          <p:cNvSpPr>
            <a:spLocks noChangeShapeType="1"/>
          </p:cNvSpPr>
          <p:nvPr/>
        </p:nvSpPr>
        <p:spPr bwMode="auto">
          <a:xfrm>
            <a:off x="3706813" y="938214"/>
            <a:ext cx="0" cy="244633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88075" name="Arc 11"/>
          <p:cNvSpPr>
            <a:spLocks/>
          </p:cNvSpPr>
          <p:nvPr/>
        </p:nvSpPr>
        <p:spPr bwMode="auto">
          <a:xfrm>
            <a:off x="2709863" y="950913"/>
            <a:ext cx="1428750" cy="2432050"/>
          </a:xfrm>
          <a:custGeom>
            <a:avLst/>
            <a:gdLst>
              <a:gd name="T0" fmla="*/ 2147483646 w 21600"/>
              <a:gd name="T1" fmla="*/ 0 h 30866"/>
              <a:gd name="T2" fmla="*/ 2147483646 w 21600"/>
              <a:gd name="T3" fmla="*/ 2147483646 h 30866"/>
              <a:gd name="T4" fmla="*/ 0 w 21600"/>
              <a:gd name="T5" fmla="*/ 2147483646 h 30866"/>
              <a:gd name="T6" fmla="*/ 0 60000 65536"/>
              <a:gd name="T7" fmla="*/ 0 60000 65536"/>
              <a:gd name="T8" fmla="*/ 0 60000 65536"/>
              <a:gd name="T9" fmla="*/ 0 w 21600"/>
              <a:gd name="T10" fmla="*/ 0 h 30866"/>
              <a:gd name="T11" fmla="*/ 21600 w 21600"/>
              <a:gd name="T12" fmla="*/ 30866 h 30866"/>
            </a:gdLst>
            <a:ahLst/>
            <a:cxnLst>
              <a:cxn ang="T6">
                <a:pos x="T0" y="T1"/>
              </a:cxn>
              <a:cxn ang="T7">
                <a:pos x="T2" y="T3"/>
              </a:cxn>
              <a:cxn ang="T8">
                <a:pos x="T4" y="T5"/>
              </a:cxn>
            </a:cxnLst>
            <a:rect l="T9" t="T10" r="T11" b="T12"/>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8076" name="Arc 12"/>
          <p:cNvSpPr>
            <a:spLocks/>
          </p:cNvSpPr>
          <p:nvPr/>
        </p:nvSpPr>
        <p:spPr bwMode="auto">
          <a:xfrm flipH="1">
            <a:off x="2970214" y="957263"/>
            <a:ext cx="1519237" cy="2347912"/>
          </a:xfrm>
          <a:custGeom>
            <a:avLst/>
            <a:gdLst>
              <a:gd name="T0" fmla="*/ 2147483646 w 21600"/>
              <a:gd name="T1" fmla="*/ 2147483646 h 33362"/>
              <a:gd name="T2" fmla="*/ 2147483646 w 21600"/>
              <a:gd name="T3" fmla="*/ 0 h 33362"/>
              <a:gd name="T4" fmla="*/ 2147483646 w 21600"/>
              <a:gd name="T5" fmla="*/ 2147483646 h 33362"/>
              <a:gd name="T6" fmla="*/ 0 60000 65536"/>
              <a:gd name="T7" fmla="*/ 0 60000 65536"/>
              <a:gd name="T8" fmla="*/ 0 60000 65536"/>
              <a:gd name="T9" fmla="*/ 0 w 21600"/>
              <a:gd name="T10" fmla="*/ 0 h 33362"/>
              <a:gd name="T11" fmla="*/ 21600 w 21600"/>
              <a:gd name="T12" fmla="*/ 33362 h 33362"/>
            </a:gdLst>
            <a:ahLst/>
            <a:cxnLst>
              <a:cxn ang="T6">
                <a:pos x="T0" y="T1"/>
              </a:cxn>
              <a:cxn ang="T7">
                <a:pos x="T2" y="T3"/>
              </a:cxn>
              <a:cxn ang="T8">
                <a:pos x="T4" y="T5"/>
              </a:cxn>
            </a:cxnLst>
            <a:rect l="T9" t="T10" r="T11" b="T12"/>
            <a:pathLst>
              <a:path w="21600" h="33362" fill="none" extrusionOk="0">
                <a:moveTo>
                  <a:pt x="4140" y="33361"/>
                </a:moveTo>
                <a:cubicBezTo>
                  <a:pt x="1449" y="29667"/>
                  <a:pt x="0" y="25215"/>
                  <a:pt x="0" y="20645"/>
                </a:cubicBezTo>
                <a:cubicBezTo>
                  <a:pt x="-1" y="11162"/>
                  <a:pt x="6184" y="2788"/>
                  <a:pt x="15248" y="0"/>
                </a:cubicBezTo>
              </a:path>
              <a:path w="21600" h="33362" stroke="0" extrusionOk="0">
                <a:moveTo>
                  <a:pt x="4140" y="33361"/>
                </a:moveTo>
                <a:cubicBezTo>
                  <a:pt x="1449" y="29667"/>
                  <a:pt x="0" y="25215"/>
                  <a:pt x="0" y="20645"/>
                </a:cubicBezTo>
                <a:cubicBezTo>
                  <a:pt x="-1" y="11162"/>
                  <a:pt x="6184" y="2788"/>
                  <a:pt x="15248" y="0"/>
                </a:cubicBezTo>
                <a:lnTo>
                  <a:pt x="21600" y="20645"/>
                </a:lnTo>
                <a:lnTo>
                  <a:pt x="4140" y="3336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8077" name="Arc 13"/>
          <p:cNvSpPr>
            <a:spLocks/>
          </p:cNvSpPr>
          <p:nvPr/>
        </p:nvSpPr>
        <p:spPr bwMode="auto">
          <a:xfrm flipH="1">
            <a:off x="3278188" y="950913"/>
            <a:ext cx="1428750" cy="2432050"/>
          </a:xfrm>
          <a:custGeom>
            <a:avLst/>
            <a:gdLst>
              <a:gd name="T0" fmla="*/ 2147483646 w 21600"/>
              <a:gd name="T1" fmla="*/ 0 h 30866"/>
              <a:gd name="T2" fmla="*/ 2147483646 w 21600"/>
              <a:gd name="T3" fmla="*/ 2147483646 h 30866"/>
              <a:gd name="T4" fmla="*/ 0 w 21600"/>
              <a:gd name="T5" fmla="*/ 2147483646 h 30866"/>
              <a:gd name="T6" fmla="*/ 0 60000 65536"/>
              <a:gd name="T7" fmla="*/ 0 60000 65536"/>
              <a:gd name="T8" fmla="*/ 0 60000 65536"/>
              <a:gd name="T9" fmla="*/ 0 w 21600"/>
              <a:gd name="T10" fmla="*/ 0 h 30866"/>
              <a:gd name="T11" fmla="*/ 21600 w 21600"/>
              <a:gd name="T12" fmla="*/ 30866 h 30866"/>
            </a:gdLst>
            <a:ahLst/>
            <a:cxnLst>
              <a:cxn ang="T6">
                <a:pos x="T0" y="T1"/>
              </a:cxn>
              <a:cxn ang="T7">
                <a:pos x="T2" y="T3"/>
              </a:cxn>
              <a:cxn ang="T8">
                <a:pos x="T4" y="T5"/>
              </a:cxn>
            </a:cxnLst>
            <a:rect l="T9" t="T10" r="T11" b="T12"/>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8078" name="Arc 14"/>
          <p:cNvSpPr>
            <a:spLocks/>
          </p:cNvSpPr>
          <p:nvPr/>
        </p:nvSpPr>
        <p:spPr bwMode="auto">
          <a:xfrm>
            <a:off x="2933700" y="965200"/>
            <a:ext cx="1519238" cy="2324100"/>
          </a:xfrm>
          <a:custGeom>
            <a:avLst/>
            <a:gdLst>
              <a:gd name="T0" fmla="*/ 2147483646 w 21600"/>
              <a:gd name="T1" fmla="*/ 2147483646 h 32998"/>
              <a:gd name="T2" fmla="*/ 2147483646 w 21600"/>
              <a:gd name="T3" fmla="*/ 0 h 32998"/>
              <a:gd name="T4" fmla="*/ 2147483646 w 21600"/>
              <a:gd name="T5" fmla="*/ 2147483646 h 32998"/>
              <a:gd name="T6" fmla="*/ 0 60000 65536"/>
              <a:gd name="T7" fmla="*/ 0 60000 65536"/>
              <a:gd name="T8" fmla="*/ 0 60000 65536"/>
              <a:gd name="T9" fmla="*/ 0 w 21600"/>
              <a:gd name="T10" fmla="*/ 0 h 32998"/>
              <a:gd name="T11" fmla="*/ 21600 w 21600"/>
              <a:gd name="T12" fmla="*/ 32998 h 32998"/>
            </a:gdLst>
            <a:ahLst/>
            <a:cxnLst>
              <a:cxn ang="T6">
                <a:pos x="T0" y="T1"/>
              </a:cxn>
              <a:cxn ang="T7">
                <a:pos x="T2" y="T3"/>
              </a:cxn>
              <a:cxn ang="T8">
                <a:pos x="T4" y="T5"/>
              </a:cxn>
            </a:cxnLst>
            <a:rect l="T9" t="T10" r="T11" b="T12"/>
            <a:pathLst>
              <a:path w="21600" h="32998" fill="none" extrusionOk="0">
                <a:moveTo>
                  <a:pt x="3961" y="32998"/>
                </a:moveTo>
                <a:cubicBezTo>
                  <a:pt x="1384" y="29351"/>
                  <a:pt x="0" y="24995"/>
                  <a:pt x="0" y="20530"/>
                </a:cubicBezTo>
                <a:cubicBezTo>
                  <a:pt x="-1" y="11187"/>
                  <a:pt x="6006" y="2903"/>
                  <a:pt x="14886" y="-1"/>
                </a:cubicBezTo>
              </a:path>
              <a:path w="21600" h="32998" stroke="0" extrusionOk="0">
                <a:moveTo>
                  <a:pt x="3961" y="32998"/>
                </a:moveTo>
                <a:cubicBezTo>
                  <a:pt x="1384" y="29351"/>
                  <a:pt x="0" y="24995"/>
                  <a:pt x="0" y="20530"/>
                </a:cubicBezTo>
                <a:cubicBezTo>
                  <a:pt x="-1" y="11187"/>
                  <a:pt x="6006" y="2903"/>
                  <a:pt x="14886" y="-1"/>
                </a:cubicBezTo>
                <a:lnTo>
                  <a:pt x="21600" y="20530"/>
                </a:lnTo>
                <a:lnTo>
                  <a:pt x="3961" y="32998"/>
                </a:lnTo>
                <a:close/>
              </a:path>
            </a:pathLst>
          </a:custGeom>
          <a:noFill/>
          <a:ln w="38100">
            <a:solidFill>
              <a:schemeClr val="bg1"/>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8079" name="Arc 15"/>
          <p:cNvSpPr>
            <a:spLocks/>
          </p:cNvSpPr>
          <p:nvPr/>
        </p:nvSpPr>
        <p:spPr bwMode="auto">
          <a:xfrm flipH="1">
            <a:off x="3236914" y="1031876"/>
            <a:ext cx="1531937" cy="1743075"/>
          </a:xfrm>
          <a:custGeom>
            <a:avLst/>
            <a:gdLst>
              <a:gd name="T0" fmla="*/ 2147483646 w 22284"/>
              <a:gd name="T1" fmla="*/ 2147483646 h 25358"/>
              <a:gd name="T2" fmla="*/ 2147483646 w 22284"/>
              <a:gd name="T3" fmla="*/ 2147483646 h 25358"/>
              <a:gd name="T4" fmla="*/ 2147483646 w 22284"/>
              <a:gd name="T5" fmla="*/ 2147483646 h 25358"/>
              <a:gd name="T6" fmla="*/ 0 60000 65536"/>
              <a:gd name="T7" fmla="*/ 0 60000 65536"/>
              <a:gd name="T8" fmla="*/ 0 60000 65536"/>
              <a:gd name="T9" fmla="*/ 0 w 22284"/>
              <a:gd name="T10" fmla="*/ 0 h 25358"/>
              <a:gd name="T11" fmla="*/ 22284 w 22284"/>
              <a:gd name="T12" fmla="*/ 25358 h 25358"/>
            </a:gdLst>
            <a:ahLst/>
            <a:cxnLst>
              <a:cxn ang="T6">
                <a:pos x="T0" y="T1"/>
              </a:cxn>
              <a:cxn ang="T7">
                <a:pos x="T2" y="T3"/>
              </a:cxn>
              <a:cxn ang="T8">
                <a:pos x="T4" y="T5"/>
              </a:cxn>
            </a:cxnLst>
            <a:rect l="T9" t="T10" r="T11" b="T12"/>
            <a:pathLst>
              <a:path w="22284" h="25358" fill="none" extrusionOk="0">
                <a:moveTo>
                  <a:pt x="329" y="25357"/>
                </a:moveTo>
                <a:cubicBezTo>
                  <a:pt x="110" y="24117"/>
                  <a:pt x="0" y="22859"/>
                  <a:pt x="0" y="21600"/>
                </a:cubicBezTo>
                <a:cubicBezTo>
                  <a:pt x="0" y="9670"/>
                  <a:pt x="9670" y="0"/>
                  <a:pt x="21600" y="0"/>
                </a:cubicBezTo>
                <a:cubicBezTo>
                  <a:pt x="21828" y="-1"/>
                  <a:pt x="22056" y="3"/>
                  <a:pt x="22284" y="10"/>
                </a:cubicBezTo>
              </a:path>
              <a:path w="22284" h="25358" stroke="0" extrusionOk="0">
                <a:moveTo>
                  <a:pt x="329" y="25357"/>
                </a:moveTo>
                <a:cubicBezTo>
                  <a:pt x="110" y="24117"/>
                  <a:pt x="0" y="22859"/>
                  <a:pt x="0" y="21600"/>
                </a:cubicBezTo>
                <a:cubicBezTo>
                  <a:pt x="0" y="9670"/>
                  <a:pt x="9670" y="0"/>
                  <a:pt x="21600" y="0"/>
                </a:cubicBezTo>
                <a:cubicBezTo>
                  <a:pt x="21828" y="-1"/>
                  <a:pt x="22056" y="3"/>
                  <a:pt x="22284" y="10"/>
                </a:cubicBezTo>
                <a:lnTo>
                  <a:pt x="21600" y="21600"/>
                </a:lnTo>
                <a:lnTo>
                  <a:pt x="329" y="2535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8080" name="Arc 16"/>
          <p:cNvSpPr>
            <a:spLocks/>
          </p:cNvSpPr>
          <p:nvPr/>
        </p:nvSpPr>
        <p:spPr bwMode="auto">
          <a:xfrm>
            <a:off x="2630488" y="1035051"/>
            <a:ext cx="1547812" cy="1743075"/>
          </a:xfrm>
          <a:custGeom>
            <a:avLst/>
            <a:gdLst>
              <a:gd name="T0" fmla="*/ 2147483646 w 22504"/>
              <a:gd name="T1" fmla="*/ 2147483646 h 25358"/>
              <a:gd name="T2" fmla="*/ 2147483646 w 22504"/>
              <a:gd name="T3" fmla="*/ 2147483646 h 25358"/>
              <a:gd name="T4" fmla="*/ 2147483646 w 22504"/>
              <a:gd name="T5" fmla="*/ 2147483646 h 25358"/>
              <a:gd name="T6" fmla="*/ 0 60000 65536"/>
              <a:gd name="T7" fmla="*/ 0 60000 65536"/>
              <a:gd name="T8" fmla="*/ 0 60000 65536"/>
              <a:gd name="T9" fmla="*/ 0 w 22504"/>
              <a:gd name="T10" fmla="*/ 0 h 25358"/>
              <a:gd name="T11" fmla="*/ 22504 w 22504"/>
              <a:gd name="T12" fmla="*/ 25358 h 25358"/>
            </a:gdLst>
            <a:ahLst/>
            <a:cxnLst>
              <a:cxn ang="T6">
                <a:pos x="T0" y="T1"/>
              </a:cxn>
              <a:cxn ang="T7">
                <a:pos x="T2" y="T3"/>
              </a:cxn>
              <a:cxn ang="T8">
                <a:pos x="T4" y="T5"/>
              </a:cxn>
            </a:cxnLst>
            <a:rect l="T9" t="T10" r="T11" b="T12"/>
            <a:pathLst>
              <a:path w="22504" h="25358" fill="none" extrusionOk="0">
                <a:moveTo>
                  <a:pt x="329" y="25357"/>
                </a:moveTo>
                <a:cubicBezTo>
                  <a:pt x="110" y="24117"/>
                  <a:pt x="0" y="22859"/>
                  <a:pt x="0" y="21600"/>
                </a:cubicBezTo>
                <a:cubicBezTo>
                  <a:pt x="0" y="9670"/>
                  <a:pt x="9670" y="0"/>
                  <a:pt x="21600" y="0"/>
                </a:cubicBezTo>
                <a:cubicBezTo>
                  <a:pt x="21901" y="-1"/>
                  <a:pt x="22202" y="6"/>
                  <a:pt x="22504" y="18"/>
                </a:cubicBezTo>
              </a:path>
              <a:path w="22504" h="25358" stroke="0" extrusionOk="0">
                <a:moveTo>
                  <a:pt x="329" y="25357"/>
                </a:moveTo>
                <a:cubicBezTo>
                  <a:pt x="110" y="24117"/>
                  <a:pt x="0" y="22859"/>
                  <a:pt x="0" y="21600"/>
                </a:cubicBezTo>
                <a:cubicBezTo>
                  <a:pt x="0" y="9670"/>
                  <a:pt x="9670" y="0"/>
                  <a:pt x="21600" y="0"/>
                </a:cubicBezTo>
                <a:cubicBezTo>
                  <a:pt x="21901" y="-1"/>
                  <a:pt x="22202" y="6"/>
                  <a:pt x="22504" y="18"/>
                </a:cubicBezTo>
                <a:lnTo>
                  <a:pt x="21600" y="21600"/>
                </a:lnTo>
                <a:lnTo>
                  <a:pt x="329" y="2535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8081" name="Arc 17"/>
          <p:cNvSpPr>
            <a:spLocks/>
          </p:cNvSpPr>
          <p:nvPr/>
        </p:nvSpPr>
        <p:spPr bwMode="auto">
          <a:xfrm>
            <a:off x="2652713" y="1090613"/>
            <a:ext cx="2038350" cy="1484312"/>
          </a:xfrm>
          <a:custGeom>
            <a:avLst/>
            <a:gdLst>
              <a:gd name="T0" fmla="*/ 0 w 29640"/>
              <a:gd name="T1" fmla="*/ 2147483646 h 21600"/>
              <a:gd name="T2" fmla="*/ 2147483646 w 29640"/>
              <a:gd name="T3" fmla="*/ 2147483646 h 21600"/>
              <a:gd name="T4" fmla="*/ 2147483646 w 29640"/>
              <a:gd name="T5" fmla="*/ 2147483646 h 21600"/>
              <a:gd name="T6" fmla="*/ 0 60000 65536"/>
              <a:gd name="T7" fmla="*/ 0 60000 65536"/>
              <a:gd name="T8" fmla="*/ 0 60000 65536"/>
              <a:gd name="T9" fmla="*/ 0 w 29640"/>
              <a:gd name="T10" fmla="*/ 0 h 21600"/>
              <a:gd name="T11" fmla="*/ 29640 w 29640"/>
              <a:gd name="T12" fmla="*/ 21600 h 21600"/>
            </a:gdLst>
            <a:ahLst/>
            <a:cxnLst>
              <a:cxn ang="T6">
                <a:pos x="T0" y="T1"/>
              </a:cxn>
              <a:cxn ang="T7">
                <a:pos x="T2" y="T3"/>
              </a:cxn>
              <a:cxn ang="T8">
                <a:pos x="T4" y="T5"/>
              </a:cxn>
            </a:cxnLst>
            <a:rect l="T9" t="T10" r="T11" b="T12"/>
            <a:pathLst>
              <a:path w="29640" h="21600" fill="none" extrusionOk="0">
                <a:moveTo>
                  <a:pt x="-1" y="6567"/>
                </a:moveTo>
                <a:cubicBezTo>
                  <a:pt x="4068" y="2369"/>
                  <a:pt x="9664" y="-1"/>
                  <a:pt x="15511" y="0"/>
                </a:cubicBezTo>
                <a:cubicBezTo>
                  <a:pt x="20699" y="0"/>
                  <a:pt x="25715" y="1867"/>
                  <a:pt x="29640" y="5261"/>
                </a:cubicBezTo>
              </a:path>
              <a:path w="29640" h="21600" stroke="0" extrusionOk="0">
                <a:moveTo>
                  <a:pt x="-1" y="6567"/>
                </a:moveTo>
                <a:cubicBezTo>
                  <a:pt x="4068" y="2369"/>
                  <a:pt x="9664" y="-1"/>
                  <a:pt x="15511" y="0"/>
                </a:cubicBezTo>
                <a:cubicBezTo>
                  <a:pt x="20699" y="0"/>
                  <a:pt x="25715" y="1867"/>
                  <a:pt x="29640" y="5261"/>
                </a:cubicBezTo>
                <a:lnTo>
                  <a:pt x="15511" y="21600"/>
                </a:lnTo>
                <a:lnTo>
                  <a:pt x="-1" y="656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grpSp>
        <p:nvGrpSpPr>
          <p:cNvPr id="88082" name="Group 18"/>
          <p:cNvGrpSpPr>
            <a:grpSpLocks/>
          </p:cNvGrpSpPr>
          <p:nvPr/>
        </p:nvGrpSpPr>
        <p:grpSpPr bwMode="auto">
          <a:xfrm>
            <a:off x="3535363" y="1957389"/>
            <a:ext cx="374650" cy="414337"/>
            <a:chOff x="2459" y="2248"/>
            <a:chExt cx="490" cy="544"/>
          </a:xfrm>
        </p:grpSpPr>
        <p:sp>
          <p:nvSpPr>
            <p:cNvPr id="402451" name="Oval 19"/>
            <p:cNvSpPr>
              <a:spLocks noChangeArrowheads="1"/>
            </p:cNvSpPr>
            <p:nvPr/>
          </p:nvSpPr>
          <p:spPr bwMode="auto">
            <a:xfrm>
              <a:off x="2459" y="2302"/>
              <a:ext cx="490" cy="490"/>
            </a:xfrm>
            <a:prstGeom prst="ellipse">
              <a:avLst/>
            </a:prstGeom>
            <a:gradFill rotWithShape="0">
              <a:gsLst>
                <a:gs pos="0">
                  <a:schemeClr val="accent1"/>
                </a:gs>
                <a:gs pos="100000">
                  <a:schemeClr val="accent1">
                    <a:gamma/>
                    <a:shade val="30196"/>
                    <a:invGamma/>
                  </a:schemeClr>
                </a:gs>
              </a:gsLst>
              <a:lin ang="2700000" scaled="1"/>
            </a:gradFill>
            <a:ln w="28575">
              <a:solidFill>
                <a:srgbClr val="0000CC"/>
              </a:solidFill>
              <a:round/>
              <a:headEnd type="none" w="sm" len="sm"/>
              <a:tailEnd type="none" w="sm" len="sm"/>
            </a:ln>
            <a:effectLst/>
          </p:spPr>
          <p:txBody>
            <a:bodyPr wrap="none" anchor="ctr"/>
            <a:lstStyle/>
            <a:p>
              <a:pPr>
                <a:defRPr/>
              </a:pPr>
              <a:endParaRPr lang="tr-TR"/>
            </a:p>
          </p:txBody>
        </p:sp>
        <p:sp>
          <p:nvSpPr>
            <p:cNvPr id="88096" name="Line 20"/>
            <p:cNvSpPr>
              <a:spLocks noChangeShapeType="1"/>
            </p:cNvSpPr>
            <p:nvPr/>
          </p:nvSpPr>
          <p:spPr bwMode="auto">
            <a:xfrm>
              <a:off x="2704" y="2303"/>
              <a:ext cx="0" cy="4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88097" name="Arc 21"/>
            <p:cNvSpPr>
              <a:spLocks/>
            </p:cNvSpPr>
            <p:nvPr/>
          </p:nvSpPr>
          <p:spPr bwMode="auto">
            <a:xfrm>
              <a:off x="2507" y="2305"/>
              <a:ext cx="285" cy="485"/>
            </a:xfrm>
            <a:custGeom>
              <a:avLst/>
              <a:gdLst>
                <a:gd name="T0" fmla="*/ 0 w 21600"/>
                <a:gd name="T1" fmla="*/ 0 h 30866"/>
                <a:gd name="T2" fmla="*/ 0 w 21600"/>
                <a:gd name="T3" fmla="*/ 0 h 30866"/>
                <a:gd name="T4" fmla="*/ 0 w 21600"/>
                <a:gd name="T5" fmla="*/ 0 h 30866"/>
                <a:gd name="T6" fmla="*/ 0 60000 65536"/>
                <a:gd name="T7" fmla="*/ 0 60000 65536"/>
                <a:gd name="T8" fmla="*/ 0 60000 65536"/>
                <a:gd name="T9" fmla="*/ 0 w 21600"/>
                <a:gd name="T10" fmla="*/ 0 h 30866"/>
                <a:gd name="T11" fmla="*/ 21600 w 21600"/>
                <a:gd name="T12" fmla="*/ 30866 h 30866"/>
              </a:gdLst>
              <a:ahLst/>
              <a:cxnLst>
                <a:cxn ang="T6">
                  <a:pos x="T0" y="T1"/>
                </a:cxn>
                <a:cxn ang="T7">
                  <a:pos x="T2" y="T3"/>
                </a:cxn>
                <a:cxn ang="T8">
                  <a:pos x="T4" y="T5"/>
                </a:cxn>
              </a:cxnLst>
              <a:rect l="T9" t="T10" r="T11" b="T12"/>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8098" name="Arc 22"/>
            <p:cNvSpPr>
              <a:spLocks/>
            </p:cNvSpPr>
            <p:nvPr/>
          </p:nvSpPr>
          <p:spPr bwMode="auto">
            <a:xfrm flipH="1">
              <a:off x="2557" y="2306"/>
              <a:ext cx="304" cy="469"/>
            </a:xfrm>
            <a:custGeom>
              <a:avLst/>
              <a:gdLst>
                <a:gd name="T0" fmla="*/ 0 w 21600"/>
                <a:gd name="T1" fmla="*/ 0 h 33362"/>
                <a:gd name="T2" fmla="*/ 0 w 21600"/>
                <a:gd name="T3" fmla="*/ 0 h 33362"/>
                <a:gd name="T4" fmla="*/ 0 w 21600"/>
                <a:gd name="T5" fmla="*/ 0 h 33362"/>
                <a:gd name="T6" fmla="*/ 0 60000 65536"/>
                <a:gd name="T7" fmla="*/ 0 60000 65536"/>
                <a:gd name="T8" fmla="*/ 0 60000 65536"/>
                <a:gd name="T9" fmla="*/ 0 w 21600"/>
                <a:gd name="T10" fmla="*/ 0 h 33362"/>
                <a:gd name="T11" fmla="*/ 21600 w 21600"/>
                <a:gd name="T12" fmla="*/ 33362 h 33362"/>
              </a:gdLst>
              <a:ahLst/>
              <a:cxnLst>
                <a:cxn ang="T6">
                  <a:pos x="T0" y="T1"/>
                </a:cxn>
                <a:cxn ang="T7">
                  <a:pos x="T2" y="T3"/>
                </a:cxn>
                <a:cxn ang="T8">
                  <a:pos x="T4" y="T5"/>
                </a:cxn>
              </a:cxnLst>
              <a:rect l="T9" t="T10" r="T11" b="T12"/>
              <a:pathLst>
                <a:path w="21600" h="33362" fill="none" extrusionOk="0">
                  <a:moveTo>
                    <a:pt x="4140" y="33361"/>
                  </a:moveTo>
                  <a:cubicBezTo>
                    <a:pt x="1449" y="29667"/>
                    <a:pt x="0" y="25215"/>
                    <a:pt x="0" y="20645"/>
                  </a:cubicBezTo>
                  <a:cubicBezTo>
                    <a:pt x="-1" y="11162"/>
                    <a:pt x="6184" y="2788"/>
                    <a:pt x="15248" y="0"/>
                  </a:cubicBezTo>
                </a:path>
                <a:path w="21600" h="33362" stroke="0" extrusionOk="0">
                  <a:moveTo>
                    <a:pt x="4140" y="33361"/>
                  </a:moveTo>
                  <a:cubicBezTo>
                    <a:pt x="1449" y="29667"/>
                    <a:pt x="0" y="25215"/>
                    <a:pt x="0" y="20645"/>
                  </a:cubicBezTo>
                  <a:cubicBezTo>
                    <a:pt x="-1" y="11162"/>
                    <a:pt x="6184" y="2788"/>
                    <a:pt x="15248" y="0"/>
                  </a:cubicBezTo>
                  <a:lnTo>
                    <a:pt x="21600" y="20645"/>
                  </a:lnTo>
                  <a:lnTo>
                    <a:pt x="4140" y="3336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8099" name="Arc 23"/>
            <p:cNvSpPr>
              <a:spLocks/>
            </p:cNvSpPr>
            <p:nvPr/>
          </p:nvSpPr>
          <p:spPr bwMode="auto">
            <a:xfrm flipH="1">
              <a:off x="2619" y="2305"/>
              <a:ext cx="285" cy="485"/>
            </a:xfrm>
            <a:custGeom>
              <a:avLst/>
              <a:gdLst>
                <a:gd name="T0" fmla="*/ 0 w 21600"/>
                <a:gd name="T1" fmla="*/ 0 h 30866"/>
                <a:gd name="T2" fmla="*/ 0 w 21600"/>
                <a:gd name="T3" fmla="*/ 0 h 30866"/>
                <a:gd name="T4" fmla="*/ 0 w 21600"/>
                <a:gd name="T5" fmla="*/ 0 h 30866"/>
                <a:gd name="T6" fmla="*/ 0 60000 65536"/>
                <a:gd name="T7" fmla="*/ 0 60000 65536"/>
                <a:gd name="T8" fmla="*/ 0 60000 65536"/>
                <a:gd name="T9" fmla="*/ 0 w 21600"/>
                <a:gd name="T10" fmla="*/ 0 h 30866"/>
                <a:gd name="T11" fmla="*/ 21600 w 21600"/>
                <a:gd name="T12" fmla="*/ 30866 h 30866"/>
              </a:gdLst>
              <a:ahLst/>
              <a:cxnLst>
                <a:cxn ang="T6">
                  <a:pos x="T0" y="T1"/>
                </a:cxn>
                <a:cxn ang="T7">
                  <a:pos x="T2" y="T3"/>
                </a:cxn>
                <a:cxn ang="T8">
                  <a:pos x="T4" y="T5"/>
                </a:cxn>
              </a:cxnLst>
              <a:rect l="T9" t="T10" r="T11" b="T12"/>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8100" name="Arc 24"/>
            <p:cNvSpPr>
              <a:spLocks/>
            </p:cNvSpPr>
            <p:nvPr/>
          </p:nvSpPr>
          <p:spPr bwMode="auto">
            <a:xfrm>
              <a:off x="2549" y="2306"/>
              <a:ext cx="303" cy="465"/>
            </a:xfrm>
            <a:custGeom>
              <a:avLst/>
              <a:gdLst>
                <a:gd name="T0" fmla="*/ 0 w 21600"/>
                <a:gd name="T1" fmla="*/ 0 h 33113"/>
                <a:gd name="T2" fmla="*/ 0 w 21600"/>
                <a:gd name="T3" fmla="*/ 0 h 33113"/>
                <a:gd name="T4" fmla="*/ 0 w 21600"/>
                <a:gd name="T5" fmla="*/ 0 h 33113"/>
                <a:gd name="T6" fmla="*/ 0 60000 65536"/>
                <a:gd name="T7" fmla="*/ 0 60000 65536"/>
                <a:gd name="T8" fmla="*/ 0 60000 65536"/>
                <a:gd name="T9" fmla="*/ 0 w 21600"/>
                <a:gd name="T10" fmla="*/ 0 h 33113"/>
                <a:gd name="T11" fmla="*/ 21600 w 21600"/>
                <a:gd name="T12" fmla="*/ 33113 h 33113"/>
              </a:gdLst>
              <a:ahLst/>
              <a:cxnLst>
                <a:cxn ang="T6">
                  <a:pos x="T0" y="T1"/>
                </a:cxn>
                <a:cxn ang="T7">
                  <a:pos x="T2" y="T3"/>
                </a:cxn>
                <a:cxn ang="T8">
                  <a:pos x="T4" y="T5"/>
                </a:cxn>
              </a:cxnLst>
              <a:rect l="T9" t="T10" r="T11" b="T12"/>
              <a:pathLst>
                <a:path w="21600" h="33113" fill="none" extrusionOk="0">
                  <a:moveTo>
                    <a:pt x="3961" y="33113"/>
                  </a:moveTo>
                  <a:cubicBezTo>
                    <a:pt x="1384" y="29466"/>
                    <a:pt x="0" y="25110"/>
                    <a:pt x="0" y="20645"/>
                  </a:cubicBezTo>
                  <a:cubicBezTo>
                    <a:pt x="-1" y="11162"/>
                    <a:pt x="6184" y="2788"/>
                    <a:pt x="15248" y="0"/>
                  </a:cubicBezTo>
                </a:path>
                <a:path w="21600" h="33113" stroke="0" extrusionOk="0">
                  <a:moveTo>
                    <a:pt x="3961" y="33113"/>
                  </a:moveTo>
                  <a:cubicBezTo>
                    <a:pt x="1384" y="29466"/>
                    <a:pt x="0" y="25110"/>
                    <a:pt x="0" y="20645"/>
                  </a:cubicBezTo>
                  <a:cubicBezTo>
                    <a:pt x="-1" y="11162"/>
                    <a:pt x="6184" y="2788"/>
                    <a:pt x="15248" y="0"/>
                  </a:cubicBezTo>
                  <a:lnTo>
                    <a:pt x="21600" y="20645"/>
                  </a:lnTo>
                  <a:lnTo>
                    <a:pt x="3961" y="33113"/>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8101" name="Arc 25"/>
            <p:cNvSpPr>
              <a:spLocks/>
            </p:cNvSpPr>
            <p:nvPr/>
          </p:nvSpPr>
          <p:spPr bwMode="auto">
            <a:xfrm flipH="1">
              <a:off x="2610" y="2325"/>
              <a:ext cx="307" cy="348"/>
            </a:xfrm>
            <a:custGeom>
              <a:avLst/>
              <a:gdLst>
                <a:gd name="T0" fmla="*/ 0 w 22284"/>
                <a:gd name="T1" fmla="*/ 0 h 25358"/>
                <a:gd name="T2" fmla="*/ 0 w 22284"/>
                <a:gd name="T3" fmla="*/ 0 h 25358"/>
                <a:gd name="T4" fmla="*/ 0 w 22284"/>
                <a:gd name="T5" fmla="*/ 0 h 25358"/>
                <a:gd name="T6" fmla="*/ 0 60000 65536"/>
                <a:gd name="T7" fmla="*/ 0 60000 65536"/>
                <a:gd name="T8" fmla="*/ 0 60000 65536"/>
                <a:gd name="T9" fmla="*/ 0 w 22284"/>
                <a:gd name="T10" fmla="*/ 0 h 25358"/>
                <a:gd name="T11" fmla="*/ 22284 w 22284"/>
                <a:gd name="T12" fmla="*/ 25358 h 25358"/>
              </a:gdLst>
              <a:ahLst/>
              <a:cxnLst>
                <a:cxn ang="T6">
                  <a:pos x="T0" y="T1"/>
                </a:cxn>
                <a:cxn ang="T7">
                  <a:pos x="T2" y="T3"/>
                </a:cxn>
                <a:cxn ang="T8">
                  <a:pos x="T4" y="T5"/>
                </a:cxn>
              </a:cxnLst>
              <a:rect l="T9" t="T10" r="T11" b="T12"/>
              <a:pathLst>
                <a:path w="22284" h="25358" fill="none" extrusionOk="0">
                  <a:moveTo>
                    <a:pt x="329" y="25357"/>
                  </a:moveTo>
                  <a:cubicBezTo>
                    <a:pt x="110" y="24117"/>
                    <a:pt x="0" y="22859"/>
                    <a:pt x="0" y="21600"/>
                  </a:cubicBezTo>
                  <a:cubicBezTo>
                    <a:pt x="0" y="9670"/>
                    <a:pt x="9670" y="0"/>
                    <a:pt x="21600" y="0"/>
                  </a:cubicBezTo>
                  <a:cubicBezTo>
                    <a:pt x="21828" y="-1"/>
                    <a:pt x="22056" y="3"/>
                    <a:pt x="22284" y="10"/>
                  </a:cubicBezTo>
                </a:path>
                <a:path w="22284" h="25358" stroke="0" extrusionOk="0">
                  <a:moveTo>
                    <a:pt x="329" y="25357"/>
                  </a:moveTo>
                  <a:cubicBezTo>
                    <a:pt x="110" y="24117"/>
                    <a:pt x="0" y="22859"/>
                    <a:pt x="0" y="21600"/>
                  </a:cubicBezTo>
                  <a:cubicBezTo>
                    <a:pt x="0" y="9670"/>
                    <a:pt x="9670" y="0"/>
                    <a:pt x="21600" y="0"/>
                  </a:cubicBezTo>
                  <a:cubicBezTo>
                    <a:pt x="21828" y="-1"/>
                    <a:pt x="22056" y="3"/>
                    <a:pt x="22284" y="10"/>
                  </a:cubicBezTo>
                  <a:lnTo>
                    <a:pt x="21600" y="21600"/>
                  </a:lnTo>
                  <a:lnTo>
                    <a:pt x="329" y="2535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8102" name="Arc 26"/>
            <p:cNvSpPr>
              <a:spLocks/>
            </p:cNvSpPr>
            <p:nvPr/>
          </p:nvSpPr>
          <p:spPr bwMode="auto">
            <a:xfrm>
              <a:off x="2489" y="2325"/>
              <a:ext cx="312" cy="348"/>
            </a:xfrm>
            <a:custGeom>
              <a:avLst/>
              <a:gdLst>
                <a:gd name="T0" fmla="*/ 0 w 22702"/>
                <a:gd name="T1" fmla="*/ 0 h 25358"/>
                <a:gd name="T2" fmla="*/ 0 w 22702"/>
                <a:gd name="T3" fmla="*/ 0 h 25358"/>
                <a:gd name="T4" fmla="*/ 0 w 22702"/>
                <a:gd name="T5" fmla="*/ 0 h 25358"/>
                <a:gd name="T6" fmla="*/ 0 60000 65536"/>
                <a:gd name="T7" fmla="*/ 0 60000 65536"/>
                <a:gd name="T8" fmla="*/ 0 60000 65536"/>
                <a:gd name="T9" fmla="*/ 0 w 22702"/>
                <a:gd name="T10" fmla="*/ 0 h 25358"/>
                <a:gd name="T11" fmla="*/ 22702 w 22702"/>
                <a:gd name="T12" fmla="*/ 25358 h 25358"/>
              </a:gdLst>
              <a:ahLst/>
              <a:cxnLst>
                <a:cxn ang="T6">
                  <a:pos x="T0" y="T1"/>
                </a:cxn>
                <a:cxn ang="T7">
                  <a:pos x="T2" y="T3"/>
                </a:cxn>
                <a:cxn ang="T8">
                  <a:pos x="T4" y="T5"/>
                </a:cxn>
              </a:cxnLst>
              <a:rect l="T9" t="T10" r="T11" b="T12"/>
              <a:pathLst>
                <a:path w="22702" h="25358" fill="none" extrusionOk="0">
                  <a:moveTo>
                    <a:pt x="329" y="25357"/>
                  </a:moveTo>
                  <a:cubicBezTo>
                    <a:pt x="110" y="24117"/>
                    <a:pt x="0" y="22859"/>
                    <a:pt x="0" y="21600"/>
                  </a:cubicBezTo>
                  <a:cubicBezTo>
                    <a:pt x="0" y="9670"/>
                    <a:pt x="9670" y="0"/>
                    <a:pt x="21600" y="0"/>
                  </a:cubicBezTo>
                  <a:cubicBezTo>
                    <a:pt x="21967" y="-1"/>
                    <a:pt x="22334" y="9"/>
                    <a:pt x="22701" y="28"/>
                  </a:cubicBezTo>
                </a:path>
                <a:path w="22702" h="25358" stroke="0" extrusionOk="0">
                  <a:moveTo>
                    <a:pt x="329" y="25357"/>
                  </a:moveTo>
                  <a:cubicBezTo>
                    <a:pt x="110" y="24117"/>
                    <a:pt x="0" y="22859"/>
                    <a:pt x="0" y="21600"/>
                  </a:cubicBezTo>
                  <a:cubicBezTo>
                    <a:pt x="0" y="9670"/>
                    <a:pt x="9670" y="0"/>
                    <a:pt x="21600" y="0"/>
                  </a:cubicBezTo>
                  <a:cubicBezTo>
                    <a:pt x="21967" y="-1"/>
                    <a:pt x="22334" y="9"/>
                    <a:pt x="22701" y="28"/>
                  </a:cubicBezTo>
                  <a:lnTo>
                    <a:pt x="21600" y="21600"/>
                  </a:lnTo>
                  <a:lnTo>
                    <a:pt x="329" y="2535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8103" name="Arc 27"/>
            <p:cNvSpPr>
              <a:spLocks/>
            </p:cNvSpPr>
            <p:nvPr/>
          </p:nvSpPr>
          <p:spPr bwMode="auto">
            <a:xfrm>
              <a:off x="2494" y="2333"/>
              <a:ext cx="407" cy="296"/>
            </a:xfrm>
            <a:custGeom>
              <a:avLst/>
              <a:gdLst>
                <a:gd name="T0" fmla="*/ 0 w 29640"/>
                <a:gd name="T1" fmla="*/ 0 h 21600"/>
                <a:gd name="T2" fmla="*/ 0 w 29640"/>
                <a:gd name="T3" fmla="*/ 0 h 21600"/>
                <a:gd name="T4" fmla="*/ 0 w 29640"/>
                <a:gd name="T5" fmla="*/ 0 h 21600"/>
                <a:gd name="T6" fmla="*/ 0 60000 65536"/>
                <a:gd name="T7" fmla="*/ 0 60000 65536"/>
                <a:gd name="T8" fmla="*/ 0 60000 65536"/>
                <a:gd name="T9" fmla="*/ 0 w 29640"/>
                <a:gd name="T10" fmla="*/ 0 h 21600"/>
                <a:gd name="T11" fmla="*/ 29640 w 29640"/>
                <a:gd name="T12" fmla="*/ 21600 h 21600"/>
              </a:gdLst>
              <a:ahLst/>
              <a:cxnLst>
                <a:cxn ang="T6">
                  <a:pos x="T0" y="T1"/>
                </a:cxn>
                <a:cxn ang="T7">
                  <a:pos x="T2" y="T3"/>
                </a:cxn>
                <a:cxn ang="T8">
                  <a:pos x="T4" y="T5"/>
                </a:cxn>
              </a:cxnLst>
              <a:rect l="T9" t="T10" r="T11" b="T12"/>
              <a:pathLst>
                <a:path w="29640" h="21600" fill="none" extrusionOk="0">
                  <a:moveTo>
                    <a:pt x="-1" y="6567"/>
                  </a:moveTo>
                  <a:cubicBezTo>
                    <a:pt x="4068" y="2369"/>
                    <a:pt x="9664" y="-1"/>
                    <a:pt x="15511" y="0"/>
                  </a:cubicBezTo>
                  <a:cubicBezTo>
                    <a:pt x="20699" y="0"/>
                    <a:pt x="25715" y="1867"/>
                    <a:pt x="29640" y="5261"/>
                  </a:cubicBezTo>
                </a:path>
                <a:path w="29640" h="21600" stroke="0" extrusionOk="0">
                  <a:moveTo>
                    <a:pt x="-1" y="6567"/>
                  </a:moveTo>
                  <a:cubicBezTo>
                    <a:pt x="4068" y="2369"/>
                    <a:pt x="9664" y="-1"/>
                    <a:pt x="15511" y="0"/>
                  </a:cubicBezTo>
                  <a:cubicBezTo>
                    <a:pt x="20699" y="0"/>
                    <a:pt x="25715" y="1867"/>
                    <a:pt x="29640" y="5261"/>
                  </a:cubicBezTo>
                  <a:lnTo>
                    <a:pt x="15511" y="21600"/>
                  </a:lnTo>
                  <a:lnTo>
                    <a:pt x="-1" y="656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8104" name="Arc 28"/>
            <p:cNvSpPr>
              <a:spLocks/>
            </p:cNvSpPr>
            <p:nvPr/>
          </p:nvSpPr>
          <p:spPr bwMode="auto">
            <a:xfrm flipV="1">
              <a:off x="2460" y="2248"/>
              <a:ext cx="487" cy="383"/>
            </a:xfrm>
            <a:custGeom>
              <a:avLst/>
              <a:gdLst>
                <a:gd name="T0" fmla="*/ 0 w 28175"/>
                <a:gd name="T1" fmla="*/ 0 h 21600"/>
                <a:gd name="T2" fmla="*/ 0 w 28175"/>
                <a:gd name="T3" fmla="*/ 0 h 21600"/>
                <a:gd name="T4" fmla="*/ 0 w 28175"/>
                <a:gd name="T5" fmla="*/ 0 h 21600"/>
                <a:gd name="T6" fmla="*/ 0 60000 65536"/>
                <a:gd name="T7" fmla="*/ 0 60000 65536"/>
                <a:gd name="T8" fmla="*/ 0 60000 65536"/>
                <a:gd name="T9" fmla="*/ 0 w 28175"/>
                <a:gd name="T10" fmla="*/ 0 h 21600"/>
                <a:gd name="T11" fmla="*/ 28175 w 28175"/>
                <a:gd name="T12" fmla="*/ 21600 h 21600"/>
              </a:gdLst>
              <a:ahLst/>
              <a:cxnLst>
                <a:cxn ang="T6">
                  <a:pos x="T0" y="T1"/>
                </a:cxn>
                <a:cxn ang="T7">
                  <a:pos x="T2" y="T3"/>
                </a:cxn>
                <a:cxn ang="T8">
                  <a:pos x="T4" y="T5"/>
                </a:cxn>
              </a:cxnLst>
              <a:rect l="T9" t="T10" r="T11" b="T12"/>
              <a:pathLst>
                <a:path w="28175" h="21600" fill="none" extrusionOk="0">
                  <a:moveTo>
                    <a:pt x="0" y="5685"/>
                  </a:moveTo>
                  <a:cubicBezTo>
                    <a:pt x="3984" y="2028"/>
                    <a:pt x="9195" y="-1"/>
                    <a:pt x="14604" y="0"/>
                  </a:cubicBezTo>
                  <a:cubicBezTo>
                    <a:pt x="19542" y="0"/>
                    <a:pt x="24332" y="1692"/>
                    <a:pt x="28174" y="4795"/>
                  </a:cubicBezTo>
                </a:path>
                <a:path w="28175" h="21600" stroke="0" extrusionOk="0">
                  <a:moveTo>
                    <a:pt x="0" y="5685"/>
                  </a:moveTo>
                  <a:cubicBezTo>
                    <a:pt x="3984" y="2028"/>
                    <a:pt x="9195" y="-1"/>
                    <a:pt x="14604" y="0"/>
                  </a:cubicBezTo>
                  <a:cubicBezTo>
                    <a:pt x="19542" y="0"/>
                    <a:pt x="24332" y="1692"/>
                    <a:pt x="28174" y="4795"/>
                  </a:cubicBezTo>
                  <a:lnTo>
                    <a:pt x="14604" y="21600"/>
                  </a:lnTo>
                  <a:lnTo>
                    <a:pt x="0" y="5685"/>
                  </a:lnTo>
                  <a:close/>
                </a:path>
              </a:pathLst>
            </a:cu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8105" name="Arc 29"/>
            <p:cNvSpPr>
              <a:spLocks/>
            </p:cNvSpPr>
            <p:nvPr/>
          </p:nvSpPr>
          <p:spPr bwMode="auto">
            <a:xfrm flipV="1">
              <a:off x="2578" y="2331"/>
              <a:ext cx="259" cy="87"/>
            </a:xfrm>
            <a:custGeom>
              <a:avLst/>
              <a:gdLst>
                <a:gd name="T0" fmla="*/ 0 w 43200"/>
                <a:gd name="T1" fmla="*/ 0 h 28881"/>
                <a:gd name="T2" fmla="*/ 0 w 43200"/>
                <a:gd name="T3" fmla="*/ 0 h 28881"/>
                <a:gd name="T4" fmla="*/ 0 w 43200"/>
                <a:gd name="T5" fmla="*/ 0 h 28881"/>
                <a:gd name="T6" fmla="*/ 0 60000 65536"/>
                <a:gd name="T7" fmla="*/ 0 60000 65536"/>
                <a:gd name="T8" fmla="*/ 0 60000 65536"/>
                <a:gd name="T9" fmla="*/ 0 w 43200"/>
                <a:gd name="T10" fmla="*/ 0 h 28881"/>
                <a:gd name="T11" fmla="*/ 43200 w 43200"/>
                <a:gd name="T12" fmla="*/ 28881 h 28881"/>
              </a:gdLst>
              <a:ahLst/>
              <a:cxnLst>
                <a:cxn ang="T6">
                  <a:pos x="T0" y="T1"/>
                </a:cxn>
                <a:cxn ang="T7">
                  <a:pos x="T2" y="T3"/>
                </a:cxn>
                <a:cxn ang="T8">
                  <a:pos x="T4" y="T5"/>
                </a:cxn>
              </a:cxnLst>
              <a:rect l="T9" t="T10" r="T11" b="T12"/>
              <a:pathLst>
                <a:path w="43200" h="28881" fill="none"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path>
                <a:path w="43200" h="28881" stroke="0"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lnTo>
                    <a:pt x="21600" y="21600"/>
                  </a:lnTo>
                  <a:lnTo>
                    <a:pt x="1264" y="28880"/>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8106" name="Arc 30"/>
            <p:cNvSpPr>
              <a:spLocks/>
            </p:cNvSpPr>
            <p:nvPr/>
          </p:nvSpPr>
          <p:spPr bwMode="auto">
            <a:xfrm flipV="1">
              <a:off x="2645" y="2305"/>
              <a:ext cx="117" cy="65"/>
            </a:xfrm>
            <a:custGeom>
              <a:avLst/>
              <a:gdLst>
                <a:gd name="T0" fmla="*/ 0 w 43200"/>
                <a:gd name="T1" fmla="*/ 0 h 40439"/>
                <a:gd name="T2" fmla="*/ 0 w 43200"/>
                <a:gd name="T3" fmla="*/ 0 h 40439"/>
                <a:gd name="T4" fmla="*/ 0 w 43200"/>
                <a:gd name="T5" fmla="*/ 0 h 40439"/>
                <a:gd name="T6" fmla="*/ 0 60000 65536"/>
                <a:gd name="T7" fmla="*/ 0 60000 65536"/>
                <a:gd name="T8" fmla="*/ 0 60000 65536"/>
                <a:gd name="T9" fmla="*/ 0 w 43200"/>
                <a:gd name="T10" fmla="*/ 0 h 40439"/>
                <a:gd name="T11" fmla="*/ 43200 w 43200"/>
                <a:gd name="T12" fmla="*/ 40439 h 40439"/>
              </a:gdLst>
              <a:ahLst/>
              <a:cxnLst>
                <a:cxn ang="T6">
                  <a:pos x="T0" y="T1"/>
                </a:cxn>
                <a:cxn ang="T7">
                  <a:pos x="T2" y="T3"/>
                </a:cxn>
                <a:cxn ang="T8">
                  <a:pos x="T4" y="T5"/>
                </a:cxn>
              </a:cxnLst>
              <a:rect l="T9" t="T10" r="T11" b="T12"/>
              <a:pathLst>
                <a:path w="43200" h="40439" fill="none"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path>
                <a:path w="43200" h="40439" stroke="0"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lnTo>
                    <a:pt x="21600" y="21600"/>
                  </a:lnTo>
                  <a:lnTo>
                    <a:pt x="9242" y="39316"/>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8107" name="Arc 31"/>
            <p:cNvSpPr>
              <a:spLocks/>
            </p:cNvSpPr>
            <p:nvPr/>
          </p:nvSpPr>
          <p:spPr bwMode="auto">
            <a:xfrm flipV="1">
              <a:off x="2480" y="2379"/>
              <a:ext cx="448" cy="176"/>
            </a:xfrm>
            <a:custGeom>
              <a:avLst/>
              <a:gdLst>
                <a:gd name="T0" fmla="*/ 0 w 39297"/>
                <a:gd name="T1" fmla="*/ 0 h 21600"/>
                <a:gd name="T2" fmla="*/ 0 w 39297"/>
                <a:gd name="T3" fmla="*/ 0 h 21600"/>
                <a:gd name="T4" fmla="*/ 0 w 39297"/>
                <a:gd name="T5" fmla="*/ 0 h 21600"/>
                <a:gd name="T6" fmla="*/ 0 60000 65536"/>
                <a:gd name="T7" fmla="*/ 0 60000 65536"/>
                <a:gd name="T8" fmla="*/ 0 60000 65536"/>
                <a:gd name="T9" fmla="*/ 0 w 39297"/>
                <a:gd name="T10" fmla="*/ 0 h 21600"/>
                <a:gd name="T11" fmla="*/ 39297 w 39297"/>
                <a:gd name="T12" fmla="*/ 21600 h 21600"/>
              </a:gdLst>
              <a:ahLst/>
              <a:cxnLst>
                <a:cxn ang="T6">
                  <a:pos x="T0" y="T1"/>
                </a:cxn>
                <a:cxn ang="T7">
                  <a:pos x="T2" y="T3"/>
                </a:cxn>
                <a:cxn ang="T8">
                  <a:pos x="T4" y="T5"/>
                </a:cxn>
              </a:cxnLst>
              <a:rect l="T9" t="T10" r="T11" b="T12"/>
              <a:pathLst>
                <a:path w="39297" h="21600" fill="none" extrusionOk="0">
                  <a:moveTo>
                    <a:pt x="-1" y="13106"/>
                  </a:moveTo>
                  <a:cubicBezTo>
                    <a:pt x="3399" y="5156"/>
                    <a:pt x="11213" y="-1"/>
                    <a:pt x="19860" y="0"/>
                  </a:cubicBezTo>
                  <a:cubicBezTo>
                    <a:pt x="28137" y="0"/>
                    <a:pt x="35686" y="4730"/>
                    <a:pt x="39297" y="12178"/>
                  </a:cubicBezTo>
                </a:path>
                <a:path w="39297" h="21600" stroke="0" extrusionOk="0">
                  <a:moveTo>
                    <a:pt x="-1" y="13106"/>
                  </a:moveTo>
                  <a:cubicBezTo>
                    <a:pt x="3399" y="5156"/>
                    <a:pt x="11213" y="-1"/>
                    <a:pt x="19860" y="0"/>
                  </a:cubicBezTo>
                  <a:cubicBezTo>
                    <a:pt x="28137" y="0"/>
                    <a:pt x="35686" y="4730"/>
                    <a:pt x="39297" y="12178"/>
                  </a:cubicBezTo>
                  <a:lnTo>
                    <a:pt x="19860" y="21600"/>
                  </a:lnTo>
                  <a:lnTo>
                    <a:pt x="-1" y="13106"/>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8108" name="Arc 32"/>
            <p:cNvSpPr>
              <a:spLocks/>
            </p:cNvSpPr>
            <p:nvPr/>
          </p:nvSpPr>
          <p:spPr bwMode="auto">
            <a:xfrm flipV="1">
              <a:off x="2516" y="2367"/>
              <a:ext cx="382" cy="116"/>
            </a:xfrm>
            <a:custGeom>
              <a:avLst/>
              <a:gdLst>
                <a:gd name="T0" fmla="*/ 0 w 42062"/>
                <a:gd name="T1" fmla="*/ 0 h 21600"/>
                <a:gd name="T2" fmla="*/ 0 w 42062"/>
                <a:gd name="T3" fmla="*/ 0 h 21600"/>
                <a:gd name="T4" fmla="*/ 0 w 42062"/>
                <a:gd name="T5" fmla="*/ 0 h 21600"/>
                <a:gd name="T6" fmla="*/ 0 60000 65536"/>
                <a:gd name="T7" fmla="*/ 0 60000 65536"/>
                <a:gd name="T8" fmla="*/ 0 60000 65536"/>
                <a:gd name="T9" fmla="*/ 0 w 42062"/>
                <a:gd name="T10" fmla="*/ 0 h 21600"/>
                <a:gd name="T11" fmla="*/ 42062 w 42062"/>
                <a:gd name="T12" fmla="*/ 21600 h 21600"/>
              </a:gdLst>
              <a:ahLst/>
              <a:cxnLst>
                <a:cxn ang="T6">
                  <a:pos x="T0" y="T1"/>
                </a:cxn>
                <a:cxn ang="T7">
                  <a:pos x="T2" y="T3"/>
                </a:cxn>
                <a:cxn ang="T8">
                  <a:pos x="T4" y="T5"/>
                </a:cxn>
              </a:cxnLst>
              <a:rect l="T9" t="T10" r="T11" b="T12"/>
              <a:pathLst>
                <a:path w="42062" h="21600" fill="none" extrusionOk="0">
                  <a:moveTo>
                    <a:pt x="0" y="16969"/>
                  </a:moveTo>
                  <a:cubicBezTo>
                    <a:pt x="2175" y="7060"/>
                    <a:pt x="10953" y="-1"/>
                    <a:pt x="21098" y="0"/>
                  </a:cubicBezTo>
                  <a:cubicBezTo>
                    <a:pt x="31023" y="0"/>
                    <a:pt x="39671" y="6763"/>
                    <a:pt x="42061" y="16397"/>
                  </a:cubicBezTo>
                </a:path>
                <a:path w="42062" h="21600" stroke="0" extrusionOk="0">
                  <a:moveTo>
                    <a:pt x="0" y="16969"/>
                  </a:moveTo>
                  <a:cubicBezTo>
                    <a:pt x="2175" y="7060"/>
                    <a:pt x="10953" y="-1"/>
                    <a:pt x="21098" y="0"/>
                  </a:cubicBezTo>
                  <a:cubicBezTo>
                    <a:pt x="31023" y="0"/>
                    <a:pt x="39671" y="6763"/>
                    <a:pt x="42061" y="16397"/>
                  </a:cubicBezTo>
                  <a:lnTo>
                    <a:pt x="21098" y="21600"/>
                  </a:lnTo>
                  <a:lnTo>
                    <a:pt x="0" y="16969"/>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8109" name="Arc 33"/>
            <p:cNvSpPr>
              <a:spLocks/>
            </p:cNvSpPr>
            <p:nvPr/>
          </p:nvSpPr>
          <p:spPr bwMode="auto">
            <a:xfrm flipV="1">
              <a:off x="2468" y="2326"/>
              <a:ext cx="466" cy="383"/>
            </a:xfrm>
            <a:custGeom>
              <a:avLst/>
              <a:gdLst>
                <a:gd name="T0" fmla="*/ 0 w 26908"/>
                <a:gd name="T1" fmla="*/ 0 h 21600"/>
                <a:gd name="T2" fmla="*/ 0 w 26908"/>
                <a:gd name="T3" fmla="*/ 0 h 21600"/>
                <a:gd name="T4" fmla="*/ 0 w 26908"/>
                <a:gd name="T5" fmla="*/ 0 h 21600"/>
                <a:gd name="T6" fmla="*/ 0 60000 65536"/>
                <a:gd name="T7" fmla="*/ 0 60000 65536"/>
                <a:gd name="T8" fmla="*/ 0 60000 65536"/>
                <a:gd name="T9" fmla="*/ 0 w 26908"/>
                <a:gd name="T10" fmla="*/ 0 h 21600"/>
                <a:gd name="T11" fmla="*/ 26908 w 26908"/>
                <a:gd name="T12" fmla="*/ 21600 h 21600"/>
              </a:gdLst>
              <a:ahLst/>
              <a:cxnLst>
                <a:cxn ang="T6">
                  <a:pos x="T0" y="T1"/>
                </a:cxn>
                <a:cxn ang="T7">
                  <a:pos x="T2" y="T3"/>
                </a:cxn>
                <a:cxn ang="T8">
                  <a:pos x="T4" y="T5"/>
                </a:cxn>
              </a:cxnLst>
              <a:rect l="T9" t="T10" r="T11" b="T12"/>
              <a:pathLst>
                <a:path w="26908" h="21600" fill="none" extrusionOk="0">
                  <a:moveTo>
                    <a:pt x="-1" y="5272"/>
                  </a:moveTo>
                  <a:cubicBezTo>
                    <a:pt x="3926" y="1871"/>
                    <a:pt x="8946" y="-1"/>
                    <a:pt x="14141" y="0"/>
                  </a:cubicBezTo>
                  <a:cubicBezTo>
                    <a:pt x="18732" y="0"/>
                    <a:pt x="23204" y="1463"/>
                    <a:pt x="26908" y="4176"/>
                  </a:cubicBezTo>
                </a:path>
                <a:path w="26908" h="21600" stroke="0" extrusionOk="0">
                  <a:moveTo>
                    <a:pt x="-1" y="5272"/>
                  </a:moveTo>
                  <a:cubicBezTo>
                    <a:pt x="3926" y="1871"/>
                    <a:pt x="8946" y="-1"/>
                    <a:pt x="14141" y="0"/>
                  </a:cubicBezTo>
                  <a:cubicBezTo>
                    <a:pt x="18732" y="0"/>
                    <a:pt x="23204" y="1463"/>
                    <a:pt x="26908" y="4176"/>
                  </a:cubicBezTo>
                  <a:lnTo>
                    <a:pt x="14141" y="21600"/>
                  </a:lnTo>
                  <a:lnTo>
                    <a:pt x="-1" y="5272"/>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8110" name="Arc 34"/>
            <p:cNvSpPr>
              <a:spLocks/>
            </p:cNvSpPr>
            <p:nvPr/>
          </p:nvSpPr>
          <p:spPr bwMode="auto">
            <a:xfrm flipV="1">
              <a:off x="2511" y="2378"/>
              <a:ext cx="366" cy="382"/>
            </a:xfrm>
            <a:custGeom>
              <a:avLst/>
              <a:gdLst>
                <a:gd name="T0" fmla="*/ 0 w 21163"/>
                <a:gd name="T1" fmla="*/ 0 h 21600"/>
                <a:gd name="T2" fmla="*/ 0 w 21163"/>
                <a:gd name="T3" fmla="*/ 0 h 21600"/>
                <a:gd name="T4" fmla="*/ 0 w 21163"/>
                <a:gd name="T5" fmla="*/ 0 h 21600"/>
                <a:gd name="T6" fmla="*/ 0 60000 65536"/>
                <a:gd name="T7" fmla="*/ 0 60000 65536"/>
                <a:gd name="T8" fmla="*/ 0 60000 65536"/>
                <a:gd name="T9" fmla="*/ 0 w 21163"/>
                <a:gd name="T10" fmla="*/ 0 h 21600"/>
                <a:gd name="T11" fmla="*/ 21163 w 21163"/>
                <a:gd name="T12" fmla="*/ 21600 h 21600"/>
              </a:gdLst>
              <a:ahLst/>
              <a:cxnLst>
                <a:cxn ang="T6">
                  <a:pos x="T0" y="T1"/>
                </a:cxn>
                <a:cxn ang="T7">
                  <a:pos x="T2" y="T3"/>
                </a:cxn>
                <a:cxn ang="T8">
                  <a:pos x="T4" y="T5"/>
                </a:cxn>
              </a:cxnLst>
              <a:rect l="T9" t="T10" r="T11" b="T12"/>
              <a:pathLst>
                <a:path w="21163" h="21600" fill="none" extrusionOk="0">
                  <a:moveTo>
                    <a:pt x="0" y="3411"/>
                  </a:moveTo>
                  <a:cubicBezTo>
                    <a:pt x="3477" y="1183"/>
                    <a:pt x="7520" y="-1"/>
                    <a:pt x="11650" y="0"/>
                  </a:cubicBezTo>
                  <a:cubicBezTo>
                    <a:pt x="14948" y="0"/>
                    <a:pt x="18202" y="755"/>
                    <a:pt x="21163" y="2207"/>
                  </a:cubicBezTo>
                </a:path>
                <a:path w="21163" h="21600" stroke="0" extrusionOk="0">
                  <a:moveTo>
                    <a:pt x="0" y="3411"/>
                  </a:moveTo>
                  <a:cubicBezTo>
                    <a:pt x="3477" y="1183"/>
                    <a:pt x="7520" y="-1"/>
                    <a:pt x="11650" y="0"/>
                  </a:cubicBezTo>
                  <a:cubicBezTo>
                    <a:pt x="14948" y="0"/>
                    <a:pt x="18202" y="755"/>
                    <a:pt x="21163" y="2207"/>
                  </a:cubicBezTo>
                  <a:lnTo>
                    <a:pt x="11650" y="21600"/>
                  </a:lnTo>
                  <a:lnTo>
                    <a:pt x="0" y="341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grpSp>
      <p:sp>
        <p:nvSpPr>
          <p:cNvPr id="88083" name="Arc 35"/>
          <p:cNvSpPr>
            <a:spLocks/>
          </p:cNvSpPr>
          <p:nvPr/>
        </p:nvSpPr>
        <p:spPr bwMode="auto">
          <a:xfrm flipV="1">
            <a:off x="2554289" y="1316038"/>
            <a:ext cx="2333625" cy="882650"/>
          </a:xfrm>
          <a:custGeom>
            <a:avLst/>
            <a:gdLst>
              <a:gd name="T0" fmla="*/ 0 w 35915"/>
              <a:gd name="T1" fmla="*/ 2147483646 h 21600"/>
              <a:gd name="T2" fmla="*/ 2147483646 w 35915"/>
              <a:gd name="T3" fmla="*/ 2147483646 h 21600"/>
              <a:gd name="T4" fmla="*/ 2147483646 w 35915"/>
              <a:gd name="T5" fmla="*/ 2147483646 h 21600"/>
              <a:gd name="T6" fmla="*/ 0 60000 65536"/>
              <a:gd name="T7" fmla="*/ 0 60000 65536"/>
              <a:gd name="T8" fmla="*/ 0 60000 65536"/>
              <a:gd name="T9" fmla="*/ 0 w 35915"/>
              <a:gd name="T10" fmla="*/ 0 h 21600"/>
              <a:gd name="T11" fmla="*/ 35915 w 35915"/>
              <a:gd name="T12" fmla="*/ 21600 h 21600"/>
            </a:gdLst>
            <a:ahLst/>
            <a:cxnLst>
              <a:cxn ang="T6">
                <a:pos x="T0" y="T1"/>
              </a:cxn>
              <a:cxn ang="T7">
                <a:pos x="T2" y="T3"/>
              </a:cxn>
              <a:cxn ang="T8">
                <a:pos x="T4" y="T5"/>
              </a:cxn>
            </a:cxnLst>
            <a:rect l="T9" t="T10" r="T11" b="T12"/>
            <a:pathLst>
              <a:path w="35915" h="21600" fill="none" extrusionOk="0">
                <a:moveTo>
                  <a:pt x="-1" y="9809"/>
                </a:moveTo>
                <a:cubicBezTo>
                  <a:pt x="3986" y="3690"/>
                  <a:pt x="10794" y="-1"/>
                  <a:pt x="18098" y="0"/>
                </a:cubicBezTo>
                <a:cubicBezTo>
                  <a:pt x="25221" y="0"/>
                  <a:pt x="31887" y="3512"/>
                  <a:pt x="35915" y="9388"/>
                </a:cubicBezTo>
              </a:path>
              <a:path w="35915" h="21600" stroke="0" extrusionOk="0">
                <a:moveTo>
                  <a:pt x="-1" y="9809"/>
                </a:moveTo>
                <a:cubicBezTo>
                  <a:pt x="3986" y="3690"/>
                  <a:pt x="10794" y="-1"/>
                  <a:pt x="18098" y="0"/>
                </a:cubicBezTo>
                <a:cubicBezTo>
                  <a:pt x="25221" y="0"/>
                  <a:pt x="31887" y="3512"/>
                  <a:pt x="35915" y="9388"/>
                </a:cubicBezTo>
                <a:lnTo>
                  <a:pt x="18098" y="21600"/>
                </a:lnTo>
                <a:lnTo>
                  <a:pt x="-1" y="9809"/>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402468" name="Rectangle 36"/>
          <p:cNvSpPr>
            <a:spLocks noChangeArrowheads="1"/>
          </p:cNvSpPr>
          <p:nvPr/>
        </p:nvSpPr>
        <p:spPr bwMode="auto">
          <a:xfrm>
            <a:off x="3338514" y="793751"/>
            <a:ext cx="757237" cy="277641"/>
          </a:xfrm>
          <a:prstGeom prst="rect">
            <a:avLst/>
          </a:prstGeom>
          <a:noFill/>
          <a:ln w="9525">
            <a:noFill/>
            <a:miter lim="800000"/>
            <a:headEnd/>
            <a:tailEnd/>
          </a:ln>
          <a:effectLst/>
        </p:spPr>
        <p:txBody>
          <a:bodyPr lIns="92075" tIns="46038" rIns="92075" bIns="46038">
            <a:spAutoFit/>
          </a:bodyPr>
          <a:lstStyle/>
          <a:p>
            <a:pPr fontAlgn="auto">
              <a:spcBef>
                <a:spcPct val="50000"/>
              </a:spcBef>
              <a:spcAft>
                <a:spcPct val="20000"/>
              </a:spcAft>
              <a:defRPr/>
            </a:pPr>
            <a:r>
              <a:rPr lang="tr-TR" sz="1200" b="1" i="1">
                <a:solidFill>
                  <a:schemeClr val="hlink"/>
                </a:solidFill>
                <a:effectLst>
                  <a:outerShdw blurRad="38100" dist="38100" dir="2700000" algn="tl">
                    <a:srgbClr val="C0C0C0"/>
                  </a:outerShdw>
                </a:effectLst>
              </a:rPr>
              <a:t>KGK</a:t>
            </a:r>
            <a:endParaRPr lang="en-US" sz="1200" b="1">
              <a:solidFill>
                <a:schemeClr val="hlink"/>
              </a:solidFill>
              <a:effectLst>
                <a:outerShdw blurRad="38100" dist="38100" dir="2700000" algn="tl">
                  <a:srgbClr val="C0C0C0"/>
                </a:outerShdw>
              </a:effectLst>
            </a:endParaRPr>
          </a:p>
        </p:txBody>
      </p:sp>
      <p:sp>
        <p:nvSpPr>
          <p:cNvPr id="402469" name="Rectangle 37"/>
          <p:cNvSpPr>
            <a:spLocks noChangeArrowheads="1"/>
          </p:cNvSpPr>
          <p:nvPr/>
        </p:nvSpPr>
        <p:spPr bwMode="auto">
          <a:xfrm>
            <a:off x="2913063" y="2506664"/>
            <a:ext cx="1676400" cy="308419"/>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tr-TR" sz="1400" b="1" i="1" dirty="0">
                <a:effectLst>
                  <a:outerShdw blurRad="38100" dist="38100" dir="2700000" algn="tl">
                    <a:srgbClr val="C0C0C0"/>
                  </a:outerShdw>
                </a:effectLst>
              </a:rPr>
              <a:t>Sağ Açıklık</a:t>
            </a:r>
            <a:endParaRPr lang="en-US" sz="1400" b="1" dirty="0">
              <a:effectLst>
                <a:outerShdw blurRad="38100" dist="38100" dir="2700000" algn="tl">
                  <a:srgbClr val="C0C0C0"/>
                </a:outerShdw>
              </a:effectLst>
            </a:endParaRPr>
          </a:p>
        </p:txBody>
      </p:sp>
      <p:sp>
        <p:nvSpPr>
          <p:cNvPr id="88086" name="Oval 38"/>
          <p:cNvSpPr>
            <a:spLocks noChangeArrowheads="1"/>
          </p:cNvSpPr>
          <p:nvPr/>
        </p:nvSpPr>
        <p:spPr bwMode="auto">
          <a:xfrm>
            <a:off x="3687764" y="1054100"/>
            <a:ext cx="58737" cy="38100"/>
          </a:xfrm>
          <a:prstGeom prst="ellipse">
            <a:avLst/>
          </a:prstGeom>
          <a:solidFill>
            <a:schemeClr val="tx2"/>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88087" name="Arc 39"/>
          <p:cNvSpPr>
            <a:spLocks/>
          </p:cNvSpPr>
          <p:nvPr/>
        </p:nvSpPr>
        <p:spPr bwMode="auto">
          <a:xfrm flipV="1">
            <a:off x="2970213" y="1517651"/>
            <a:ext cx="1504950" cy="989013"/>
          </a:xfrm>
          <a:custGeom>
            <a:avLst/>
            <a:gdLst>
              <a:gd name="T0" fmla="*/ 0 w 20590"/>
              <a:gd name="T1" fmla="*/ 2147483646 h 21600"/>
              <a:gd name="T2" fmla="*/ 2147483646 w 20590"/>
              <a:gd name="T3" fmla="*/ 2147483646 h 21600"/>
              <a:gd name="T4" fmla="*/ 2147483646 w 20590"/>
              <a:gd name="T5" fmla="*/ 2147483646 h 21600"/>
              <a:gd name="T6" fmla="*/ 0 60000 65536"/>
              <a:gd name="T7" fmla="*/ 0 60000 65536"/>
              <a:gd name="T8" fmla="*/ 0 60000 65536"/>
              <a:gd name="T9" fmla="*/ 0 w 20590"/>
              <a:gd name="T10" fmla="*/ 0 h 21600"/>
              <a:gd name="T11" fmla="*/ 20590 w 20590"/>
              <a:gd name="T12" fmla="*/ 21600 h 21600"/>
            </a:gdLst>
            <a:ahLst/>
            <a:cxnLst>
              <a:cxn ang="T6">
                <a:pos x="T0" y="T1"/>
              </a:cxn>
              <a:cxn ang="T7">
                <a:pos x="T2" y="T3"/>
              </a:cxn>
              <a:cxn ang="T8">
                <a:pos x="T4" y="T5"/>
              </a:cxn>
            </a:cxnLst>
            <a:rect l="T9" t="T10" r="T11" b="T12"/>
            <a:pathLst>
              <a:path w="20590" h="21600" fill="none" extrusionOk="0">
                <a:moveTo>
                  <a:pt x="0" y="2759"/>
                </a:moveTo>
                <a:cubicBezTo>
                  <a:pt x="3226" y="950"/>
                  <a:pt x="6863" y="-1"/>
                  <a:pt x="10563" y="0"/>
                </a:cubicBezTo>
                <a:cubicBezTo>
                  <a:pt x="14055" y="0"/>
                  <a:pt x="17496" y="847"/>
                  <a:pt x="20590" y="2468"/>
                </a:cubicBezTo>
              </a:path>
              <a:path w="20590" h="21600" stroke="0" extrusionOk="0">
                <a:moveTo>
                  <a:pt x="0" y="2759"/>
                </a:moveTo>
                <a:cubicBezTo>
                  <a:pt x="3226" y="950"/>
                  <a:pt x="6863" y="-1"/>
                  <a:pt x="10563" y="0"/>
                </a:cubicBezTo>
                <a:cubicBezTo>
                  <a:pt x="14055" y="0"/>
                  <a:pt x="17496" y="847"/>
                  <a:pt x="20590" y="2468"/>
                </a:cubicBezTo>
                <a:lnTo>
                  <a:pt x="10563" y="21600"/>
                </a:lnTo>
                <a:lnTo>
                  <a:pt x="0" y="2759"/>
                </a:lnTo>
                <a:close/>
              </a:path>
            </a:pathLst>
          </a:custGeom>
          <a:noFill/>
          <a:ln w="38100">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88088" name="Arc 40"/>
          <p:cNvSpPr>
            <a:spLocks/>
          </p:cNvSpPr>
          <p:nvPr/>
        </p:nvSpPr>
        <p:spPr bwMode="auto">
          <a:xfrm flipH="1">
            <a:off x="3213100" y="1824039"/>
            <a:ext cx="1284288" cy="549275"/>
          </a:xfrm>
          <a:custGeom>
            <a:avLst/>
            <a:gdLst>
              <a:gd name="T0" fmla="*/ 0 w 21595"/>
              <a:gd name="T1" fmla="*/ 2147483646 h 9248"/>
              <a:gd name="T2" fmla="*/ 2147483646 w 21595"/>
              <a:gd name="T3" fmla="*/ 0 h 9248"/>
              <a:gd name="T4" fmla="*/ 2147483646 w 21595"/>
              <a:gd name="T5" fmla="*/ 2147483646 h 9248"/>
              <a:gd name="T6" fmla="*/ 0 60000 65536"/>
              <a:gd name="T7" fmla="*/ 0 60000 65536"/>
              <a:gd name="T8" fmla="*/ 0 60000 65536"/>
              <a:gd name="T9" fmla="*/ 0 w 21595"/>
              <a:gd name="T10" fmla="*/ 0 h 9248"/>
              <a:gd name="T11" fmla="*/ 21595 w 21595"/>
              <a:gd name="T12" fmla="*/ 9248 h 9248"/>
            </a:gdLst>
            <a:ahLst/>
            <a:cxnLst>
              <a:cxn ang="T6">
                <a:pos x="T0" y="T1"/>
              </a:cxn>
              <a:cxn ang="T7">
                <a:pos x="T2" y="T3"/>
              </a:cxn>
              <a:cxn ang="T8">
                <a:pos x="T4" y="T5"/>
              </a:cxn>
            </a:cxnLst>
            <a:rect l="T9" t="T10" r="T11" b="T12"/>
            <a:pathLst>
              <a:path w="21595" h="9248" fill="none" extrusionOk="0">
                <a:moveTo>
                  <a:pt x="-1" y="8802"/>
                </a:moveTo>
                <a:cubicBezTo>
                  <a:pt x="62" y="5755"/>
                  <a:pt x="769" y="2754"/>
                  <a:pt x="2074" y="-1"/>
                </a:cubicBezTo>
              </a:path>
              <a:path w="21595" h="9248" stroke="0" extrusionOk="0">
                <a:moveTo>
                  <a:pt x="-1" y="8802"/>
                </a:moveTo>
                <a:cubicBezTo>
                  <a:pt x="62" y="5755"/>
                  <a:pt x="769" y="2754"/>
                  <a:pt x="2074" y="-1"/>
                </a:cubicBezTo>
                <a:lnTo>
                  <a:pt x="21595" y="9248"/>
                </a:lnTo>
                <a:lnTo>
                  <a:pt x="-1" y="8802"/>
                </a:lnTo>
                <a:close/>
              </a:path>
            </a:pathLst>
          </a:custGeom>
          <a:noFill/>
          <a:ln w="38100">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402473" name="AutoShape 41"/>
          <p:cNvSpPr>
            <a:spLocks noChangeArrowheads="1"/>
          </p:cNvSpPr>
          <p:nvPr/>
        </p:nvSpPr>
        <p:spPr bwMode="auto">
          <a:xfrm>
            <a:off x="4217989" y="1622426"/>
            <a:ext cx="193675" cy="182563"/>
          </a:xfrm>
          <a:prstGeom prst="star5">
            <a:avLst/>
          </a:prstGeom>
          <a:solidFill>
            <a:srgbClr val="FFFF00"/>
          </a:solidFill>
          <a:ln w="12700">
            <a:solidFill>
              <a:schemeClr val="tx1"/>
            </a:solidFill>
            <a:miter lim="800000"/>
            <a:headEnd type="none" w="sm" len="sm"/>
            <a:tailEnd type="none" w="sm" len="sm"/>
          </a:ln>
          <a:effectLst/>
        </p:spPr>
        <p:txBody>
          <a:bodyPr wrap="none" anchor="ctr"/>
          <a:lstStyle/>
          <a:p>
            <a:pPr>
              <a:defRPr/>
            </a:pPr>
            <a:endParaRPr lang="tr-TR"/>
          </a:p>
        </p:txBody>
      </p:sp>
      <p:sp>
        <p:nvSpPr>
          <p:cNvPr id="402474" name="Rectangle 42"/>
          <p:cNvSpPr>
            <a:spLocks noChangeArrowheads="1"/>
          </p:cNvSpPr>
          <p:nvPr/>
        </p:nvSpPr>
        <p:spPr bwMode="auto">
          <a:xfrm>
            <a:off x="4392613" y="1890714"/>
            <a:ext cx="1790700" cy="308419"/>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tr-TR" sz="1400" b="1" i="1" dirty="0" err="1">
                <a:effectLst>
                  <a:outerShdw blurRad="38100" dist="38100" dir="2700000" algn="tl">
                    <a:srgbClr val="C0C0C0"/>
                  </a:outerShdw>
                </a:effectLst>
              </a:rPr>
              <a:t>Deklinasyon</a:t>
            </a:r>
            <a:endParaRPr lang="en-US" sz="1400" b="1" dirty="0">
              <a:effectLst>
                <a:outerShdw blurRad="38100" dist="38100" dir="2700000" algn="tl">
                  <a:srgbClr val="C0C0C0"/>
                </a:outerShdw>
              </a:effectLst>
            </a:endParaRPr>
          </a:p>
        </p:txBody>
      </p:sp>
      <p:sp>
        <p:nvSpPr>
          <p:cNvPr id="402475" name="Rectangle 43"/>
          <p:cNvSpPr>
            <a:spLocks noChangeArrowheads="1"/>
          </p:cNvSpPr>
          <p:nvPr/>
        </p:nvSpPr>
        <p:spPr bwMode="auto">
          <a:xfrm>
            <a:off x="1712913" y="1925639"/>
            <a:ext cx="1339850" cy="277641"/>
          </a:xfrm>
          <a:prstGeom prst="rect">
            <a:avLst/>
          </a:prstGeom>
          <a:noFill/>
          <a:ln w="9525">
            <a:noFill/>
            <a:miter lim="800000"/>
            <a:headEnd/>
            <a:tailEnd/>
          </a:ln>
          <a:effectLst/>
        </p:spPr>
        <p:txBody>
          <a:bodyPr lIns="92075" tIns="46038" rIns="92075" bIns="46038">
            <a:spAutoFit/>
          </a:bodyPr>
          <a:lstStyle/>
          <a:p>
            <a:pPr fontAlgn="auto">
              <a:spcBef>
                <a:spcPct val="50000"/>
              </a:spcBef>
              <a:spcAft>
                <a:spcPct val="20000"/>
              </a:spcAft>
              <a:defRPr/>
            </a:pPr>
            <a:r>
              <a:rPr lang="tr-TR" sz="1200" b="1" i="1" dirty="0">
                <a:solidFill>
                  <a:srgbClr val="FF0000"/>
                </a:solidFill>
                <a:effectLst>
                  <a:outerShdw blurRad="38100" dist="38100" dir="2700000" algn="tl">
                    <a:srgbClr val="C0C0C0"/>
                  </a:outerShdw>
                </a:effectLst>
              </a:rPr>
              <a:t>Gök Ekvatoru</a:t>
            </a:r>
            <a:endParaRPr lang="en-US" sz="1200" b="1" dirty="0">
              <a:solidFill>
                <a:srgbClr val="FF0000"/>
              </a:solidFill>
              <a:effectLst>
                <a:outerShdw blurRad="38100" dist="38100" dir="2700000" algn="tl">
                  <a:srgbClr val="C0C0C0"/>
                </a:outerShdw>
              </a:effectLst>
            </a:endParaRPr>
          </a:p>
        </p:txBody>
      </p:sp>
      <p:graphicFrame>
        <p:nvGraphicFramePr>
          <p:cNvPr id="88092" name="Object 2"/>
          <p:cNvGraphicFramePr>
            <a:graphicFrameLocks noChangeAspect="1"/>
          </p:cNvGraphicFramePr>
          <p:nvPr>
            <p:extLst>
              <p:ext uri="{D42A27DB-BD31-4B8C-83A1-F6EECF244321}">
                <p14:modId xmlns:p14="http://schemas.microsoft.com/office/powerpoint/2010/main" val="2751004563"/>
              </p:ext>
            </p:extLst>
          </p:nvPr>
        </p:nvGraphicFramePr>
        <p:xfrm>
          <a:off x="1924050" y="4148138"/>
          <a:ext cx="8243888" cy="1528762"/>
        </p:xfrm>
        <a:graphic>
          <a:graphicData uri="http://schemas.openxmlformats.org/presentationml/2006/ole">
            <mc:AlternateContent xmlns:mc="http://schemas.openxmlformats.org/markup-compatibility/2006">
              <mc:Choice xmlns:v="urn:schemas-microsoft-com:vml" Requires="v">
                <p:oleObj spid="_x0000_s2060" name="Document" r:id="rId4" imgW="8223189" imgH="1533997" progId="Word.Document.8">
                  <p:embed/>
                </p:oleObj>
              </mc:Choice>
              <mc:Fallback>
                <p:oleObj name="Document" r:id="rId4" imgW="8223189" imgH="1533997" progId="Word.Document.8">
                  <p:embed/>
                  <p:pic>
                    <p:nvPicPr>
                      <p:cNvPr id="88092" name="Object 2"/>
                      <p:cNvPicPr>
                        <a:picLocks noChangeAspect="1" noChangeArrowheads="1"/>
                      </p:cNvPicPr>
                      <p:nvPr/>
                    </p:nvPicPr>
                    <p:blipFill>
                      <a:blip r:embed="rId5"/>
                      <a:srcRect/>
                      <a:stretch>
                        <a:fillRect/>
                      </a:stretch>
                    </p:blipFill>
                    <p:spPr bwMode="auto">
                      <a:xfrm>
                        <a:off x="1924050" y="4148138"/>
                        <a:ext cx="8243888" cy="152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093" name="Rectangle 45"/>
          <p:cNvSpPr>
            <a:spLocks noChangeArrowheads="1"/>
          </p:cNvSpPr>
          <p:nvPr/>
        </p:nvSpPr>
        <p:spPr bwMode="auto">
          <a:xfrm>
            <a:off x="1701800" y="762000"/>
            <a:ext cx="4457700" cy="2806700"/>
          </a:xfrm>
          <a:prstGeom prst="rect">
            <a:avLst/>
          </a:prstGeom>
          <a:noFill/>
          <a:ln w="38100">
            <a:solidFill>
              <a:srgbClr val="0000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402478" name="Rectangle 46"/>
          <p:cNvSpPr>
            <a:spLocks noGrp="1" noChangeArrowheads="1"/>
          </p:cNvSpPr>
          <p:nvPr>
            <p:ph type="title" idx="4294967295"/>
          </p:nvPr>
        </p:nvSpPr>
        <p:spPr>
          <a:xfrm>
            <a:off x="1747838" y="0"/>
            <a:ext cx="8920162" cy="863600"/>
          </a:xfrm>
          <a:effectLst>
            <a:outerShdw dist="17961" dir="2700000" algn="ctr" rotWithShape="0">
              <a:srgbClr val="FAFD00"/>
            </a:outerShdw>
          </a:effectLst>
        </p:spPr>
        <p:txBody>
          <a:bodyPr vert="horz" lIns="92075" tIns="46038" rIns="92075" bIns="46038" rtlCol="0" anchor="ctr">
            <a:normAutofit/>
          </a:bodyPr>
          <a:lstStyle/>
          <a:p>
            <a:pPr>
              <a:defRPr/>
            </a:pPr>
            <a:r>
              <a:rPr lang="tr-TR" b="1" kern="1200">
                <a:solidFill>
                  <a:schemeClr val="accent1"/>
                </a:solidFill>
              </a:rPr>
              <a:t>EKVATOR KOORDİNAT SİSTEMİ</a:t>
            </a:r>
            <a:endParaRPr lang="en-US" b="1" kern="1200">
              <a:solidFill>
                <a:schemeClr val="accent1"/>
              </a:solidFill>
            </a:endParaRPr>
          </a:p>
        </p:txBody>
      </p:sp>
    </p:spTree>
    <p:extLst>
      <p:ext uri="{BB962C8B-B14F-4D97-AF65-F5344CB8AC3E}">
        <p14:creationId xmlns:p14="http://schemas.microsoft.com/office/powerpoint/2010/main" val="198956209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2284413" y="692151"/>
            <a:ext cx="4800600" cy="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13" tIns="48107" rIns="96213" bIns="4810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tr-TR" altLang="tr-TR" sz="2600" b="1">
                <a:solidFill>
                  <a:srgbClr val="000000"/>
                </a:solidFill>
                <a:latin typeface="Times New Roman" panose="02020603050405020304" pitchFamily="18" charset="0"/>
                <a:cs typeface="Times New Roman" panose="02020603050405020304" pitchFamily="18" charset="0"/>
              </a:rPr>
              <a:t>Ekvator Koordinat Sistemi</a:t>
            </a:r>
            <a:r>
              <a:rPr lang="en-US" altLang="tr-TR" sz="2600" b="1">
                <a:solidFill>
                  <a:srgbClr val="000000"/>
                </a:solidFill>
                <a:latin typeface="Times New Roman" panose="02020603050405020304" pitchFamily="18" charset="0"/>
                <a:cs typeface="Times New Roman" panose="02020603050405020304" pitchFamily="18" charset="0"/>
              </a:rPr>
              <a:t> </a:t>
            </a:r>
            <a:endParaRPr lang="en-US" altLang="tr-TR" sz="1800"/>
          </a:p>
        </p:txBody>
      </p:sp>
      <p:sp>
        <p:nvSpPr>
          <p:cNvPr id="431107" name="Rectangle 3"/>
          <p:cNvSpPr>
            <a:spLocks noChangeArrowheads="1"/>
          </p:cNvSpPr>
          <p:nvPr/>
        </p:nvSpPr>
        <p:spPr bwMode="auto">
          <a:xfrm>
            <a:off x="2208214" y="1671638"/>
            <a:ext cx="7775575" cy="4495800"/>
          </a:xfrm>
          <a:prstGeom prst="rect">
            <a:avLst/>
          </a:prstGeom>
          <a:noFill/>
          <a:ln w="9525">
            <a:noFill/>
            <a:miter lim="800000"/>
            <a:headEnd/>
            <a:tailEnd/>
          </a:ln>
          <a:effectLst/>
        </p:spPr>
        <p:txBody>
          <a:bodyPr lIns="91427" tIns="45713" rIns="91427" bIns="45713"/>
          <a:lstStyle/>
          <a:p>
            <a:pPr marL="304800" indent="-304800" defTabSz="814388">
              <a:lnSpc>
                <a:spcPct val="160000"/>
              </a:lnSpc>
              <a:spcBef>
                <a:spcPct val="20000"/>
              </a:spcBef>
              <a:buClr>
                <a:schemeClr val="accent1"/>
              </a:buClr>
              <a:buSzPct val="90000"/>
              <a:defRPr/>
            </a:pPr>
            <a:r>
              <a:rPr lang="tr-TR" sz="2400" dirty="0">
                <a:latin typeface="Times New Roman" pitchFamily="18" charset="0"/>
                <a:cs typeface="Times New Roman" pitchFamily="18" charset="0"/>
              </a:rPr>
              <a:t>	Ekvator koordinat sistemi</a:t>
            </a:r>
            <a:r>
              <a:rPr lang="en-US" sz="2400" dirty="0">
                <a:latin typeface="Times New Roman" pitchFamily="18" charset="0"/>
                <a:cs typeface="Times New Roman" pitchFamily="18" charset="0"/>
              </a:rPr>
              <a:t> </a:t>
            </a:r>
            <a:endParaRPr lang="tr-TR" sz="1500" dirty="0"/>
          </a:p>
          <a:p>
            <a:pPr marL="661988" lvl="1" indent="-242888" defTabSz="814388">
              <a:lnSpc>
                <a:spcPct val="160000"/>
              </a:lnSpc>
              <a:spcBef>
                <a:spcPct val="20000"/>
              </a:spcBef>
              <a:buClr>
                <a:schemeClr val="accent1"/>
              </a:buClr>
              <a:buFontTx/>
              <a:buChar char="–"/>
              <a:defRPr/>
            </a:pPr>
            <a:r>
              <a:rPr lang="tr-TR" sz="2000" dirty="0">
                <a:latin typeface="Times New Roman" pitchFamily="18" charset="0"/>
                <a:cs typeface="Times New Roman" pitchFamily="18" charset="0"/>
              </a:rPr>
              <a:t>Referans noktaları</a:t>
            </a:r>
            <a:r>
              <a:rPr lang="en-US"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kuzey gök kutbu</a:t>
            </a:r>
            <a:r>
              <a:rPr lang="en-US" sz="2000" b="1" dirty="0">
                <a:latin typeface="Times New Roman" pitchFamily="18" charset="0"/>
                <a:cs typeface="Times New Roman" pitchFamily="18" charset="0"/>
              </a:rPr>
              <a:t>, </a:t>
            </a:r>
            <a:r>
              <a:rPr lang="tr-TR" sz="2000" b="1" dirty="0">
                <a:latin typeface="Times New Roman" pitchFamily="18" charset="0"/>
                <a:cs typeface="Times New Roman" pitchFamily="18" charset="0"/>
              </a:rPr>
              <a:t>gök ekvatoru</a:t>
            </a:r>
            <a:r>
              <a:rPr lang="en-US" sz="2000" dirty="0">
                <a:latin typeface="Times New Roman" pitchFamily="18" charset="0"/>
                <a:cs typeface="Times New Roman" pitchFamily="18" charset="0"/>
              </a:rPr>
              <a:t> </a:t>
            </a:r>
            <a:endParaRPr lang="tr-TR" sz="1500" dirty="0"/>
          </a:p>
          <a:p>
            <a:pPr marL="661988" lvl="1" indent="-242888" defTabSz="814388">
              <a:lnSpc>
                <a:spcPct val="160000"/>
              </a:lnSpc>
              <a:spcBef>
                <a:spcPct val="20000"/>
              </a:spcBef>
              <a:buClr>
                <a:schemeClr val="accent1"/>
              </a:buClr>
              <a:buFontTx/>
              <a:buChar char="–"/>
              <a:defRPr/>
            </a:pPr>
            <a:r>
              <a:rPr lang="tr-TR" sz="2000" dirty="0" err="1">
                <a:latin typeface="Times New Roman" pitchFamily="18" charset="0"/>
                <a:cs typeface="Times New Roman" pitchFamily="18" charset="0"/>
              </a:rPr>
              <a:t>Açısal</a:t>
            </a:r>
            <a:r>
              <a:rPr lang="tr-TR" sz="2000" dirty="0">
                <a:latin typeface="Times New Roman" pitchFamily="18" charset="0"/>
                <a:cs typeface="Times New Roman" pitchFamily="18" charset="0"/>
              </a:rPr>
              <a:t> parametreler</a:t>
            </a:r>
            <a:r>
              <a:rPr lang="en-US" sz="2000" dirty="0">
                <a:latin typeface="Times New Roman" pitchFamily="18" charset="0"/>
                <a:cs typeface="Times New Roman" pitchFamily="18" charset="0"/>
              </a:rPr>
              <a:t>: </a:t>
            </a:r>
            <a:r>
              <a:rPr lang="tr-TR" sz="2000" b="1" dirty="0" err="1">
                <a:latin typeface="Times New Roman" pitchFamily="18" charset="0"/>
                <a:cs typeface="Times New Roman" pitchFamily="18" charset="0"/>
              </a:rPr>
              <a:t>dikaçıklık</a:t>
            </a:r>
            <a:r>
              <a:rPr lang="en-US" sz="2000" b="1" dirty="0">
                <a:latin typeface="Times New Roman" pitchFamily="18" charset="0"/>
                <a:cs typeface="Times New Roman" pitchFamily="18" charset="0"/>
              </a:rPr>
              <a:t>, </a:t>
            </a:r>
            <a:r>
              <a:rPr lang="tr-TR" sz="2000" b="1" dirty="0" err="1">
                <a:latin typeface="Times New Roman" pitchFamily="18" charset="0"/>
                <a:cs typeface="Times New Roman" pitchFamily="18" charset="0"/>
              </a:rPr>
              <a:t>sağaçıklık</a:t>
            </a:r>
            <a:r>
              <a:rPr lang="en-US" sz="2000" b="1" dirty="0">
                <a:latin typeface="Times New Roman" pitchFamily="18" charset="0"/>
                <a:cs typeface="Times New Roman" pitchFamily="18" charset="0"/>
              </a:rPr>
              <a:t> </a:t>
            </a:r>
            <a:endParaRPr lang="tr-TR" sz="1500" b="1" dirty="0"/>
          </a:p>
          <a:p>
            <a:pPr marL="661988" lvl="1" indent="-242888" defTabSz="814388">
              <a:lnSpc>
                <a:spcPct val="160000"/>
              </a:lnSpc>
              <a:spcBef>
                <a:spcPct val="20000"/>
              </a:spcBef>
              <a:buClr>
                <a:schemeClr val="accent1"/>
              </a:buClr>
              <a:buFontTx/>
              <a:buChar char="–"/>
              <a:defRPr/>
            </a:pPr>
            <a:r>
              <a:rPr lang="tr-TR" sz="2000" dirty="0">
                <a:latin typeface="Times New Roman" pitchFamily="18" charset="0"/>
                <a:cs typeface="Times New Roman" pitchFamily="18" charset="0"/>
              </a:rPr>
              <a:t>Başlangıç noktası</a:t>
            </a:r>
            <a:r>
              <a:rPr lang="en-US"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ilkbahar ılımı</a:t>
            </a:r>
            <a:r>
              <a:rPr lang="en-US" sz="2000" b="1" dirty="0">
                <a:latin typeface="Times New Roman" pitchFamily="18" charset="0"/>
                <a:cs typeface="Times New Roman" pitchFamily="18" charset="0"/>
              </a:rPr>
              <a:t> </a:t>
            </a:r>
            <a:endParaRPr lang="tr-TR" sz="1500" b="1" dirty="0"/>
          </a:p>
          <a:p>
            <a:pPr marL="304800" indent="-304800" defTabSz="814388">
              <a:lnSpc>
                <a:spcPct val="160000"/>
              </a:lnSpc>
              <a:spcBef>
                <a:spcPct val="20000"/>
              </a:spcBef>
              <a:buClr>
                <a:schemeClr val="accent1"/>
              </a:buClr>
              <a:buSzPct val="90000"/>
              <a:defRPr/>
            </a:pPr>
            <a:r>
              <a:rPr lang="tr-TR" sz="2400" dirty="0">
                <a:latin typeface="Times New Roman" pitchFamily="18" charset="0"/>
                <a:cs typeface="Times New Roman" pitchFamily="18" charset="0"/>
              </a:rPr>
              <a:t>	Yıldız Hareketi</a:t>
            </a:r>
            <a:r>
              <a:rPr lang="en-US" sz="2400" dirty="0">
                <a:latin typeface="Times New Roman" pitchFamily="18" charset="0"/>
                <a:cs typeface="Times New Roman" pitchFamily="18" charset="0"/>
              </a:rPr>
              <a:t>: </a:t>
            </a:r>
            <a:r>
              <a:rPr lang="en-US" sz="2400" dirty="0">
                <a:solidFill>
                  <a:srgbClr val="C00000"/>
                </a:solidFill>
                <a:latin typeface="Times New Roman" pitchFamily="18" charset="0"/>
                <a:cs typeface="Times New Roman" pitchFamily="18" charset="0"/>
              </a:rPr>
              <a:t>“</a:t>
            </a:r>
            <a:r>
              <a:rPr lang="tr-TR" sz="2400" dirty="0">
                <a:solidFill>
                  <a:srgbClr val="C00000"/>
                </a:solidFill>
                <a:latin typeface="Times New Roman" pitchFamily="18" charset="0"/>
                <a:cs typeface="Times New Roman" pitchFamily="18" charset="0"/>
              </a:rPr>
              <a:t>Yıldızlar gökküresine </a:t>
            </a:r>
            <a:r>
              <a:rPr lang="tr-TR" sz="2400" dirty="0">
                <a:solidFill>
                  <a:srgbClr val="C00000"/>
                </a:solidFill>
                <a:effectLst>
                  <a:outerShdw blurRad="38100" dist="38100" dir="2700000" algn="tl">
                    <a:srgbClr val="C0C0C0"/>
                  </a:outerShdw>
                </a:effectLst>
                <a:latin typeface="Times New Roman" pitchFamily="18" charset="0"/>
                <a:cs typeface="Times New Roman" pitchFamily="18" charset="0"/>
              </a:rPr>
              <a:t>sabitlenmişler</a:t>
            </a:r>
            <a:r>
              <a:rPr lang="tr-TR" sz="2400" dirty="0">
                <a:solidFill>
                  <a:srgbClr val="C00000"/>
                </a:solidFill>
                <a:latin typeface="Times New Roman" pitchFamily="18" charset="0"/>
                <a:cs typeface="Times New Roman" pitchFamily="18" charset="0"/>
              </a:rPr>
              <a:t>dir,</a:t>
            </a:r>
            <a:r>
              <a:rPr lang="en-US" sz="2400" dirty="0">
                <a:solidFill>
                  <a:srgbClr val="C00000"/>
                </a:solidFill>
                <a:latin typeface="Times New Roman" pitchFamily="18" charset="0"/>
                <a:cs typeface="Times New Roman" pitchFamily="18" charset="0"/>
              </a:rPr>
              <a:t> </a:t>
            </a:r>
            <a:r>
              <a:rPr lang="tr-TR" sz="2400" dirty="0">
                <a:solidFill>
                  <a:srgbClr val="C00000"/>
                </a:solidFill>
                <a:latin typeface="Times New Roman" pitchFamily="18" charset="0"/>
                <a:cs typeface="Times New Roman" pitchFamily="18" charset="0"/>
              </a:rPr>
              <a:t>doğudan batıya doğru olan bir tam dönüşlerini </a:t>
            </a:r>
            <a:r>
              <a:rPr lang="tr-TR" sz="2400" dirty="0">
                <a:solidFill>
                  <a:srgbClr val="C00000"/>
                </a:solidFill>
                <a:effectLst>
                  <a:outerShdw blurRad="38100" dist="38100" dir="2700000" algn="tl">
                    <a:srgbClr val="C0C0C0"/>
                  </a:outerShdw>
                </a:effectLst>
                <a:latin typeface="Times New Roman" pitchFamily="18" charset="0"/>
                <a:cs typeface="Times New Roman" pitchFamily="18" charset="0"/>
              </a:rPr>
              <a:t>1 yıldız günü</a:t>
            </a:r>
            <a:r>
              <a:rPr lang="tr-TR" sz="2400" dirty="0">
                <a:solidFill>
                  <a:srgbClr val="C00000"/>
                </a:solidFill>
                <a:latin typeface="Times New Roman" pitchFamily="18" charset="0"/>
                <a:cs typeface="Times New Roman" pitchFamily="18" charset="0"/>
              </a:rPr>
              <a:t>nde tamamlarlar</a:t>
            </a:r>
            <a:r>
              <a:rPr lang="en-US" sz="2400" dirty="0">
                <a:solidFill>
                  <a:srgbClr val="C00000"/>
                </a:solidFill>
                <a:latin typeface="Times New Roman" pitchFamily="18" charset="0"/>
                <a:cs typeface="Times New Roman" pitchFamily="18" charset="0"/>
              </a:rPr>
              <a:t>." </a:t>
            </a:r>
            <a:endParaRPr lang="en-US" dirty="0">
              <a:solidFill>
                <a:srgbClr val="C00000"/>
              </a:solidFill>
            </a:endParaRPr>
          </a:p>
        </p:txBody>
      </p:sp>
    </p:spTree>
    <p:extLst>
      <p:ext uri="{BB962C8B-B14F-4D97-AF65-F5344CB8AC3E}">
        <p14:creationId xmlns:p14="http://schemas.microsoft.com/office/powerpoint/2010/main" val="3711292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5127" name="ShockwaveFlash1" r:id="rId2" imgW="8501040" imgH="5307120"/>
        </mc:Choice>
        <mc:Fallback>
          <p:control name="ShockwaveFlash1" r:id="rId2" imgW="8501040" imgH="5307120">
            <p:pic>
              <p:nvPicPr>
                <p:cNvPr id="3" name="ShockwaveFlash1"/>
                <p:cNvPicPr>
                  <a:picLocks/>
                </p:cNvPicPr>
                <p:nvPr/>
              </p:nvPicPr>
              <p:blipFill>
                <a:blip r:embed="rId4"/>
                <a:stretch>
                  <a:fillRect/>
                </a:stretch>
              </p:blipFill>
              <p:spPr>
                <a:xfrm>
                  <a:off x="2098943" y="811167"/>
                  <a:ext cx="8500370" cy="5306297"/>
                </a:xfrm>
                <a:prstGeom prst="rect">
                  <a:avLst/>
                </a:prstGeom>
              </p:spPr>
            </p:pic>
          </p:control>
        </mc:Fallback>
      </mc:AlternateContent>
    </p:controls>
    <p:extLst>
      <p:ext uri="{BB962C8B-B14F-4D97-AF65-F5344CB8AC3E}">
        <p14:creationId xmlns:p14="http://schemas.microsoft.com/office/powerpoint/2010/main" val="1874864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4104" name="ShockwaveFlash1" r:id="rId2" imgW="8088480" imgH="5665680"/>
        </mc:Choice>
        <mc:Fallback>
          <p:control name="ShockwaveFlash1" r:id="rId2" imgW="8088480" imgH="5665680">
            <p:pic>
              <p:nvPicPr>
                <p:cNvPr id="4" name="ShockwaveFlash1"/>
                <p:cNvPicPr>
                  <a:picLocks/>
                </p:cNvPicPr>
                <p:nvPr/>
              </p:nvPicPr>
              <p:blipFill>
                <a:blip r:embed="rId4"/>
                <a:stretch>
                  <a:fillRect/>
                </a:stretch>
              </p:blipFill>
              <p:spPr>
                <a:xfrm>
                  <a:off x="1957343" y="669411"/>
                  <a:ext cx="8088178" cy="5666995"/>
                </a:xfrm>
                <a:prstGeom prst="rect">
                  <a:avLst/>
                </a:prstGeom>
              </p:spPr>
            </p:pic>
          </p:control>
        </mc:Fallback>
      </mc:AlternateContent>
    </p:controls>
    <p:extLst>
      <p:ext uri="{BB962C8B-B14F-4D97-AF65-F5344CB8AC3E}">
        <p14:creationId xmlns:p14="http://schemas.microsoft.com/office/powerpoint/2010/main" val="4264467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tr-TR" b="1" dirty="0">
                <a:solidFill>
                  <a:srgbClr val="C00000"/>
                </a:solidFill>
              </a:rPr>
              <a:t>Günlük Hareket ve Gökyüzü</a:t>
            </a:r>
            <a:endParaRPr lang="tr-TR" dirty="0"/>
          </a:p>
        </p:txBody>
      </p:sp>
      <p:sp>
        <p:nvSpPr>
          <p:cNvPr id="3" name="Content Placeholder 2"/>
          <p:cNvSpPr>
            <a:spLocks noGrp="1"/>
          </p:cNvSpPr>
          <p:nvPr>
            <p:ph idx="1"/>
          </p:nvPr>
        </p:nvSpPr>
        <p:spPr>
          <a:xfrm>
            <a:off x="838200" y="1825625"/>
            <a:ext cx="5652752" cy="4351338"/>
          </a:xfrm>
        </p:spPr>
        <p:txBody>
          <a:bodyPr/>
          <a:lstStyle/>
          <a:p>
            <a:r>
              <a:rPr lang="tr-TR" dirty="0"/>
              <a:t>İster gece, isterse gündüz bu gökküresine bakıldığında bir hareket görürüz. </a:t>
            </a:r>
          </a:p>
          <a:p>
            <a:r>
              <a:rPr lang="tr-TR" dirty="0"/>
              <a:t>Bu, Dünya’nın dönüşünün bir sonucudur.</a:t>
            </a:r>
          </a:p>
          <a:p>
            <a:r>
              <a:rPr lang="tr-TR" altLang="tr-TR" b="1" dirty="0"/>
              <a:t>Görünür hareket</a:t>
            </a:r>
            <a:r>
              <a:rPr lang="tr-TR" altLang="tr-TR" dirty="0"/>
              <a:t>: Gökküresinin yerin dönme ekseni etrafında dönüyor gibi görünmesi.</a:t>
            </a:r>
          </a:p>
          <a:p>
            <a:r>
              <a:rPr lang="tr-TR" altLang="tr-TR" dirty="0"/>
              <a:t>Ortaya çıkan kavramlar : Doğma, Batma, gün birimi, gece, gündüz..</a:t>
            </a:r>
          </a:p>
          <a:p>
            <a:endParaRPr lang="tr-TR" altLang="tr-TR" dirty="0"/>
          </a:p>
          <a:p>
            <a:endParaRPr lang="tr-TR" dirty="0"/>
          </a:p>
        </p:txBody>
      </p:sp>
      <p:pic>
        <p:nvPicPr>
          <p:cNvPr id="4" name="4 Resim" descr="northskyrotat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45498" y="1825624"/>
            <a:ext cx="5262969" cy="215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3 İçerik Yer Tutucusu" descr="spinear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399145" y="4386189"/>
            <a:ext cx="1219200" cy="1219200"/>
          </a:xfrm>
          <a:prstGeom prst="rect">
            <a:avLst/>
          </a:prstGeom>
        </p:spPr>
      </p:pic>
    </p:spTree>
    <p:extLst>
      <p:ext uri="{BB962C8B-B14F-4D97-AF65-F5344CB8AC3E}">
        <p14:creationId xmlns:p14="http://schemas.microsoft.com/office/powerpoint/2010/main" val="1475422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idx="4294967295"/>
          </p:nvPr>
        </p:nvSpPr>
        <p:spPr>
          <a:xfrm>
            <a:off x="1981200" y="274638"/>
            <a:ext cx="8229600" cy="633412"/>
          </a:xfrm>
        </p:spPr>
        <p:txBody>
          <a:bodyPr rtlCol="0">
            <a:normAutofit fontScale="90000"/>
          </a:bodyPr>
          <a:lstStyle/>
          <a:p>
            <a:pPr>
              <a:defRPr/>
            </a:pPr>
            <a:r>
              <a:rPr lang="tr-TR" b="1" kern="1200" dirty="0"/>
              <a:t>Görünürdeki Hareketler</a:t>
            </a:r>
          </a:p>
        </p:txBody>
      </p:sp>
      <p:sp>
        <p:nvSpPr>
          <p:cNvPr id="5123" name="Text Box 6"/>
          <p:cNvSpPr txBox="1">
            <a:spLocks noChangeArrowheads="1"/>
          </p:cNvSpPr>
          <p:nvPr/>
        </p:nvSpPr>
        <p:spPr bwMode="auto">
          <a:xfrm>
            <a:off x="1847850" y="1014413"/>
            <a:ext cx="3455988"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tr-TR" altLang="tr-TR" sz="1800" dirty="0"/>
              <a:t>Gök cisimlerinin gök küresi üzerinde yer değiştirmeleri sonucu fark edilen hareketleri görünür hareketlerdir. Gözlemci bu kürenin merkezindedir. Kimi zaman gözlemci Yer’in merkezinde kabul edilir. Çünkü sonsuz yarıçaplı kürede Yer bir nokta gibidir.</a:t>
            </a:r>
          </a:p>
          <a:p>
            <a:pPr algn="just" eaLnBrk="1" hangingPunct="1">
              <a:spcBef>
                <a:spcPct val="50000"/>
              </a:spcBef>
              <a:buFontTx/>
              <a:buNone/>
            </a:pPr>
            <a:r>
              <a:rPr lang="tr-TR" altLang="tr-TR" sz="1800" b="1" dirty="0"/>
              <a:t>Ufuk</a:t>
            </a:r>
            <a:r>
              <a:rPr lang="tr-TR" altLang="tr-TR" sz="1800" dirty="0"/>
              <a:t>: Gözlemcinin bulunduğu noktadaki çekül doğrultusuna dik olan düzlemin gök küresi ile arakesitine gökbilim ufuk veya ufuk çemberi denir.</a:t>
            </a:r>
          </a:p>
          <a:p>
            <a:pPr algn="just" eaLnBrk="1" hangingPunct="1">
              <a:spcBef>
                <a:spcPct val="50000"/>
              </a:spcBef>
              <a:buFontTx/>
              <a:buNone/>
            </a:pPr>
            <a:r>
              <a:rPr lang="tr-TR" altLang="tr-TR" sz="1800" dirty="0"/>
              <a:t>Günlük hareket, gök cisimlerinin topluca yaptığı dönme hareketidir. Günlük hareket saatin dönme yönündedir (-).</a:t>
            </a:r>
          </a:p>
        </p:txBody>
      </p:sp>
      <p:sp>
        <p:nvSpPr>
          <p:cNvPr id="5124" name="Oval 7"/>
          <p:cNvSpPr>
            <a:spLocks noChangeArrowheads="1"/>
          </p:cNvSpPr>
          <p:nvPr/>
        </p:nvSpPr>
        <p:spPr bwMode="auto">
          <a:xfrm>
            <a:off x="7464426" y="1052514"/>
            <a:ext cx="2735263" cy="26638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5125" name="Oval 8"/>
          <p:cNvSpPr>
            <a:spLocks noChangeArrowheads="1"/>
          </p:cNvSpPr>
          <p:nvPr/>
        </p:nvSpPr>
        <p:spPr bwMode="auto">
          <a:xfrm>
            <a:off x="5665788" y="3933826"/>
            <a:ext cx="2735262" cy="26638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5126" name="Oval 9"/>
          <p:cNvSpPr>
            <a:spLocks noChangeArrowheads="1"/>
          </p:cNvSpPr>
          <p:nvPr/>
        </p:nvSpPr>
        <p:spPr bwMode="auto">
          <a:xfrm>
            <a:off x="7464426" y="2244725"/>
            <a:ext cx="2735263" cy="3873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5127" name="Oval 10"/>
          <p:cNvSpPr>
            <a:spLocks noChangeArrowheads="1"/>
          </p:cNvSpPr>
          <p:nvPr/>
        </p:nvSpPr>
        <p:spPr bwMode="auto">
          <a:xfrm>
            <a:off x="5664201" y="5154613"/>
            <a:ext cx="2735263" cy="3873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5128" name="Oval 11"/>
          <p:cNvSpPr>
            <a:spLocks noChangeArrowheads="1"/>
          </p:cNvSpPr>
          <p:nvPr/>
        </p:nvSpPr>
        <p:spPr bwMode="auto">
          <a:xfrm rot="-1664202">
            <a:off x="7489826" y="2135188"/>
            <a:ext cx="2735263" cy="569912"/>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5129" name="Oval 12"/>
          <p:cNvSpPr>
            <a:spLocks noChangeArrowheads="1"/>
          </p:cNvSpPr>
          <p:nvPr/>
        </p:nvSpPr>
        <p:spPr bwMode="auto">
          <a:xfrm rot="2018339">
            <a:off x="5627688" y="5057776"/>
            <a:ext cx="2711450" cy="52387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5130" name="Line 13"/>
          <p:cNvSpPr>
            <a:spLocks noChangeShapeType="1"/>
          </p:cNvSpPr>
          <p:nvPr/>
        </p:nvSpPr>
        <p:spPr bwMode="auto">
          <a:xfrm>
            <a:off x="8832850" y="1052514"/>
            <a:ext cx="0" cy="266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131" name="Line 14"/>
          <p:cNvSpPr>
            <a:spLocks noChangeShapeType="1"/>
          </p:cNvSpPr>
          <p:nvPr/>
        </p:nvSpPr>
        <p:spPr bwMode="auto">
          <a:xfrm>
            <a:off x="7032625" y="3933826"/>
            <a:ext cx="0" cy="266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132" name="Line 15"/>
          <p:cNvSpPr>
            <a:spLocks noChangeShapeType="1"/>
          </p:cNvSpPr>
          <p:nvPr/>
        </p:nvSpPr>
        <p:spPr bwMode="auto">
          <a:xfrm>
            <a:off x="7464426" y="2430463"/>
            <a:ext cx="27352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133" name="Line 16"/>
          <p:cNvSpPr>
            <a:spLocks noChangeShapeType="1"/>
          </p:cNvSpPr>
          <p:nvPr/>
        </p:nvSpPr>
        <p:spPr bwMode="auto">
          <a:xfrm>
            <a:off x="5673726" y="5335588"/>
            <a:ext cx="27352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134" name="Line 17"/>
          <p:cNvSpPr>
            <a:spLocks noChangeShapeType="1"/>
          </p:cNvSpPr>
          <p:nvPr/>
        </p:nvSpPr>
        <p:spPr bwMode="auto">
          <a:xfrm flipV="1">
            <a:off x="7680325" y="1773238"/>
            <a:ext cx="2376488" cy="1295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135" name="Line 18"/>
          <p:cNvSpPr>
            <a:spLocks noChangeShapeType="1"/>
          </p:cNvSpPr>
          <p:nvPr/>
        </p:nvSpPr>
        <p:spPr bwMode="auto">
          <a:xfrm>
            <a:off x="5880101" y="4562475"/>
            <a:ext cx="2232025" cy="15113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136" name="Line 19"/>
          <p:cNvSpPr>
            <a:spLocks noChangeShapeType="1"/>
          </p:cNvSpPr>
          <p:nvPr/>
        </p:nvSpPr>
        <p:spPr bwMode="auto">
          <a:xfrm flipH="1">
            <a:off x="6292850" y="4168776"/>
            <a:ext cx="1512888" cy="22320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137" name="Line 20"/>
          <p:cNvSpPr>
            <a:spLocks noChangeShapeType="1"/>
          </p:cNvSpPr>
          <p:nvPr/>
        </p:nvSpPr>
        <p:spPr bwMode="auto">
          <a:xfrm>
            <a:off x="7967663" y="1052514"/>
            <a:ext cx="1549400" cy="24923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138" name="Text Box 21"/>
          <p:cNvSpPr txBox="1">
            <a:spLocks noChangeArrowheads="1"/>
          </p:cNvSpPr>
          <p:nvPr/>
        </p:nvSpPr>
        <p:spPr bwMode="auto">
          <a:xfrm>
            <a:off x="6853238" y="3662363"/>
            <a:ext cx="360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Z</a:t>
            </a:r>
          </a:p>
        </p:txBody>
      </p:sp>
      <p:sp>
        <p:nvSpPr>
          <p:cNvPr id="5139" name="Text Box 22"/>
          <p:cNvSpPr txBox="1">
            <a:spLocks noChangeArrowheads="1"/>
          </p:cNvSpPr>
          <p:nvPr/>
        </p:nvSpPr>
        <p:spPr bwMode="auto">
          <a:xfrm>
            <a:off x="6869113" y="6557963"/>
            <a:ext cx="360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N</a:t>
            </a:r>
          </a:p>
        </p:txBody>
      </p:sp>
      <p:sp>
        <p:nvSpPr>
          <p:cNvPr id="5140" name="Text Box 23"/>
          <p:cNvSpPr txBox="1">
            <a:spLocks noChangeArrowheads="1"/>
          </p:cNvSpPr>
          <p:nvPr/>
        </p:nvSpPr>
        <p:spPr bwMode="auto">
          <a:xfrm>
            <a:off x="8648701" y="798513"/>
            <a:ext cx="360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Z</a:t>
            </a:r>
          </a:p>
        </p:txBody>
      </p:sp>
      <p:sp>
        <p:nvSpPr>
          <p:cNvPr id="5141" name="Text Box 24"/>
          <p:cNvSpPr txBox="1">
            <a:spLocks noChangeArrowheads="1"/>
          </p:cNvSpPr>
          <p:nvPr/>
        </p:nvSpPr>
        <p:spPr bwMode="auto">
          <a:xfrm>
            <a:off x="8664576" y="3694113"/>
            <a:ext cx="360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N</a:t>
            </a:r>
          </a:p>
        </p:txBody>
      </p:sp>
      <p:sp>
        <p:nvSpPr>
          <p:cNvPr id="5142" name="Text Box 25"/>
          <p:cNvSpPr txBox="1">
            <a:spLocks noChangeArrowheads="1"/>
          </p:cNvSpPr>
          <p:nvPr/>
        </p:nvSpPr>
        <p:spPr bwMode="auto">
          <a:xfrm>
            <a:off x="7180263" y="2295525"/>
            <a:ext cx="360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K</a:t>
            </a:r>
          </a:p>
        </p:txBody>
      </p:sp>
      <p:sp>
        <p:nvSpPr>
          <p:cNvPr id="5143" name="Text Box 26"/>
          <p:cNvSpPr txBox="1">
            <a:spLocks noChangeArrowheads="1"/>
          </p:cNvSpPr>
          <p:nvPr/>
        </p:nvSpPr>
        <p:spPr bwMode="auto">
          <a:xfrm>
            <a:off x="10128251" y="2276475"/>
            <a:ext cx="360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G</a:t>
            </a:r>
          </a:p>
        </p:txBody>
      </p:sp>
      <p:sp>
        <p:nvSpPr>
          <p:cNvPr id="5144" name="Text Box 27"/>
          <p:cNvSpPr txBox="1">
            <a:spLocks noChangeArrowheads="1"/>
          </p:cNvSpPr>
          <p:nvPr/>
        </p:nvSpPr>
        <p:spPr bwMode="auto">
          <a:xfrm>
            <a:off x="5376863" y="5195888"/>
            <a:ext cx="360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K</a:t>
            </a:r>
          </a:p>
        </p:txBody>
      </p:sp>
      <p:sp>
        <p:nvSpPr>
          <p:cNvPr id="5145" name="Text Box 28"/>
          <p:cNvSpPr txBox="1">
            <a:spLocks noChangeArrowheads="1"/>
          </p:cNvSpPr>
          <p:nvPr/>
        </p:nvSpPr>
        <p:spPr bwMode="auto">
          <a:xfrm>
            <a:off x="8324851" y="5176838"/>
            <a:ext cx="360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G</a:t>
            </a:r>
          </a:p>
        </p:txBody>
      </p:sp>
      <p:sp>
        <p:nvSpPr>
          <p:cNvPr id="5146" name="Text Box 29"/>
          <p:cNvSpPr txBox="1">
            <a:spLocks noChangeArrowheads="1"/>
          </p:cNvSpPr>
          <p:nvPr/>
        </p:nvSpPr>
        <p:spPr bwMode="auto">
          <a:xfrm>
            <a:off x="5951538" y="6508750"/>
            <a:ext cx="360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P</a:t>
            </a:r>
          </a:p>
        </p:txBody>
      </p:sp>
      <p:sp>
        <p:nvSpPr>
          <p:cNvPr id="5147" name="Text Box 30"/>
          <p:cNvSpPr txBox="1">
            <a:spLocks noChangeArrowheads="1"/>
          </p:cNvSpPr>
          <p:nvPr/>
        </p:nvSpPr>
        <p:spPr bwMode="auto">
          <a:xfrm>
            <a:off x="7708901" y="3879850"/>
            <a:ext cx="360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P’</a:t>
            </a:r>
          </a:p>
        </p:txBody>
      </p:sp>
      <p:sp>
        <p:nvSpPr>
          <p:cNvPr id="5148" name="Text Box 31"/>
          <p:cNvSpPr txBox="1">
            <a:spLocks noChangeArrowheads="1"/>
          </p:cNvSpPr>
          <p:nvPr/>
        </p:nvSpPr>
        <p:spPr bwMode="auto">
          <a:xfrm>
            <a:off x="7758113" y="850900"/>
            <a:ext cx="360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P</a:t>
            </a:r>
          </a:p>
        </p:txBody>
      </p:sp>
      <p:sp>
        <p:nvSpPr>
          <p:cNvPr id="5149" name="Text Box 32"/>
          <p:cNvSpPr txBox="1">
            <a:spLocks noChangeArrowheads="1"/>
          </p:cNvSpPr>
          <p:nvPr/>
        </p:nvSpPr>
        <p:spPr bwMode="auto">
          <a:xfrm>
            <a:off x="9409113" y="3500438"/>
            <a:ext cx="360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P’</a:t>
            </a:r>
          </a:p>
        </p:txBody>
      </p:sp>
      <p:sp>
        <p:nvSpPr>
          <p:cNvPr id="5150" name="Text Box 33"/>
          <p:cNvSpPr txBox="1">
            <a:spLocks noChangeArrowheads="1"/>
          </p:cNvSpPr>
          <p:nvPr/>
        </p:nvSpPr>
        <p:spPr bwMode="auto">
          <a:xfrm>
            <a:off x="7286626" y="1566863"/>
            <a:ext cx="360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sym typeface="Symbol" panose="05050102010706020507" pitchFamily="18" charset="2"/>
              </a:rPr>
              <a:t></a:t>
            </a:r>
          </a:p>
        </p:txBody>
      </p:sp>
      <p:sp>
        <p:nvSpPr>
          <p:cNvPr id="5151" name="Text Box 34"/>
          <p:cNvSpPr txBox="1">
            <a:spLocks noChangeArrowheads="1"/>
          </p:cNvSpPr>
          <p:nvPr/>
        </p:nvSpPr>
        <p:spPr bwMode="auto">
          <a:xfrm>
            <a:off x="8366126" y="2041525"/>
            <a:ext cx="288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D</a:t>
            </a:r>
          </a:p>
        </p:txBody>
      </p:sp>
      <p:sp>
        <p:nvSpPr>
          <p:cNvPr id="5152" name="Text Box 35"/>
          <p:cNvSpPr txBox="1">
            <a:spLocks noChangeArrowheads="1"/>
          </p:cNvSpPr>
          <p:nvPr/>
        </p:nvSpPr>
        <p:spPr bwMode="auto">
          <a:xfrm>
            <a:off x="9029701" y="2584450"/>
            <a:ext cx="288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B</a:t>
            </a:r>
          </a:p>
        </p:txBody>
      </p:sp>
      <p:sp>
        <p:nvSpPr>
          <p:cNvPr id="5153" name="Line 36"/>
          <p:cNvSpPr>
            <a:spLocks noChangeShapeType="1"/>
          </p:cNvSpPr>
          <p:nvPr/>
        </p:nvSpPr>
        <p:spPr bwMode="auto">
          <a:xfrm flipV="1">
            <a:off x="8578851" y="2162176"/>
            <a:ext cx="161925" cy="809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154" name="Line 39"/>
          <p:cNvSpPr>
            <a:spLocks noChangeShapeType="1"/>
          </p:cNvSpPr>
          <p:nvPr/>
        </p:nvSpPr>
        <p:spPr bwMode="auto">
          <a:xfrm rot="10800000" flipV="1">
            <a:off x="8904288" y="2627313"/>
            <a:ext cx="176212" cy="88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155" name="Text Box 40"/>
          <p:cNvSpPr txBox="1">
            <a:spLocks noChangeArrowheads="1"/>
          </p:cNvSpPr>
          <p:nvPr/>
        </p:nvSpPr>
        <p:spPr bwMode="auto">
          <a:xfrm>
            <a:off x="7424738" y="2503489"/>
            <a:ext cx="5762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ufuk</a:t>
            </a:r>
          </a:p>
        </p:txBody>
      </p:sp>
      <p:sp>
        <p:nvSpPr>
          <p:cNvPr id="5156" name="Text Box 41"/>
          <p:cNvSpPr txBox="1">
            <a:spLocks noChangeArrowheads="1"/>
          </p:cNvSpPr>
          <p:nvPr/>
        </p:nvSpPr>
        <p:spPr bwMode="auto">
          <a:xfrm rot="-1896571">
            <a:off x="7977189" y="2954339"/>
            <a:ext cx="752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dirty="0"/>
              <a:t>ekvator</a:t>
            </a:r>
          </a:p>
        </p:txBody>
      </p:sp>
      <p:sp>
        <p:nvSpPr>
          <p:cNvPr id="5157" name="Text Box 42"/>
          <p:cNvSpPr txBox="1">
            <a:spLocks noChangeArrowheads="1"/>
          </p:cNvSpPr>
          <p:nvPr/>
        </p:nvSpPr>
        <p:spPr bwMode="auto">
          <a:xfrm rot="-1896571">
            <a:off x="7516813" y="2578100"/>
            <a:ext cx="1104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dirty="0"/>
              <a:t>gece yayı</a:t>
            </a:r>
          </a:p>
        </p:txBody>
      </p:sp>
      <p:sp>
        <p:nvSpPr>
          <p:cNvPr id="5158" name="Text Box 43"/>
          <p:cNvSpPr txBox="1">
            <a:spLocks noChangeArrowheads="1"/>
          </p:cNvSpPr>
          <p:nvPr/>
        </p:nvSpPr>
        <p:spPr bwMode="auto">
          <a:xfrm rot="-1896571">
            <a:off x="8832850" y="1844675"/>
            <a:ext cx="1104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gün yayı</a:t>
            </a:r>
          </a:p>
        </p:txBody>
      </p:sp>
      <p:sp>
        <p:nvSpPr>
          <p:cNvPr id="5159" name="AutoShape 46"/>
          <p:cNvSpPr>
            <a:spLocks noChangeAspect="1" noChangeArrowheads="1"/>
          </p:cNvSpPr>
          <p:nvPr/>
        </p:nvSpPr>
        <p:spPr bwMode="auto">
          <a:xfrm rot="-1635007">
            <a:off x="7754938" y="1079500"/>
            <a:ext cx="603250" cy="152400"/>
          </a:xfrm>
          <a:prstGeom prst="curvedUpArrow">
            <a:avLst>
              <a:gd name="adj1" fmla="val 2346"/>
              <a:gd name="adj2" fmla="val 81512"/>
              <a:gd name="adj3" fmla="val 33333"/>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5160" name="AutoShape 47"/>
          <p:cNvSpPr>
            <a:spLocks noChangeAspect="1" noChangeArrowheads="1"/>
          </p:cNvSpPr>
          <p:nvPr/>
        </p:nvSpPr>
        <p:spPr bwMode="auto">
          <a:xfrm rot="3597990">
            <a:off x="7904163" y="900113"/>
            <a:ext cx="163512" cy="468312"/>
          </a:xfrm>
          <a:prstGeom prst="curvedLeftArrow">
            <a:avLst>
              <a:gd name="adj1" fmla="val 1697"/>
              <a:gd name="adj2" fmla="val 58979"/>
              <a:gd name="adj3" fmla="val 33333"/>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5161" name="Text Box 48"/>
          <p:cNvSpPr txBox="1">
            <a:spLocks noChangeArrowheads="1"/>
          </p:cNvSpPr>
          <p:nvPr/>
        </p:nvSpPr>
        <p:spPr bwMode="auto">
          <a:xfrm>
            <a:off x="9912351" y="1196975"/>
            <a:ext cx="576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öğlen</a:t>
            </a:r>
          </a:p>
        </p:txBody>
      </p:sp>
      <p:sp>
        <p:nvSpPr>
          <p:cNvPr id="5162" name="Line 49"/>
          <p:cNvSpPr>
            <a:spLocks noChangeShapeType="1"/>
          </p:cNvSpPr>
          <p:nvPr/>
        </p:nvSpPr>
        <p:spPr bwMode="auto">
          <a:xfrm flipH="1">
            <a:off x="9767888" y="1341438"/>
            <a:ext cx="2159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163" name="Text Box 50"/>
          <p:cNvSpPr txBox="1">
            <a:spLocks noChangeArrowheads="1"/>
          </p:cNvSpPr>
          <p:nvPr/>
        </p:nvSpPr>
        <p:spPr bwMode="auto">
          <a:xfrm>
            <a:off x="9875838" y="2914650"/>
            <a:ext cx="792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Öğlen çemberi</a:t>
            </a:r>
          </a:p>
        </p:txBody>
      </p:sp>
      <p:cxnSp>
        <p:nvCxnSpPr>
          <p:cNvPr id="5164" name="AutoShape 51"/>
          <p:cNvCxnSpPr>
            <a:cxnSpLocks noChangeAspect="1" noChangeShapeType="1"/>
          </p:cNvCxnSpPr>
          <p:nvPr/>
        </p:nvCxnSpPr>
        <p:spPr bwMode="auto">
          <a:xfrm rot="5400000" flipH="1">
            <a:off x="9839326" y="2495551"/>
            <a:ext cx="485775" cy="425450"/>
          </a:xfrm>
          <a:prstGeom prst="curvedConnector3">
            <a:avLst>
              <a:gd name="adj1" fmla="val 4986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165" name="Line 52"/>
          <p:cNvSpPr>
            <a:spLocks noChangeShapeType="1"/>
          </p:cNvSpPr>
          <p:nvPr/>
        </p:nvSpPr>
        <p:spPr bwMode="auto">
          <a:xfrm rot="4080000" flipV="1">
            <a:off x="7222332" y="5188745"/>
            <a:ext cx="161925" cy="809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166" name="Line 53"/>
          <p:cNvSpPr>
            <a:spLocks noChangeShapeType="1"/>
          </p:cNvSpPr>
          <p:nvPr/>
        </p:nvSpPr>
        <p:spPr bwMode="auto">
          <a:xfrm rot="14580000" flipV="1">
            <a:off x="6658769" y="5430044"/>
            <a:ext cx="176212" cy="88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167" name="Text Box 54"/>
          <p:cNvSpPr txBox="1">
            <a:spLocks noChangeArrowheads="1"/>
          </p:cNvSpPr>
          <p:nvPr/>
        </p:nvSpPr>
        <p:spPr bwMode="auto">
          <a:xfrm>
            <a:off x="7162801" y="4941889"/>
            <a:ext cx="2889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B</a:t>
            </a:r>
          </a:p>
        </p:txBody>
      </p:sp>
      <p:sp>
        <p:nvSpPr>
          <p:cNvPr id="5168" name="Text Box 55"/>
          <p:cNvSpPr txBox="1">
            <a:spLocks noChangeArrowheads="1"/>
          </p:cNvSpPr>
          <p:nvPr/>
        </p:nvSpPr>
        <p:spPr bwMode="auto">
          <a:xfrm>
            <a:off x="6581776" y="5473700"/>
            <a:ext cx="288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D</a:t>
            </a:r>
          </a:p>
        </p:txBody>
      </p:sp>
      <p:sp>
        <p:nvSpPr>
          <p:cNvPr id="5169" name="Text Box 56"/>
          <p:cNvSpPr txBox="1">
            <a:spLocks noChangeArrowheads="1"/>
          </p:cNvSpPr>
          <p:nvPr/>
        </p:nvSpPr>
        <p:spPr bwMode="auto">
          <a:xfrm>
            <a:off x="8183563" y="4437063"/>
            <a:ext cx="360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sym typeface="Symbol" panose="05050102010706020507" pitchFamily="18" charset="2"/>
              </a:rPr>
              <a:t>-</a:t>
            </a:r>
          </a:p>
        </p:txBody>
      </p:sp>
      <p:sp>
        <p:nvSpPr>
          <p:cNvPr id="5170" name="Text Box 57"/>
          <p:cNvSpPr txBox="1">
            <a:spLocks noChangeArrowheads="1"/>
          </p:cNvSpPr>
          <p:nvPr/>
        </p:nvSpPr>
        <p:spPr bwMode="auto">
          <a:xfrm rot="1859875">
            <a:off x="7023101" y="5848350"/>
            <a:ext cx="752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olidFill>
                  <a:srgbClr val="FF3300"/>
                </a:solidFill>
              </a:rPr>
              <a:t>ekvator</a:t>
            </a:r>
          </a:p>
        </p:txBody>
      </p:sp>
      <p:sp>
        <p:nvSpPr>
          <p:cNvPr id="5171" name="Text Box 58"/>
          <p:cNvSpPr txBox="1">
            <a:spLocks noChangeArrowheads="1"/>
          </p:cNvSpPr>
          <p:nvPr/>
        </p:nvSpPr>
        <p:spPr bwMode="auto">
          <a:xfrm>
            <a:off x="5626101" y="5435600"/>
            <a:ext cx="576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ufuk</a:t>
            </a:r>
          </a:p>
        </p:txBody>
      </p:sp>
      <p:sp>
        <p:nvSpPr>
          <p:cNvPr id="5172" name="AutoShape 59"/>
          <p:cNvSpPr>
            <a:spLocks noChangeAspect="1" noChangeArrowheads="1"/>
          </p:cNvSpPr>
          <p:nvPr/>
        </p:nvSpPr>
        <p:spPr bwMode="auto">
          <a:xfrm rot="-2880000">
            <a:off x="6110288" y="6353176"/>
            <a:ext cx="163513" cy="468312"/>
          </a:xfrm>
          <a:prstGeom prst="curvedLeftArrow">
            <a:avLst>
              <a:gd name="adj1" fmla="val 1697"/>
              <a:gd name="adj2" fmla="val 58979"/>
              <a:gd name="adj3" fmla="val 33333"/>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5173" name="AutoShape 60"/>
          <p:cNvSpPr>
            <a:spLocks noChangeAspect="1" noChangeArrowheads="1"/>
          </p:cNvSpPr>
          <p:nvPr/>
        </p:nvSpPr>
        <p:spPr bwMode="auto">
          <a:xfrm rot="-8820000">
            <a:off x="5875338" y="6396038"/>
            <a:ext cx="603250" cy="152400"/>
          </a:xfrm>
          <a:prstGeom prst="curvedUpArrow">
            <a:avLst>
              <a:gd name="adj1" fmla="val 2346"/>
              <a:gd name="adj2" fmla="val 81512"/>
              <a:gd name="adj3" fmla="val 33333"/>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5174" name="Text Box 61"/>
          <p:cNvSpPr txBox="1">
            <a:spLocks noChangeArrowheads="1"/>
          </p:cNvSpPr>
          <p:nvPr/>
        </p:nvSpPr>
        <p:spPr bwMode="auto">
          <a:xfrm>
            <a:off x="8688389" y="4221164"/>
            <a:ext cx="18002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solidFill>
                  <a:srgbClr val="660033"/>
                </a:solidFill>
              </a:rPr>
              <a:t>Güney yarım kürede bulunan gözlemci için</a:t>
            </a:r>
          </a:p>
        </p:txBody>
      </p:sp>
      <p:sp>
        <p:nvSpPr>
          <p:cNvPr id="5175" name="Text Box 62"/>
          <p:cNvSpPr txBox="1">
            <a:spLocks noChangeArrowheads="1"/>
          </p:cNvSpPr>
          <p:nvPr/>
        </p:nvSpPr>
        <p:spPr bwMode="auto">
          <a:xfrm>
            <a:off x="5510214" y="981075"/>
            <a:ext cx="18002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solidFill>
                  <a:srgbClr val="9933FF"/>
                </a:solidFill>
              </a:rPr>
              <a:t>Kuzey yarım kürede bulunan gözlemci için</a:t>
            </a:r>
          </a:p>
        </p:txBody>
      </p:sp>
    </p:spTree>
    <p:extLst>
      <p:ext uri="{BB962C8B-B14F-4D97-AF65-F5344CB8AC3E}">
        <p14:creationId xmlns:p14="http://schemas.microsoft.com/office/powerpoint/2010/main" val="420588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919289" y="404813"/>
            <a:ext cx="83534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tr-TR" altLang="tr-TR" sz="1800"/>
              <a:t>Gök kutupları ve ekvator çemberi gök küresi üzerinde sabittir. Zenit, ufuk ve öğlen çemberi ile doğu – batı, kuzey – güney noktaları gözlem yerine bağlı olarak değişirler. Gök cisimlerinin her gün gördüğümüz toplu hareketlerine “</a:t>
            </a:r>
            <a:r>
              <a:rPr lang="tr-TR" altLang="tr-TR" sz="1800" b="1"/>
              <a:t>günlük hareket</a:t>
            </a:r>
            <a:r>
              <a:rPr lang="tr-TR" altLang="tr-TR" sz="1800"/>
              <a:t>” denir. Bu hareketin dönme süresi bir gündür. Bir gözlemci bu harekete katılan yıldızların kimini görür, kimini hiç görmez. Kimini birkaç saat görür, kimini her zaman görür. Bu durumlar </a:t>
            </a:r>
            <a:r>
              <a:rPr lang="tr-TR" altLang="tr-TR" sz="1800" b="1"/>
              <a:t>yıldızın gök küresi üzerindeki yeri</a:t>
            </a:r>
            <a:r>
              <a:rPr lang="tr-TR" altLang="tr-TR" sz="1800"/>
              <a:t>ne ve </a:t>
            </a:r>
            <a:r>
              <a:rPr lang="tr-TR" altLang="tr-TR" sz="1800" b="1"/>
              <a:t>gözlemcinin bulunduğu enlem</a:t>
            </a:r>
            <a:r>
              <a:rPr lang="tr-TR" altLang="tr-TR" sz="1800"/>
              <a:t>e bağlıdır.</a:t>
            </a:r>
          </a:p>
          <a:p>
            <a:pPr algn="just" eaLnBrk="1" hangingPunct="1">
              <a:spcBef>
                <a:spcPct val="50000"/>
              </a:spcBef>
              <a:buFontTx/>
              <a:buNone/>
            </a:pPr>
            <a:r>
              <a:rPr lang="tr-TR" altLang="tr-TR" sz="1800"/>
              <a:t>Günlük harekette yıldızlar, doğarlar, ufkun üstünde bir süre yükselirler ve öğlen çemberine gelince en yüksek noktaya erişirler. Bu anda yıldız </a:t>
            </a:r>
            <a:r>
              <a:rPr lang="tr-TR" altLang="tr-TR" sz="1800" b="1"/>
              <a:t>üst geçiştedir</a:t>
            </a:r>
            <a:r>
              <a:rPr lang="tr-TR" altLang="tr-TR" sz="1800"/>
              <a:t> denir. Sonra gittikçe alçalır ve daha sonra  batarlar. Ufkun altında da bu hareketi sürdürürler. Ve yine öğlen çemberinde en alçak noktaya erişirler. Bu anda yıldız </a:t>
            </a:r>
            <a:r>
              <a:rPr lang="tr-TR" altLang="tr-TR" sz="1800" b="1"/>
              <a:t>alt geçiştedir</a:t>
            </a:r>
            <a:r>
              <a:rPr lang="tr-TR" altLang="tr-TR" sz="1800"/>
              <a:t> denir. Sonra tekrar yükselir ve bir süre sonra yeniden doğarlar. Her yıldız böylece kendine özgü bir çember üzerinde dolaşır. Bu çembere yıldızın </a:t>
            </a:r>
            <a:r>
              <a:rPr lang="tr-TR" altLang="tr-TR" sz="1800" b="1"/>
              <a:t>günlük hareket çemberi</a:t>
            </a:r>
            <a:r>
              <a:rPr lang="tr-TR" altLang="tr-TR" sz="1800"/>
              <a:t> denir. Bu çember ekvatora paraleldir. Ekvatorda en büyük olur. Kutuplara doğru gidildikçe küçülür. Genellikle bu çemberin bir parçası ufkun üstünde, diğer parçası da ufkun altında kalır. Üstteki parçaya “</a:t>
            </a:r>
            <a:r>
              <a:rPr lang="tr-TR" altLang="tr-TR" sz="1800" b="1"/>
              <a:t>gün yayı</a:t>
            </a:r>
            <a:r>
              <a:rPr lang="tr-TR" altLang="tr-TR" sz="1800"/>
              <a:t>” alttakine de “</a:t>
            </a:r>
            <a:r>
              <a:rPr lang="tr-TR" altLang="tr-TR" sz="1800" b="1"/>
              <a:t>gece yayı</a:t>
            </a:r>
            <a:r>
              <a:rPr lang="tr-TR" altLang="tr-TR" sz="1800"/>
              <a:t>” denir (Güneş’e göre tarifi). Yıldızlarda durum terstir. Gün yayları gece, gece yayları da gündüz çizerler. Gün yayı görülme süresine karşılıktır. Bu nedenle gün yayı değimi yerine, karışıklığı önlemek için “</a:t>
            </a:r>
            <a:r>
              <a:rPr lang="tr-TR" altLang="tr-TR" sz="1800" b="1"/>
              <a:t>görülme süresi</a:t>
            </a:r>
            <a:r>
              <a:rPr lang="tr-TR" altLang="tr-TR" sz="1800"/>
              <a:t>” değimi tercih edilir.</a:t>
            </a:r>
          </a:p>
          <a:p>
            <a:pPr algn="just" eaLnBrk="1" hangingPunct="1">
              <a:spcBef>
                <a:spcPct val="50000"/>
              </a:spcBef>
              <a:buFontTx/>
              <a:buNone/>
            </a:pPr>
            <a:r>
              <a:rPr lang="tr-TR" altLang="tr-TR" sz="1800"/>
              <a:t>		180</a:t>
            </a:r>
            <a:r>
              <a:rPr lang="tr-TR" altLang="tr-TR" sz="1800">
                <a:sym typeface="Symbol" panose="05050102010706020507" pitchFamily="18" charset="2"/>
              </a:rPr>
              <a:t> lik gün yayı = 12</a:t>
            </a:r>
            <a:r>
              <a:rPr lang="tr-TR" altLang="tr-TR" sz="1800" baseline="40000">
                <a:sym typeface="Symbol" panose="05050102010706020507" pitchFamily="18" charset="2"/>
              </a:rPr>
              <a:t>sa</a:t>
            </a:r>
            <a:r>
              <a:rPr lang="tr-TR" altLang="tr-TR" sz="1800">
                <a:sym typeface="Symbol" panose="05050102010706020507" pitchFamily="18" charset="2"/>
              </a:rPr>
              <a:t> lik görülme süresidir.</a:t>
            </a:r>
          </a:p>
        </p:txBody>
      </p:sp>
    </p:spTree>
    <p:extLst>
      <p:ext uri="{BB962C8B-B14F-4D97-AF65-F5344CB8AC3E}">
        <p14:creationId xmlns:p14="http://schemas.microsoft.com/office/powerpoint/2010/main" val="2781558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val 4"/>
          <p:cNvSpPr>
            <a:spLocks noChangeArrowheads="1"/>
          </p:cNvSpPr>
          <p:nvPr/>
        </p:nvSpPr>
        <p:spPr bwMode="auto">
          <a:xfrm>
            <a:off x="7464426" y="2116139"/>
            <a:ext cx="2735263" cy="26638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7171" name="Oval 5"/>
          <p:cNvSpPr>
            <a:spLocks noChangeArrowheads="1"/>
          </p:cNvSpPr>
          <p:nvPr/>
        </p:nvSpPr>
        <p:spPr bwMode="auto">
          <a:xfrm>
            <a:off x="7464426" y="3308350"/>
            <a:ext cx="2735263" cy="3873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7172" name="Oval 6"/>
          <p:cNvSpPr>
            <a:spLocks noChangeArrowheads="1"/>
          </p:cNvSpPr>
          <p:nvPr/>
        </p:nvSpPr>
        <p:spPr bwMode="auto">
          <a:xfrm rot="-1664202">
            <a:off x="7489826" y="3198813"/>
            <a:ext cx="2735263" cy="569912"/>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7173" name="Line 7"/>
          <p:cNvSpPr>
            <a:spLocks noChangeShapeType="1"/>
          </p:cNvSpPr>
          <p:nvPr/>
        </p:nvSpPr>
        <p:spPr bwMode="auto">
          <a:xfrm>
            <a:off x="8832850" y="2116139"/>
            <a:ext cx="0" cy="266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7174" name="Line 8"/>
          <p:cNvSpPr>
            <a:spLocks noChangeShapeType="1"/>
          </p:cNvSpPr>
          <p:nvPr/>
        </p:nvSpPr>
        <p:spPr bwMode="auto">
          <a:xfrm>
            <a:off x="7464426" y="3494088"/>
            <a:ext cx="27352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7175" name="Line 9"/>
          <p:cNvSpPr>
            <a:spLocks noChangeShapeType="1"/>
          </p:cNvSpPr>
          <p:nvPr/>
        </p:nvSpPr>
        <p:spPr bwMode="auto">
          <a:xfrm flipV="1">
            <a:off x="7680325" y="2836863"/>
            <a:ext cx="2376488" cy="1295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7176" name="Line 10"/>
          <p:cNvSpPr>
            <a:spLocks noChangeShapeType="1"/>
          </p:cNvSpPr>
          <p:nvPr/>
        </p:nvSpPr>
        <p:spPr bwMode="auto">
          <a:xfrm>
            <a:off x="8112125" y="2325689"/>
            <a:ext cx="1404938" cy="22828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7177" name="Text Box 11"/>
          <p:cNvSpPr txBox="1">
            <a:spLocks noChangeArrowheads="1"/>
          </p:cNvSpPr>
          <p:nvPr/>
        </p:nvSpPr>
        <p:spPr bwMode="auto">
          <a:xfrm>
            <a:off x="8648701" y="1862138"/>
            <a:ext cx="360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Z</a:t>
            </a:r>
          </a:p>
        </p:txBody>
      </p:sp>
      <p:sp>
        <p:nvSpPr>
          <p:cNvPr id="7178" name="Text Box 12"/>
          <p:cNvSpPr txBox="1">
            <a:spLocks noChangeArrowheads="1"/>
          </p:cNvSpPr>
          <p:nvPr/>
        </p:nvSpPr>
        <p:spPr bwMode="auto">
          <a:xfrm>
            <a:off x="8664576" y="4708525"/>
            <a:ext cx="360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N</a:t>
            </a:r>
          </a:p>
        </p:txBody>
      </p:sp>
      <p:sp>
        <p:nvSpPr>
          <p:cNvPr id="7179" name="Text Box 13"/>
          <p:cNvSpPr txBox="1">
            <a:spLocks noChangeArrowheads="1"/>
          </p:cNvSpPr>
          <p:nvPr/>
        </p:nvSpPr>
        <p:spPr bwMode="auto">
          <a:xfrm>
            <a:off x="7180263" y="3359150"/>
            <a:ext cx="360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K</a:t>
            </a:r>
          </a:p>
        </p:txBody>
      </p:sp>
      <p:sp>
        <p:nvSpPr>
          <p:cNvPr id="7180" name="Text Box 14"/>
          <p:cNvSpPr txBox="1">
            <a:spLocks noChangeArrowheads="1"/>
          </p:cNvSpPr>
          <p:nvPr/>
        </p:nvSpPr>
        <p:spPr bwMode="auto">
          <a:xfrm>
            <a:off x="10128251" y="3340100"/>
            <a:ext cx="360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G</a:t>
            </a:r>
          </a:p>
        </p:txBody>
      </p:sp>
      <p:sp>
        <p:nvSpPr>
          <p:cNvPr id="7181" name="Text Box 15"/>
          <p:cNvSpPr txBox="1">
            <a:spLocks noChangeArrowheads="1"/>
          </p:cNvSpPr>
          <p:nvPr/>
        </p:nvSpPr>
        <p:spPr bwMode="auto">
          <a:xfrm>
            <a:off x="7758113" y="1914525"/>
            <a:ext cx="360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P</a:t>
            </a:r>
          </a:p>
        </p:txBody>
      </p:sp>
      <p:sp>
        <p:nvSpPr>
          <p:cNvPr id="7182" name="Text Box 16"/>
          <p:cNvSpPr txBox="1">
            <a:spLocks noChangeArrowheads="1"/>
          </p:cNvSpPr>
          <p:nvPr/>
        </p:nvSpPr>
        <p:spPr bwMode="auto">
          <a:xfrm>
            <a:off x="9409113" y="4564063"/>
            <a:ext cx="360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P’</a:t>
            </a:r>
          </a:p>
        </p:txBody>
      </p:sp>
      <p:sp>
        <p:nvSpPr>
          <p:cNvPr id="7183" name="Text Box 17"/>
          <p:cNvSpPr txBox="1">
            <a:spLocks noChangeArrowheads="1"/>
          </p:cNvSpPr>
          <p:nvPr/>
        </p:nvSpPr>
        <p:spPr bwMode="auto">
          <a:xfrm>
            <a:off x="7286626" y="2630488"/>
            <a:ext cx="360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sym typeface="Symbol" panose="05050102010706020507" pitchFamily="18" charset="2"/>
              </a:rPr>
              <a:t></a:t>
            </a:r>
          </a:p>
        </p:txBody>
      </p:sp>
      <p:sp>
        <p:nvSpPr>
          <p:cNvPr id="7184" name="Text Box 18"/>
          <p:cNvSpPr txBox="1">
            <a:spLocks noChangeArrowheads="1"/>
          </p:cNvSpPr>
          <p:nvPr/>
        </p:nvSpPr>
        <p:spPr bwMode="auto">
          <a:xfrm>
            <a:off x="8366126" y="3105150"/>
            <a:ext cx="288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D</a:t>
            </a:r>
          </a:p>
        </p:txBody>
      </p:sp>
      <p:sp>
        <p:nvSpPr>
          <p:cNvPr id="7185" name="Text Box 19"/>
          <p:cNvSpPr txBox="1">
            <a:spLocks noChangeArrowheads="1"/>
          </p:cNvSpPr>
          <p:nvPr/>
        </p:nvSpPr>
        <p:spPr bwMode="auto">
          <a:xfrm>
            <a:off x="9029701" y="3648075"/>
            <a:ext cx="288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B</a:t>
            </a:r>
          </a:p>
        </p:txBody>
      </p:sp>
      <p:sp>
        <p:nvSpPr>
          <p:cNvPr id="7186" name="Line 20"/>
          <p:cNvSpPr>
            <a:spLocks noChangeShapeType="1"/>
          </p:cNvSpPr>
          <p:nvPr/>
        </p:nvSpPr>
        <p:spPr bwMode="auto">
          <a:xfrm flipV="1">
            <a:off x="8578851" y="3225801"/>
            <a:ext cx="161925" cy="809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187" name="Line 21"/>
          <p:cNvSpPr>
            <a:spLocks noChangeShapeType="1"/>
          </p:cNvSpPr>
          <p:nvPr/>
        </p:nvSpPr>
        <p:spPr bwMode="auto">
          <a:xfrm rot="10800000" flipV="1">
            <a:off x="8904288" y="3690938"/>
            <a:ext cx="176212" cy="88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188" name="Text Box 22"/>
          <p:cNvSpPr txBox="1">
            <a:spLocks noChangeArrowheads="1"/>
          </p:cNvSpPr>
          <p:nvPr/>
        </p:nvSpPr>
        <p:spPr bwMode="auto">
          <a:xfrm>
            <a:off x="9551988" y="3644900"/>
            <a:ext cx="5762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ufuk</a:t>
            </a:r>
          </a:p>
        </p:txBody>
      </p:sp>
      <p:sp>
        <p:nvSpPr>
          <p:cNvPr id="7189" name="Text Box 23"/>
          <p:cNvSpPr txBox="1">
            <a:spLocks noChangeArrowheads="1"/>
          </p:cNvSpPr>
          <p:nvPr/>
        </p:nvSpPr>
        <p:spPr bwMode="auto">
          <a:xfrm rot="-1896571">
            <a:off x="7977189" y="4017964"/>
            <a:ext cx="752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olidFill>
                  <a:srgbClr val="FF3300"/>
                </a:solidFill>
              </a:rPr>
              <a:t>ekvator</a:t>
            </a:r>
          </a:p>
        </p:txBody>
      </p:sp>
      <p:sp>
        <p:nvSpPr>
          <p:cNvPr id="7190" name="Text Box 32"/>
          <p:cNvSpPr txBox="1">
            <a:spLocks noChangeArrowheads="1"/>
          </p:cNvSpPr>
          <p:nvPr/>
        </p:nvSpPr>
        <p:spPr bwMode="auto">
          <a:xfrm>
            <a:off x="1703388" y="260350"/>
            <a:ext cx="82804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tr-TR" altLang="tr-TR" sz="1600"/>
              <a:t>Şimdi, yıldızların gök küresi üzerinde bulundukları yerlere göre gün ve gece yaylarını, veya görülme sürelerini irdeleyelim. Önce bazı tanımları hatırlayalım:</a:t>
            </a:r>
          </a:p>
          <a:p>
            <a:pPr algn="just" eaLnBrk="1" hangingPunct="1">
              <a:spcBef>
                <a:spcPct val="50000"/>
              </a:spcBef>
              <a:buFontTx/>
              <a:buNone/>
            </a:pPr>
            <a:r>
              <a:rPr lang="tr-TR" altLang="tr-TR" sz="1600" b="1"/>
              <a:t>Dikaçıklık (</a:t>
            </a:r>
            <a:r>
              <a:rPr lang="tr-TR" altLang="tr-TR" sz="1600" b="1">
                <a:sym typeface="Symbol" panose="05050102010706020507" pitchFamily="18" charset="2"/>
              </a:rPr>
              <a:t></a:t>
            </a:r>
            <a:r>
              <a:rPr lang="tr-TR" altLang="tr-TR" sz="1600" b="1"/>
              <a:t>)</a:t>
            </a:r>
            <a:r>
              <a:rPr lang="tr-TR" altLang="tr-TR" sz="1600"/>
              <a:t>: Bir yıldızın ekvatora dik olan saat çemberi boyunca ekvatordan olan açısal uzaklığına denir. Kuzeye doğru 0</a:t>
            </a:r>
            <a:r>
              <a:rPr lang="tr-TR" altLang="tr-TR" sz="1600">
                <a:sym typeface="Symbol" panose="05050102010706020507" pitchFamily="18" charset="2"/>
              </a:rPr>
              <a:t> ile +90 ve güneye doğru </a:t>
            </a:r>
            <a:r>
              <a:rPr lang="tr-TR" altLang="tr-TR" sz="1600"/>
              <a:t>0</a:t>
            </a:r>
            <a:r>
              <a:rPr lang="tr-TR" altLang="tr-TR" sz="1600">
                <a:sym typeface="Symbol" panose="05050102010706020507" pitchFamily="18" charset="2"/>
              </a:rPr>
              <a:t> ile +90 arasında ölçülür. Yer küresi üzerinde enlem ne ise, gök küresinde dikaçıklık o dur.</a:t>
            </a:r>
          </a:p>
        </p:txBody>
      </p:sp>
      <p:sp>
        <p:nvSpPr>
          <p:cNvPr id="7191" name="Text Box 33"/>
          <p:cNvSpPr txBox="1">
            <a:spLocks noChangeArrowheads="1"/>
          </p:cNvSpPr>
          <p:nvPr/>
        </p:nvSpPr>
        <p:spPr bwMode="auto">
          <a:xfrm>
            <a:off x="1774825" y="1916113"/>
            <a:ext cx="5041900" cy="366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tr-TR" altLang="tr-TR" sz="1800" u="sng"/>
              <a:t>İrdeleme</a:t>
            </a:r>
          </a:p>
          <a:p>
            <a:pPr algn="just" eaLnBrk="1" hangingPunct="1">
              <a:spcBef>
                <a:spcPct val="50000"/>
              </a:spcBef>
              <a:buFontTx/>
              <a:buNone/>
            </a:pPr>
            <a:r>
              <a:rPr lang="tr-TR" altLang="tr-TR" sz="1800"/>
              <a:t>1. </a:t>
            </a:r>
            <a:r>
              <a:rPr lang="tr-TR" altLang="tr-TR" sz="1800">
                <a:sym typeface="Symbol" panose="05050102010706020507" pitchFamily="18" charset="2"/>
              </a:rPr>
              <a:t> = sabit</a:t>
            </a:r>
          </a:p>
          <a:p>
            <a:pPr algn="just" eaLnBrk="1" hangingPunct="1">
              <a:spcBef>
                <a:spcPct val="50000"/>
              </a:spcBef>
              <a:buFontTx/>
              <a:buNone/>
            </a:pPr>
            <a:r>
              <a:rPr lang="tr-TR" altLang="tr-TR" sz="1800">
                <a:sym typeface="Symbol" panose="05050102010706020507" pitchFamily="18" charset="2"/>
              </a:rPr>
              <a:t>a. Yıldız ekvatorda ise  = 0</a:t>
            </a:r>
          </a:p>
          <a:p>
            <a:pPr algn="just" eaLnBrk="1" hangingPunct="1">
              <a:spcBef>
                <a:spcPct val="50000"/>
              </a:spcBef>
              <a:buFontTx/>
              <a:buNone/>
            </a:pPr>
            <a:r>
              <a:rPr lang="tr-TR" altLang="tr-TR" sz="1800">
                <a:sym typeface="Symbol" panose="05050102010706020507" pitchFamily="18" charset="2"/>
              </a:rPr>
              <a:t>Y1 üst geçişte; DY</a:t>
            </a:r>
            <a:r>
              <a:rPr lang="tr-TR" altLang="tr-TR" sz="1800" baseline="-25000">
                <a:sym typeface="Symbol" panose="05050102010706020507" pitchFamily="18" charset="2"/>
              </a:rPr>
              <a:t>1</a:t>
            </a:r>
            <a:r>
              <a:rPr lang="tr-TR" altLang="tr-TR" sz="1800">
                <a:sym typeface="Symbol" panose="05050102010706020507" pitchFamily="18" charset="2"/>
              </a:rPr>
              <a:t>B = gün yayı = 180 = 12</a:t>
            </a:r>
            <a:r>
              <a:rPr lang="tr-TR" altLang="tr-TR" sz="1800" baseline="30000">
                <a:sym typeface="Symbol" panose="05050102010706020507" pitchFamily="18" charset="2"/>
              </a:rPr>
              <a:t>sa</a:t>
            </a:r>
          </a:p>
          <a:p>
            <a:pPr algn="just" eaLnBrk="1" hangingPunct="1">
              <a:spcBef>
                <a:spcPct val="50000"/>
              </a:spcBef>
              <a:buFontTx/>
              <a:buNone/>
            </a:pPr>
            <a:r>
              <a:rPr lang="tr-TR" altLang="tr-TR" sz="1800">
                <a:sym typeface="Symbol" panose="05050102010706020507" pitchFamily="18" charset="2"/>
              </a:rPr>
              <a:t>Y2 alt geçişte; DY</a:t>
            </a:r>
            <a:r>
              <a:rPr lang="tr-TR" altLang="tr-TR" sz="1800" baseline="-25000">
                <a:sym typeface="Symbol" panose="05050102010706020507" pitchFamily="18" charset="2"/>
              </a:rPr>
              <a:t>2</a:t>
            </a:r>
            <a:r>
              <a:rPr lang="tr-TR" altLang="tr-TR" sz="1800">
                <a:sym typeface="Symbol" panose="05050102010706020507" pitchFamily="18" charset="2"/>
              </a:rPr>
              <a:t>B = gece yayı = 180 = 12</a:t>
            </a:r>
            <a:r>
              <a:rPr lang="tr-TR" altLang="tr-TR" sz="1800" baseline="30000">
                <a:sym typeface="Symbol" panose="05050102010706020507" pitchFamily="18" charset="2"/>
              </a:rPr>
              <a:t>sa</a:t>
            </a:r>
          </a:p>
          <a:p>
            <a:pPr algn="just" eaLnBrk="1" hangingPunct="1">
              <a:spcBef>
                <a:spcPct val="50000"/>
              </a:spcBef>
              <a:buFontTx/>
              <a:buNone/>
            </a:pPr>
            <a:r>
              <a:rPr lang="tr-TR" altLang="tr-TR" sz="1800">
                <a:sym typeface="Symbol" panose="05050102010706020507" pitchFamily="18" charset="2"/>
              </a:rPr>
              <a:t>b.  &gt; 0 olan yıldız için,</a:t>
            </a:r>
          </a:p>
          <a:p>
            <a:pPr algn="just" eaLnBrk="1" hangingPunct="1">
              <a:spcBef>
                <a:spcPct val="50000"/>
              </a:spcBef>
              <a:buFontTx/>
              <a:buNone/>
            </a:pPr>
            <a:r>
              <a:rPr lang="tr-TR" altLang="tr-TR" sz="1800">
                <a:sym typeface="Symbol" panose="05050102010706020507" pitchFamily="18" charset="2"/>
              </a:rPr>
              <a:t>D′Y</a:t>
            </a:r>
            <a:r>
              <a:rPr lang="tr-TR" altLang="tr-TR" sz="1800" baseline="-25000">
                <a:sym typeface="Symbol" panose="05050102010706020507" pitchFamily="18" charset="2"/>
              </a:rPr>
              <a:t>1</a:t>
            </a:r>
            <a:r>
              <a:rPr lang="tr-TR" altLang="tr-TR" sz="1800">
                <a:sym typeface="Symbol" panose="05050102010706020507" pitchFamily="18" charset="2"/>
              </a:rPr>
              <a:t>′B′ = gün yayı = görülme süresi &gt; 12</a:t>
            </a:r>
            <a:r>
              <a:rPr lang="tr-TR" altLang="tr-TR" sz="1800" baseline="30000">
                <a:sym typeface="Symbol" panose="05050102010706020507" pitchFamily="18" charset="2"/>
              </a:rPr>
              <a:t>sa</a:t>
            </a:r>
          </a:p>
          <a:p>
            <a:pPr algn="just" eaLnBrk="1" hangingPunct="1">
              <a:spcBef>
                <a:spcPct val="50000"/>
              </a:spcBef>
              <a:buFontTx/>
              <a:buNone/>
            </a:pPr>
            <a:r>
              <a:rPr lang="tr-TR" altLang="tr-TR" sz="1800">
                <a:sym typeface="Symbol" panose="05050102010706020507" pitchFamily="18" charset="2"/>
              </a:rPr>
              <a:t>B′Y</a:t>
            </a:r>
            <a:r>
              <a:rPr lang="tr-TR" altLang="tr-TR" sz="1800" baseline="-25000">
                <a:sym typeface="Symbol" panose="05050102010706020507" pitchFamily="18" charset="2"/>
              </a:rPr>
              <a:t>1</a:t>
            </a:r>
            <a:r>
              <a:rPr lang="tr-TR" altLang="tr-TR" sz="1800">
                <a:sym typeface="Symbol" panose="05050102010706020507" pitchFamily="18" charset="2"/>
              </a:rPr>
              <a:t>D′ = gece yayı = görülme süresi &lt; 12</a:t>
            </a:r>
            <a:r>
              <a:rPr lang="tr-TR" altLang="tr-TR" sz="1800" baseline="30000">
                <a:sym typeface="Symbol" panose="05050102010706020507" pitchFamily="18" charset="2"/>
              </a:rPr>
              <a:t>sa</a:t>
            </a:r>
          </a:p>
          <a:p>
            <a:pPr algn="just" eaLnBrk="1" hangingPunct="1">
              <a:spcBef>
                <a:spcPct val="50000"/>
              </a:spcBef>
              <a:buFontTx/>
              <a:buNone/>
            </a:pPr>
            <a:r>
              <a:rPr lang="tr-TR" altLang="tr-TR" sz="1800">
                <a:sym typeface="Symbol" panose="05050102010706020507" pitchFamily="18" charset="2"/>
              </a:rPr>
              <a:t>Doğu ve batı noktaları kuzeye doğru kaymıştır.</a:t>
            </a:r>
          </a:p>
        </p:txBody>
      </p:sp>
      <p:sp>
        <p:nvSpPr>
          <p:cNvPr id="7192" name="Oval 34"/>
          <p:cNvSpPr>
            <a:spLocks noChangeArrowheads="1"/>
          </p:cNvSpPr>
          <p:nvPr/>
        </p:nvSpPr>
        <p:spPr bwMode="auto">
          <a:xfrm rot="-1818278">
            <a:off x="7324726" y="2876550"/>
            <a:ext cx="2582863" cy="433388"/>
          </a:xfrm>
          <a:prstGeom prst="ellipse">
            <a:avLst/>
          </a:prstGeom>
          <a:solidFill>
            <a:schemeClr val="accent1">
              <a:alpha val="20000"/>
            </a:schemeClr>
          </a:solidFill>
          <a:ln w="9525">
            <a:solidFill>
              <a:srgbClr val="0000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27" name="AutoShape 35"/>
          <p:cNvSpPr>
            <a:spLocks noChangeArrowheads="1"/>
          </p:cNvSpPr>
          <p:nvPr/>
        </p:nvSpPr>
        <p:spPr bwMode="auto">
          <a:xfrm>
            <a:off x="9648826" y="2359026"/>
            <a:ext cx="144463" cy="142875"/>
          </a:xfrm>
          <a:prstGeom prst="star5">
            <a:avLst/>
          </a:prstGeom>
          <a:solidFill>
            <a:schemeClr val="accent1"/>
          </a:solidFill>
          <a:ln w="9525">
            <a:solidFill>
              <a:schemeClr val="tx1"/>
            </a:solidFill>
            <a:miter lim="800000"/>
            <a:headEnd/>
            <a:tailEnd/>
          </a:ln>
          <a:effectLst/>
        </p:spPr>
        <p:txBody>
          <a:bodyPr wrap="none" anchor="ctr"/>
          <a:lstStyle/>
          <a:p>
            <a:pPr>
              <a:defRPr/>
            </a:pPr>
            <a:endParaRPr lang="tr-TR"/>
          </a:p>
        </p:txBody>
      </p:sp>
      <p:sp>
        <p:nvSpPr>
          <p:cNvPr id="7194" name="Text Box 36"/>
          <p:cNvSpPr txBox="1">
            <a:spLocks noChangeArrowheads="1"/>
          </p:cNvSpPr>
          <p:nvPr/>
        </p:nvSpPr>
        <p:spPr bwMode="auto">
          <a:xfrm>
            <a:off x="7032625" y="3644900"/>
            <a:ext cx="503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solidFill>
                  <a:srgbClr val="0000FF"/>
                </a:solidFill>
              </a:rPr>
              <a:t>Y2′</a:t>
            </a:r>
          </a:p>
        </p:txBody>
      </p:sp>
      <p:sp>
        <p:nvSpPr>
          <p:cNvPr id="7195" name="Text Box 37"/>
          <p:cNvSpPr txBox="1">
            <a:spLocks noChangeArrowheads="1"/>
          </p:cNvSpPr>
          <p:nvPr/>
        </p:nvSpPr>
        <p:spPr bwMode="auto">
          <a:xfrm>
            <a:off x="9696450" y="2205038"/>
            <a:ext cx="503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solidFill>
                  <a:srgbClr val="0000FF"/>
                </a:solidFill>
              </a:rPr>
              <a:t>Y1′</a:t>
            </a:r>
          </a:p>
        </p:txBody>
      </p:sp>
      <p:sp>
        <p:nvSpPr>
          <p:cNvPr id="30" name="AutoShape 42"/>
          <p:cNvSpPr>
            <a:spLocks noChangeArrowheads="1"/>
          </p:cNvSpPr>
          <p:nvPr/>
        </p:nvSpPr>
        <p:spPr bwMode="auto">
          <a:xfrm>
            <a:off x="7435851" y="3659189"/>
            <a:ext cx="144463" cy="142875"/>
          </a:xfrm>
          <a:prstGeom prst="star5">
            <a:avLst/>
          </a:prstGeom>
          <a:solidFill>
            <a:schemeClr val="accent1"/>
          </a:solidFill>
          <a:ln w="9525">
            <a:solidFill>
              <a:schemeClr val="tx1"/>
            </a:solidFill>
            <a:miter lim="800000"/>
            <a:headEnd/>
            <a:tailEnd/>
          </a:ln>
          <a:effectLst/>
        </p:spPr>
        <p:txBody>
          <a:bodyPr wrap="none" anchor="ctr"/>
          <a:lstStyle/>
          <a:p>
            <a:pPr>
              <a:defRPr/>
            </a:pPr>
            <a:endParaRPr lang="tr-TR"/>
          </a:p>
        </p:txBody>
      </p:sp>
      <p:sp>
        <p:nvSpPr>
          <p:cNvPr id="31" name="AutoShape 43"/>
          <p:cNvSpPr>
            <a:spLocks noChangeArrowheads="1"/>
          </p:cNvSpPr>
          <p:nvPr/>
        </p:nvSpPr>
        <p:spPr bwMode="auto">
          <a:xfrm>
            <a:off x="7564438" y="4076701"/>
            <a:ext cx="144462" cy="142875"/>
          </a:xfrm>
          <a:prstGeom prst="star5">
            <a:avLst/>
          </a:prstGeom>
          <a:solidFill>
            <a:schemeClr val="accent1"/>
          </a:solidFill>
          <a:ln w="9525">
            <a:solidFill>
              <a:schemeClr val="tx1"/>
            </a:solidFill>
            <a:miter lim="800000"/>
            <a:headEnd/>
            <a:tailEnd/>
          </a:ln>
          <a:effectLst/>
        </p:spPr>
        <p:txBody>
          <a:bodyPr wrap="none" anchor="ctr"/>
          <a:lstStyle/>
          <a:p>
            <a:pPr>
              <a:defRPr/>
            </a:pPr>
            <a:endParaRPr lang="tr-TR"/>
          </a:p>
        </p:txBody>
      </p:sp>
      <p:sp>
        <p:nvSpPr>
          <p:cNvPr id="32" name="AutoShape 44"/>
          <p:cNvSpPr>
            <a:spLocks noChangeArrowheads="1"/>
          </p:cNvSpPr>
          <p:nvPr/>
        </p:nvSpPr>
        <p:spPr bwMode="auto">
          <a:xfrm>
            <a:off x="9993313" y="2781301"/>
            <a:ext cx="144462" cy="142875"/>
          </a:xfrm>
          <a:prstGeom prst="star5">
            <a:avLst/>
          </a:prstGeom>
          <a:solidFill>
            <a:schemeClr val="accent1"/>
          </a:solidFill>
          <a:ln w="9525">
            <a:solidFill>
              <a:schemeClr val="tx1"/>
            </a:solidFill>
            <a:miter lim="800000"/>
            <a:headEnd/>
            <a:tailEnd/>
          </a:ln>
          <a:effectLst/>
        </p:spPr>
        <p:txBody>
          <a:bodyPr wrap="none" anchor="ctr"/>
          <a:lstStyle/>
          <a:p>
            <a:pPr>
              <a:defRPr/>
            </a:pPr>
            <a:endParaRPr lang="tr-TR"/>
          </a:p>
        </p:txBody>
      </p:sp>
      <p:sp>
        <p:nvSpPr>
          <p:cNvPr id="7199" name="Text Box 45"/>
          <p:cNvSpPr txBox="1">
            <a:spLocks noChangeArrowheads="1"/>
          </p:cNvSpPr>
          <p:nvPr/>
        </p:nvSpPr>
        <p:spPr bwMode="auto">
          <a:xfrm>
            <a:off x="7613651" y="3160714"/>
            <a:ext cx="3349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olidFill>
                  <a:srgbClr val="0000FF"/>
                </a:solidFill>
              </a:rPr>
              <a:t>D′</a:t>
            </a:r>
          </a:p>
        </p:txBody>
      </p:sp>
      <p:sp>
        <p:nvSpPr>
          <p:cNvPr id="7200" name="Text Box 46"/>
          <p:cNvSpPr txBox="1">
            <a:spLocks noChangeArrowheads="1"/>
          </p:cNvSpPr>
          <p:nvPr/>
        </p:nvSpPr>
        <p:spPr bwMode="auto">
          <a:xfrm>
            <a:off x="7780338" y="3440114"/>
            <a:ext cx="3349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olidFill>
                  <a:srgbClr val="0000FF"/>
                </a:solidFill>
              </a:rPr>
              <a:t>B′</a:t>
            </a:r>
          </a:p>
        </p:txBody>
      </p:sp>
      <p:sp>
        <p:nvSpPr>
          <p:cNvPr id="7201" name="Text Box 47"/>
          <p:cNvSpPr txBox="1">
            <a:spLocks noChangeArrowheads="1"/>
          </p:cNvSpPr>
          <p:nvPr/>
        </p:nvSpPr>
        <p:spPr bwMode="auto">
          <a:xfrm>
            <a:off x="7175500" y="4081463"/>
            <a:ext cx="503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solidFill>
                  <a:srgbClr val="FF3300"/>
                </a:solidFill>
              </a:rPr>
              <a:t>Y2</a:t>
            </a:r>
          </a:p>
        </p:txBody>
      </p:sp>
      <p:sp>
        <p:nvSpPr>
          <p:cNvPr id="7202" name="Text Box 48"/>
          <p:cNvSpPr txBox="1">
            <a:spLocks noChangeArrowheads="1"/>
          </p:cNvSpPr>
          <p:nvPr/>
        </p:nvSpPr>
        <p:spPr bwMode="auto">
          <a:xfrm>
            <a:off x="10018714" y="2651125"/>
            <a:ext cx="5032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solidFill>
                  <a:srgbClr val="FF3300"/>
                </a:solidFill>
              </a:rPr>
              <a:t>Y1</a:t>
            </a:r>
          </a:p>
        </p:txBody>
      </p:sp>
      <p:sp>
        <p:nvSpPr>
          <p:cNvPr id="7203" name="AutoShape 49"/>
          <p:cNvSpPr>
            <a:spLocks/>
          </p:cNvSpPr>
          <p:nvPr/>
        </p:nvSpPr>
        <p:spPr bwMode="auto">
          <a:xfrm rot="-2281133">
            <a:off x="9898063" y="2354264"/>
            <a:ext cx="144462" cy="503237"/>
          </a:xfrm>
          <a:prstGeom prst="rightBrace">
            <a:avLst>
              <a:gd name="adj1" fmla="val 84282"/>
              <a:gd name="adj2" fmla="val 4838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7204" name="Text Box 50"/>
          <p:cNvSpPr txBox="1">
            <a:spLocks noChangeArrowheads="1"/>
          </p:cNvSpPr>
          <p:nvPr/>
        </p:nvSpPr>
        <p:spPr bwMode="auto">
          <a:xfrm>
            <a:off x="9926638" y="2359025"/>
            <a:ext cx="360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sym typeface="Symbol" panose="05050102010706020507" pitchFamily="18" charset="2"/>
              </a:rPr>
              <a:t></a:t>
            </a:r>
          </a:p>
        </p:txBody>
      </p:sp>
    </p:spTree>
    <p:extLst>
      <p:ext uri="{BB962C8B-B14F-4D97-AF65-F5344CB8AC3E}">
        <p14:creationId xmlns:p14="http://schemas.microsoft.com/office/powerpoint/2010/main" val="618993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val 4"/>
          <p:cNvSpPr>
            <a:spLocks noChangeArrowheads="1"/>
          </p:cNvSpPr>
          <p:nvPr/>
        </p:nvSpPr>
        <p:spPr bwMode="auto">
          <a:xfrm>
            <a:off x="6811963" y="2116139"/>
            <a:ext cx="2735262" cy="26638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8195" name="Oval 5"/>
          <p:cNvSpPr>
            <a:spLocks noChangeArrowheads="1"/>
          </p:cNvSpPr>
          <p:nvPr/>
        </p:nvSpPr>
        <p:spPr bwMode="auto">
          <a:xfrm>
            <a:off x="6811963" y="3308350"/>
            <a:ext cx="2735262" cy="3873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8196" name="Oval 6"/>
          <p:cNvSpPr>
            <a:spLocks noChangeArrowheads="1"/>
          </p:cNvSpPr>
          <p:nvPr/>
        </p:nvSpPr>
        <p:spPr bwMode="auto">
          <a:xfrm rot="-1664202">
            <a:off x="6837363" y="3198813"/>
            <a:ext cx="2735262" cy="569912"/>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8197" name="Line 7"/>
          <p:cNvSpPr>
            <a:spLocks noChangeShapeType="1"/>
          </p:cNvSpPr>
          <p:nvPr/>
        </p:nvSpPr>
        <p:spPr bwMode="auto">
          <a:xfrm>
            <a:off x="8180388" y="2116139"/>
            <a:ext cx="0" cy="266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198" name="Line 8"/>
          <p:cNvSpPr>
            <a:spLocks noChangeShapeType="1"/>
          </p:cNvSpPr>
          <p:nvPr/>
        </p:nvSpPr>
        <p:spPr bwMode="auto">
          <a:xfrm>
            <a:off x="6811963" y="3494088"/>
            <a:ext cx="27352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199" name="Line 9"/>
          <p:cNvSpPr>
            <a:spLocks noChangeShapeType="1"/>
          </p:cNvSpPr>
          <p:nvPr/>
        </p:nvSpPr>
        <p:spPr bwMode="auto">
          <a:xfrm flipV="1">
            <a:off x="7027864" y="2836863"/>
            <a:ext cx="2376487" cy="1295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200" name="Line 10"/>
          <p:cNvSpPr>
            <a:spLocks noChangeShapeType="1"/>
          </p:cNvSpPr>
          <p:nvPr/>
        </p:nvSpPr>
        <p:spPr bwMode="auto">
          <a:xfrm>
            <a:off x="7459664" y="2325689"/>
            <a:ext cx="1404937" cy="22828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201" name="Text Box 11"/>
          <p:cNvSpPr txBox="1">
            <a:spLocks noChangeArrowheads="1"/>
          </p:cNvSpPr>
          <p:nvPr/>
        </p:nvSpPr>
        <p:spPr bwMode="auto">
          <a:xfrm>
            <a:off x="8012113" y="4708525"/>
            <a:ext cx="360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N</a:t>
            </a:r>
          </a:p>
        </p:txBody>
      </p:sp>
      <p:sp>
        <p:nvSpPr>
          <p:cNvPr id="8202" name="Text Box 12"/>
          <p:cNvSpPr txBox="1">
            <a:spLocks noChangeArrowheads="1"/>
          </p:cNvSpPr>
          <p:nvPr/>
        </p:nvSpPr>
        <p:spPr bwMode="auto">
          <a:xfrm>
            <a:off x="6527801" y="3359150"/>
            <a:ext cx="360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K</a:t>
            </a:r>
          </a:p>
        </p:txBody>
      </p:sp>
      <p:sp>
        <p:nvSpPr>
          <p:cNvPr id="8203" name="Text Box 13"/>
          <p:cNvSpPr txBox="1">
            <a:spLocks noChangeArrowheads="1"/>
          </p:cNvSpPr>
          <p:nvPr/>
        </p:nvSpPr>
        <p:spPr bwMode="auto">
          <a:xfrm>
            <a:off x="9475788" y="3340100"/>
            <a:ext cx="360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G</a:t>
            </a:r>
          </a:p>
        </p:txBody>
      </p:sp>
      <p:sp>
        <p:nvSpPr>
          <p:cNvPr id="8204" name="Text Box 14"/>
          <p:cNvSpPr txBox="1">
            <a:spLocks noChangeArrowheads="1"/>
          </p:cNvSpPr>
          <p:nvPr/>
        </p:nvSpPr>
        <p:spPr bwMode="auto">
          <a:xfrm>
            <a:off x="7105651" y="1914525"/>
            <a:ext cx="360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P</a:t>
            </a:r>
          </a:p>
        </p:txBody>
      </p:sp>
      <p:sp>
        <p:nvSpPr>
          <p:cNvPr id="8205" name="Text Box 15"/>
          <p:cNvSpPr txBox="1">
            <a:spLocks noChangeArrowheads="1"/>
          </p:cNvSpPr>
          <p:nvPr/>
        </p:nvSpPr>
        <p:spPr bwMode="auto">
          <a:xfrm>
            <a:off x="8756651" y="4564063"/>
            <a:ext cx="360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P’</a:t>
            </a:r>
          </a:p>
        </p:txBody>
      </p:sp>
      <p:sp>
        <p:nvSpPr>
          <p:cNvPr id="8206" name="Text Box 16"/>
          <p:cNvSpPr txBox="1">
            <a:spLocks noChangeArrowheads="1"/>
          </p:cNvSpPr>
          <p:nvPr/>
        </p:nvSpPr>
        <p:spPr bwMode="auto">
          <a:xfrm>
            <a:off x="6634163" y="2630488"/>
            <a:ext cx="360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sym typeface="Symbol" panose="05050102010706020507" pitchFamily="18" charset="2"/>
              </a:rPr>
              <a:t></a:t>
            </a:r>
          </a:p>
        </p:txBody>
      </p:sp>
      <p:sp>
        <p:nvSpPr>
          <p:cNvPr id="8207" name="Text Box 17"/>
          <p:cNvSpPr txBox="1">
            <a:spLocks noChangeArrowheads="1"/>
          </p:cNvSpPr>
          <p:nvPr/>
        </p:nvSpPr>
        <p:spPr bwMode="auto">
          <a:xfrm>
            <a:off x="7713664" y="3105150"/>
            <a:ext cx="288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D</a:t>
            </a:r>
          </a:p>
        </p:txBody>
      </p:sp>
      <p:sp>
        <p:nvSpPr>
          <p:cNvPr id="8208" name="Text Box 18"/>
          <p:cNvSpPr txBox="1">
            <a:spLocks noChangeArrowheads="1"/>
          </p:cNvSpPr>
          <p:nvPr/>
        </p:nvSpPr>
        <p:spPr bwMode="auto">
          <a:xfrm>
            <a:off x="8377239" y="3648075"/>
            <a:ext cx="288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B</a:t>
            </a:r>
          </a:p>
        </p:txBody>
      </p:sp>
      <p:sp>
        <p:nvSpPr>
          <p:cNvPr id="8209" name="Line 19"/>
          <p:cNvSpPr>
            <a:spLocks noChangeShapeType="1"/>
          </p:cNvSpPr>
          <p:nvPr/>
        </p:nvSpPr>
        <p:spPr bwMode="auto">
          <a:xfrm flipV="1">
            <a:off x="7926389" y="3225801"/>
            <a:ext cx="161925" cy="809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210" name="Line 20"/>
          <p:cNvSpPr>
            <a:spLocks noChangeShapeType="1"/>
          </p:cNvSpPr>
          <p:nvPr/>
        </p:nvSpPr>
        <p:spPr bwMode="auto">
          <a:xfrm rot="10800000" flipV="1">
            <a:off x="8251826" y="3690938"/>
            <a:ext cx="176213" cy="88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211" name="Text Box 21"/>
          <p:cNvSpPr txBox="1">
            <a:spLocks noChangeArrowheads="1"/>
          </p:cNvSpPr>
          <p:nvPr/>
        </p:nvSpPr>
        <p:spPr bwMode="auto">
          <a:xfrm>
            <a:off x="6738938" y="3573464"/>
            <a:ext cx="5762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ufuk</a:t>
            </a:r>
          </a:p>
        </p:txBody>
      </p:sp>
      <p:sp>
        <p:nvSpPr>
          <p:cNvPr id="8212" name="Text Box 22"/>
          <p:cNvSpPr txBox="1">
            <a:spLocks noChangeArrowheads="1"/>
          </p:cNvSpPr>
          <p:nvPr/>
        </p:nvSpPr>
        <p:spPr bwMode="auto">
          <a:xfrm rot="-1621217">
            <a:off x="8291514" y="2722564"/>
            <a:ext cx="752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olidFill>
                  <a:srgbClr val="FF3300"/>
                </a:solidFill>
              </a:rPr>
              <a:t>ekvator</a:t>
            </a:r>
          </a:p>
        </p:txBody>
      </p:sp>
      <p:sp>
        <p:nvSpPr>
          <p:cNvPr id="8213" name="Oval 23"/>
          <p:cNvSpPr>
            <a:spLocks noChangeArrowheads="1"/>
          </p:cNvSpPr>
          <p:nvPr/>
        </p:nvSpPr>
        <p:spPr bwMode="auto">
          <a:xfrm rot="-1617709">
            <a:off x="7070726" y="3573464"/>
            <a:ext cx="2582863" cy="433387"/>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24" name="AutoShape 24"/>
          <p:cNvSpPr>
            <a:spLocks noChangeArrowheads="1"/>
          </p:cNvSpPr>
          <p:nvPr/>
        </p:nvSpPr>
        <p:spPr bwMode="auto">
          <a:xfrm>
            <a:off x="9440863" y="3108326"/>
            <a:ext cx="144462" cy="142875"/>
          </a:xfrm>
          <a:prstGeom prst="star5">
            <a:avLst/>
          </a:prstGeom>
          <a:solidFill>
            <a:schemeClr val="accent1"/>
          </a:solidFill>
          <a:ln w="9525">
            <a:solidFill>
              <a:schemeClr val="tx1"/>
            </a:solidFill>
            <a:miter lim="800000"/>
            <a:headEnd/>
            <a:tailEnd/>
          </a:ln>
          <a:effectLst/>
        </p:spPr>
        <p:txBody>
          <a:bodyPr wrap="none" anchor="ctr"/>
          <a:lstStyle/>
          <a:p>
            <a:pPr>
              <a:defRPr/>
            </a:pPr>
            <a:endParaRPr lang="tr-TR"/>
          </a:p>
        </p:txBody>
      </p:sp>
      <p:sp>
        <p:nvSpPr>
          <p:cNvPr id="8215" name="Text Box 25"/>
          <p:cNvSpPr txBox="1">
            <a:spLocks noChangeArrowheads="1"/>
          </p:cNvSpPr>
          <p:nvPr/>
        </p:nvSpPr>
        <p:spPr bwMode="auto">
          <a:xfrm>
            <a:off x="6745289" y="4249738"/>
            <a:ext cx="5032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solidFill>
                  <a:srgbClr val="0000FF"/>
                </a:solidFill>
              </a:rPr>
              <a:t>Y2′</a:t>
            </a:r>
          </a:p>
        </p:txBody>
      </p:sp>
      <p:sp>
        <p:nvSpPr>
          <p:cNvPr id="8216" name="Text Box 26"/>
          <p:cNvSpPr txBox="1">
            <a:spLocks noChangeArrowheads="1"/>
          </p:cNvSpPr>
          <p:nvPr/>
        </p:nvSpPr>
        <p:spPr bwMode="auto">
          <a:xfrm>
            <a:off x="9404350" y="3495675"/>
            <a:ext cx="503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Y3</a:t>
            </a:r>
          </a:p>
        </p:txBody>
      </p:sp>
      <p:sp>
        <p:nvSpPr>
          <p:cNvPr id="27" name="AutoShape 27"/>
          <p:cNvSpPr>
            <a:spLocks noChangeArrowheads="1"/>
          </p:cNvSpPr>
          <p:nvPr/>
        </p:nvSpPr>
        <p:spPr bwMode="auto">
          <a:xfrm>
            <a:off x="7142163" y="4303714"/>
            <a:ext cx="144462" cy="142875"/>
          </a:xfrm>
          <a:prstGeom prst="star5">
            <a:avLst/>
          </a:prstGeom>
          <a:solidFill>
            <a:schemeClr val="accent1"/>
          </a:solidFill>
          <a:ln w="9525">
            <a:solidFill>
              <a:schemeClr val="tx1"/>
            </a:solidFill>
            <a:miter lim="800000"/>
            <a:headEnd/>
            <a:tailEnd/>
          </a:ln>
          <a:effectLst/>
        </p:spPr>
        <p:txBody>
          <a:bodyPr wrap="none" anchor="ctr"/>
          <a:lstStyle/>
          <a:p>
            <a:pPr>
              <a:defRPr/>
            </a:pPr>
            <a:endParaRPr lang="tr-TR"/>
          </a:p>
        </p:txBody>
      </p:sp>
      <p:sp>
        <p:nvSpPr>
          <p:cNvPr id="8218" name="Text Box 30"/>
          <p:cNvSpPr txBox="1">
            <a:spLocks noChangeArrowheads="1"/>
          </p:cNvSpPr>
          <p:nvPr/>
        </p:nvSpPr>
        <p:spPr bwMode="auto">
          <a:xfrm>
            <a:off x="8685213" y="3106739"/>
            <a:ext cx="3349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olidFill>
                  <a:srgbClr val="0000FF"/>
                </a:solidFill>
              </a:rPr>
              <a:t>D′</a:t>
            </a:r>
          </a:p>
        </p:txBody>
      </p:sp>
      <p:sp>
        <p:nvSpPr>
          <p:cNvPr id="8219" name="Text Box 31"/>
          <p:cNvSpPr txBox="1">
            <a:spLocks noChangeArrowheads="1"/>
          </p:cNvSpPr>
          <p:nvPr/>
        </p:nvSpPr>
        <p:spPr bwMode="auto">
          <a:xfrm>
            <a:off x="8943976" y="3597275"/>
            <a:ext cx="334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olidFill>
                  <a:srgbClr val="0000FF"/>
                </a:solidFill>
              </a:rPr>
              <a:t>B′</a:t>
            </a:r>
          </a:p>
        </p:txBody>
      </p:sp>
      <p:sp>
        <p:nvSpPr>
          <p:cNvPr id="8220" name="Text Box 32"/>
          <p:cNvSpPr txBox="1">
            <a:spLocks noChangeArrowheads="1"/>
          </p:cNvSpPr>
          <p:nvPr/>
        </p:nvSpPr>
        <p:spPr bwMode="auto">
          <a:xfrm>
            <a:off x="9432925" y="3036888"/>
            <a:ext cx="503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solidFill>
                  <a:srgbClr val="0000FF"/>
                </a:solidFill>
              </a:rPr>
              <a:t>Y2</a:t>
            </a:r>
          </a:p>
        </p:txBody>
      </p:sp>
      <p:sp>
        <p:nvSpPr>
          <p:cNvPr id="8221" name="Text Box 33"/>
          <p:cNvSpPr txBox="1">
            <a:spLocks noChangeArrowheads="1"/>
          </p:cNvSpPr>
          <p:nvPr/>
        </p:nvSpPr>
        <p:spPr bwMode="auto">
          <a:xfrm>
            <a:off x="8756650" y="2044700"/>
            <a:ext cx="503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Y1</a:t>
            </a:r>
          </a:p>
        </p:txBody>
      </p:sp>
      <p:sp>
        <p:nvSpPr>
          <p:cNvPr id="8222" name="AutoShape 34"/>
          <p:cNvSpPr>
            <a:spLocks/>
          </p:cNvSpPr>
          <p:nvPr/>
        </p:nvSpPr>
        <p:spPr bwMode="auto">
          <a:xfrm rot="-1500000">
            <a:off x="9469439" y="2808289"/>
            <a:ext cx="98425" cy="352425"/>
          </a:xfrm>
          <a:prstGeom prst="rightBrace">
            <a:avLst>
              <a:gd name="adj1" fmla="val 86632"/>
              <a:gd name="adj2" fmla="val 4838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8223" name="Text Box 35"/>
          <p:cNvSpPr txBox="1">
            <a:spLocks noChangeArrowheads="1"/>
          </p:cNvSpPr>
          <p:nvPr/>
        </p:nvSpPr>
        <p:spPr bwMode="auto">
          <a:xfrm>
            <a:off x="9480551" y="2790825"/>
            <a:ext cx="360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sym typeface="Symbol" panose="05050102010706020507" pitchFamily="18" charset="2"/>
              </a:rPr>
              <a:t>-</a:t>
            </a:r>
          </a:p>
        </p:txBody>
      </p:sp>
      <p:sp>
        <p:nvSpPr>
          <p:cNvPr id="8224" name="Oval 36"/>
          <p:cNvSpPr>
            <a:spLocks noChangeArrowheads="1"/>
          </p:cNvSpPr>
          <p:nvPr/>
        </p:nvSpPr>
        <p:spPr bwMode="auto">
          <a:xfrm rot="-1750334">
            <a:off x="6669088" y="2738439"/>
            <a:ext cx="2368550" cy="327025"/>
          </a:xfrm>
          <a:prstGeom prst="ellipse">
            <a:avLst/>
          </a:prstGeom>
          <a:noFill/>
          <a:ln w="9525">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8225" name="Oval 37"/>
          <p:cNvSpPr>
            <a:spLocks noChangeArrowheads="1"/>
          </p:cNvSpPr>
          <p:nvPr/>
        </p:nvSpPr>
        <p:spPr bwMode="auto">
          <a:xfrm rot="-1683582">
            <a:off x="7378701" y="3894139"/>
            <a:ext cx="2309813" cy="327025"/>
          </a:xfrm>
          <a:prstGeom prst="ellipse">
            <a:avLst/>
          </a:prstGeom>
          <a:noFill/>
          <a:ln w="9525">
            <a:solidFill>
              <a:srgbClr val="FF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8226" name="Text Box 38"/>
          <p:cNvSpPr txBox="1">
            <a:spLocks noChangeArrowheads="1"/>
          </p:cNvSpPr>
          <p:nvPr/>
        </p:nvSpPr>
        <p:spPr bwMode="auto">
          <a:xfrm>
            <a:off x="8012113" y="1820863"/>
            <a:ext cx="360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Z</a:t>
            </a:r>
          </a:p>
        </p:txBody>
      </p:sp>
      <p:sp>
        <p:nvSpPr>
          <p:cNvPr id="37" name="AutoShape 29"/>
          <p:cNvSpPr>
            <a:spLocks noChangeArrowheads="1"/>
          </p:cNvSpPr>
          <p:nvPr/>
        </p:nvSpPr>
        <p:spPr bwMode="auto">
          <a:xfrm>
            <a:off x="8809038" y="2233614"/>
            <a:ext cx="144462" cy="142875"/>
          </a:xfrm>
          <a:prstGeom prst="star5">
            <a:avLst/>
          </a:prstGeom>
          <a:solidFill>
            <a:schemeClr val="accent1"/>
          </a:solidFill>
          <a:ln w="9525">
            <a:solidFill>
              <a:schemeClr val="tx1"/>
            </a:solidFill>
            <a:miter lim="800000"/>
            <a:headEnd/>
            <a:tailEnd/>
          </a:ln>
          <a:effectLst/>
        </p:spPr>
        <p:txBody>
          <a:bodyPr wrap="none" anchor="ctr"/>
          <a:lstStyle/>
          <a:p>
            <a:pPr>
              <a:defRPr/>
            </a:pPr>
            <a:endParaRPr lang="tr-TR"/>
          </a:p>
        </p:txBody>
      </p:sp>
      <p:sp>
        <p:nvSpPr>
          <p:cNvPr id="38" name="AutoShape 28"/>
          <p:cNvSpPr>
            <a:spLocks noChangeArrowheads="1"/>
          </p:cNvSpPr>
          <p:nvPr/>
        </p:nvSpPr>
        <p:spPr bwMode="auto">
          <a:xfrm>
            <a:off x="9459913" y="3405189"/>
            <a:ext cx="144462" cy="142875"/>
          </a:xfrm>
          <a:prstGeom prst="star5">
            <a:avLst/>
          </a:prstGeom>
          <a:solidFill>
            <a:schemeClr val="accent1"/>
          </a:solidFill>
          <a:ln w="9525">
            <a:solidFill>
              <a:schemeClr val="tx1"/>
            </a:solidFill>
            <a:miter lim="800000"/>
            <a:headEnd/>
            <a:tailEnd/>
          </a:ln>
          <a:effectLst/>
        </p:spPr>
        <p:txBody>
          <a:bodyPr wrap="none" anchor="ctr"/>
          <a:lstStyle/>
          <a:p>
            <a:pPr>
              <a:defRPr/>
            </a:pPr>
            <a:endParaRPr lang="tr-TR"/>
          </a:p>
        </p:txBody>
      </p:sp>
      <p:sp>
        <p:nvSpPr>
          <p:cNvPr id="8229" name="AutoShape 39"/>
          <p:cNvSpPr>
            <a:spLocks/>
          </p:cNvSpPr>
          <p:nvPr/>
        </p:nvSpPr>
        <p:spPr bwMode="auto">
          <a:xfrm rot="-1202296">
            <a:off x="9675814" y="2659063"/>
            <a:ext cx="288925" cy="863600"/>
          </a:xfrm>
          <a:prstGeom prst="rightBrace">
            <a:avLst>
              <a:gd name="adj1" fmla="val 7472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8230" name="Text Box 40"/>
          <p:cNvSpPr txBox="1">
            <a:spLocks noChangeArrowheads="1"/>
          </p:cNvSpPr>
          <p:nvPr/>
        </p:nvSpPr>
        <p:spPr bwMode="auto">
          <a:xfrm>
            <a:off x="9840913" y="2836863"/>
            <a:ext cx="792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-(90 -</a:t>
            </a:r>
            <a:r>
              <a:rPr lang="tr-TR" altLang="tr-TR" sz="1400">
                <a:sym typeface="Symbol" panose="05050102010706020507" pitchFamily="18" charset="2"/>
              </a:rPr>
              <a:t>)</a:t>
            </a:r>
          </a:p>
        </p:txBody>
      </p:sp>
      <p:sp>
        <p:nvSpPr>
          <p:cNvPr id="8231" name="AutoShape 41"/>
          <p:cNvSpPr>
            <a:spLocks/>
          </p:cNvSpPr>
          <p:nvPr/>
        </p:nvSpPr>
        <p:spPr bwMode="auto">
          <a:xfrm rot="9368282">
            <a:off x="6537326" y="3567113"/>
            <a:ext cx="288925" cy="717550"/>
          </a:xfrm>
          <a:prstGeom prst="rightBrace">
            <a:avLst>
              <a:gd name="adj1" fmla="val 6208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8232" name="Text Box 42"/>
          <p:cNvSpPr txBox="1">
            <a:spLocks noChangeArrowheads="1"/>
          </p:cNvSpPr>
          <p:nvPr/>
        </p:nvSpPr>
        <p:spPr bwMode="auto">
          <a:xfrm>
            <a:off x="5832476" y="3808413"/>
            <a:ext cx="792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(90 -</a:t>
            </a:r>
            <a:r>
              <a:rPr lang="tr-TR" altLang="tr-TR" sz="1400">
                <a:sym typeface="Symbol" panose="05050102010706020507" pitchFamily="18" charset="2"/>
              </a:rPr>
              <a:t>)</a:t>
            </a:r>
          </a:p>
        </p:txBody>
      </p:sp>
      <p:sp>
        <p:nvSpPr>
          <p:cNvPr id="8233" name="Text Box 43"/>
          <p:cNvSpPr txBox="1">
            <a:spLocks noChangeArrowheads="1"/>
          </p:cNvSpPr>
          <p:nvPr/>
        </p:nvSpPr>
        <p:spPr bwMode="auto">
          <a:xfrm>
            <a:off x="1847850" y="1570038"/>
            <a:ext cx="3816350"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tr-TR" altLang="tr-TR" sz="1800"/>
              <a:t>c. </a:t>
            </a:r>
            <a:r>
              <a:rPr lang="tr-TR" altLang="tr-TR" sz="1800">
                <a:sym typeface="Symbol" panose="05050102010706020507" pitchFamily="18" charset="2"/>
              </a:rPr>
              <a:t> = 90 -  olan yıldız için; bu yıldız hiç batmaz</a:t>
            </a:r>
          </a:p>
          <a:p>
            <a:pPr algn="just" eaLnBrk="1" hangingPunct="1">
              <a:spcBef>
                <a:spcPct val="50000"/>
              </a:spcBef>
              <a:buFont typeface="Symbol" panose="05050102010706020507" pitchFamily="18" charset="2"/>
              <a:buNone/>
            </a:pPr>
            <a:r>
              <a:rPr lang="tr-TR" altLang="tr-TR" sz="1800">
                <a:sym typeface="Symbol" panose="05050102010706020507" pitchFamily="18" charset="2"/>
              </a:rPr>
              <a:t> ≥ 90 -  olan yıldızlar batmayan yıldızlardır</a:t>
            </a:r>
          </a:p>
          <a:p>
            <a:pPr algn="just" eaLnBrk="1" hangingPunct="1">
              <a:spcBef>
                <a:spcPct val="50000"/>
              </a:spcBef>
              <a:buFont typeface="Symbol" panose="05050102010706020507" pitchFamily="18" charset="2"/>
              <a:buNone/>
            </a:pPr>
            <a:r>
              <a:rPr lang="tr-TR" altLang="tr-TR" sz="1800">
                <a:sym typeface="Symbol" panose="05050102010706020507" pitchFamily="18" charset="2"/>
              </a:rPr>
              <a:t>d.  &lt; 0 olan yıldız için doğu ve batı noktaları güneye doğru kaymıştır.</a:t>
            </a:r>
          </a:p>
          <a:p>
            <a:pPr algn="just" eaLnBrk="1" hangingPunct="1">
              <a:spcBef>
                <a:spcPct val="50000"/>
              </a:spcBef>
              <a:buFont typeface="Symbol" panose="05050102010706020507" pitchFamily="18" charset="2"/>
              <a:buNone/>
            </a:pPr>
            <a:r>
              <a:rPr lang="tr-TR" altLang="tr-TR" sz="1800">
                <a:sym typeface="Symbol" panose="05050102010706020507" pitchFamily="18" charset="2"/>
              </a:rPr>
              <a:t>D′Y2B′ = görülme süresi &lt; 12</a:t>
            </a:r>
            <a:r>
              <a:rPr lang="tr-TR" altLang="tr-TR" sz="1800" baseline="30000">
                <a:sym typeface="Symbol" panose="05050102010706020507" pitchFamily="18" charset="2"/>
              </a:rPr>
              <a:t>sa</a:t>
            </a:r>
          </a:p>
          <a:p>
            <a:pPr algn="just" eaLnBrk="1" hangingPunct="1">
              <a:spcBef>
                <a:spcPct val="50000"/>
              </a:spcBef>
              <a:buFont typeface="Symbol" panose="05050102010706020507" pitchFamily="18" charset="2"/>
              <a:buNone/>
            </a:pPr>
            <a:r>
              <a:rPr lang="tr-TR" altLang="tr-TR" sz="1800">
                <a:sym typeface="Symbol" panose="05050102010706020507" pitchFamily="18" charset="2"/>
              </a:rPr>
              <a:t>B′Y2′D′ = görülme süresi &gt; 12</a:t>
            </a:r>
            <a:r>
              <a:rPr lang="tr-TR" altLang="tr-TR" sz="1800" baseline="30000">
                <a:sym typeface="Symbol" panose="05050102010706020507" pitchFamily="18" charset="2"/>
              </a:rPr>
              <a:t>sa</a:t>
            </a:r>
          </a:p>
          <a:p>
            <a:pPr algn="just" eaLnBrk="1" hangingPunct="1">
              <a:spcBef>
                <a:spcPct val="50000"/>
              </a:spcBef>
              <a:buFont typeface="Symbol" panose="05050102010706020507" pitchFamily="18" charset="2"/>
              <a:buNone/>
            </a:pPr>
            <a:r>
              <a:rPr lang="tr-TR" altLang="tr-TR" sz="1800">
                <a:sym typeface="Symbol" panose="05050102010706020507" pitchFamily="18" charset="2"/>
              </a:rPr>
              <a:t>e.  ≥ -(90 - ) olan yıldızlar ise hiç doğmazlar. Doğmayan yıldızlardır.</a:t>
            </a:r>
          </a:p>
        </p:txBody>
      </p:sp>
    </p:spTree>
    <p:extLst>
      <p:ext uri="{BB962C8B-B14F-4D97-AF65-F5344CB8AC3E}">
        <p14:creationId xmlns:p14="http://schemas.microsoft.com/office/powerpoint/2010/main" val="3280210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7"/>
          <p:cNvSpPr>
            <a:spLocks noChangeArrowheads="1"/>
          </p:cNvSpPr>
          <p:nvPr/>
        </p:nvSpPr>
        <p:spPr bwMode="auto">
          <a:xfrm>
            <a:off x="9009064" y="596900"/>
            <a:ext cx="382587" cy="2592388"/>
          </a:xfrm>
          <a:prstGeom prst="ellipse">
            <a:avLst/>
          </a:prstGeom>
          <a:pattFill prst="wdDnDiag">
            <a:fgClr>
              <a:schemeClr val="accent1">
                <a:alpha val="39999"/>
              </a:schemeClr>
            </a:fgClr>
            <a:bgClr>
              <a:srgbClr val="FFFFFF">
                <a:alpha val="39999"/>
              </a:srgbClr>
            </a:bgClr>
          </a:patt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9219" name="Oval 6"/>
          <p:cNvSpPr>
            <a:spLocks noChangeArrowheads="1"/>
          </p:cNvSpPr>
          <p:nvPr/>
        </p:nvSpPr>
        <p:spPr bwMode="auto">
          <a:xfrm>
            <a:off x="8256589" y="409575"/>
            <a:ext cx="382587" cy="2952750"/>
          </a:xfrm>
          <a:prstGeom prst="ellipse">
            <a:avLst/>
          </a:prstGeom>
          <a:pattFill prst="wdDnDiag">
            <a:fgClr>
              <a:schemeClr val="accent1">
                <a:alpha val="39999"/>
              </a:schemeClr>
            </a:fgClr>
            <a:bgClr>
              <a:srgbClr val="FFFFFF">
                <a:alpha val="39999"/>
              </a:srgbClr>
            </a:bgClr>
          </a:patt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9220" name="Oval 8"/>
          <p:cNvSpPr>
            <a:spLocks noChangeArrowheads="1"/>
          </p:cNvSpPr>
          <p:nvPr/>
        </p:nvSpPr>
        <p:spPr bwMode="auto">
          <a:xfrm>
            <a:off x="7564439" y="625475"/>
            <a:ext cx="382587" cy="2520950"/>
          </a:xfrm>
          <a:prstGeom prst="ellipse">
            <a:avLst/>
          </a:prstGeom>
          <a:pattFill prst="wdDnDiag">
            <a:fgClr>
              <a:schemeClr val="accent1">
                <a:alpha val="39999"/>
              </a:schemeClr>
            </a:fgClr>
            <a:bgClr>
              <a:srgbClr val="FFFFFF">
                <a:alpha val="39999"/>
              </a:srgbClr>
            </a:bgClr>
          </a:patt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9221" name="Oval 4"/>
          <p:cNvSpPr>
            <a:spLocks noChangeArrowheads="1"/>
          </p:cNvSpPr>
          <p:nvPr/>
        </p:nvSpPr>
        <p:spPr bwMode="auto">
          <a:xfrm>
            <a:off x="7031038" y="409575"/>
            <a:ext cx="2952750" cy="29527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9222" name="Oval 5"/>
          <p:cNvSpPr>
            <a:spLocks noChangeArrowheads="1"/>
          </p:cNvSpPr>
          <p:nvPr/>
        </p:nvSpPr>
        <p:spPr bwMode="auto">
          <a:xfrm>
            <a:off x="7031038" y="1706564"/>
            <a:ext cx="2952750" cy="5032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9223" name="Line 9"/>
          <p:cNvSpPr>
            <a:spLocks noChangeShapeType="1"/>
          </p:cNvSpPr>
          <p:nvPr/>
        </p:nvSpPr>
        <p:spPr bwMode="auto">
          <a:xfrm>
            <a:off x="7031038" y="1951038"/>
            <a:ext cx="2952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224" name="Line 10"/>
          <p:cNvSpPr>
            <a:spLocks noChangeShapeType="1"/>
          </p:cNvSpPr>
          <p:nvPr/>
        </p:nvSpPr>
        <p:spPr bwMode="auto">
          <a:xfrm>
            <a:off x="8443913" y="409575"/>
            <a:ext cx="0" cy="2952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225" name="Text Box 11"/>
          <p:cNvSpPr txBox="1">
            <a:spLocks noChangeArrowheads="1"/>
          </p:cNvSpPr>
          <p:nvPr/>
        </p:nvSpPr>
        <p:spPr bwMode="auto">
          <a:xfrm>
            <a:off x="8266114" y="93663"/>
            <a:ext cx="35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t>Z</a:t>
            </a:r>
          </a:p>
        </p:txBody>
      </p:sp>
      <p:sp>
        <p:nvSpPr>
          <p:cNvPr id="9226" name="Line 12"/>
          <p:cNvSpPr>
            <a:spLocks noChangeShapeType="1"/>
          </p:cNvSpPr>
          <p:nvPr/>
        </p:nvSpPr>
        <p:spPr bwMode="auto">
          <a:xfrm rot="-120000">
            <a:off x="8266113" y="1697038"/>
            <a:ext cx="349250" cy="51276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227" name="Text Box 13"/>
          <p:cNvSpPr txBox="1">
            <a:spLocks noChangeArrowheads="1"/>
          </p:cNvSpPr>
          <p:nvPr/>
        </p:nvSpPr>
        <p:spPr bwMode="auto">
          <a:xfrm>
            <a:off x="8256589" y="3290888"/>
            <a:ext cx="35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t>N</a:t>
            </a:r>
          </a:p>
        </p:txBody>
      </p:sp>
      <p:sp>
        <p:nvSpPr>
          <p:cNvPr id="9228" name="Text Box 14"/>
          <p:cNvSpPr txBox="1">
            <a:spLocks noChangeArrowheads="1"/>
          </p:cNvSpPr>
          <p:nvPr/>
        </p:nvSpPr>
        <p:spPr bwMode="auto">
          <a:xfrm>
            <a:off x="6743701" y="1778001"/>
            <a:ext cx="358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t>K</a:t>
            </a:r>
          </a:p>
        </p:txBody>
      </p:sp>
      <p:sp>
        <p:nvSpPr>
          <p:cNvPr id="9229" name="Text Box 15"/>
          <p:cNvSpPr txBox="1">
            <a:spLocks noChangeArrowheads="1"/>
          </p:cNvSpPr>
          <p:nvPr/>
        </p:nvSpPr>
        <p:spPr bwMode="auto">
          <a:xfrm>
            <a:off x="9912351" y="1778001"/>
            <a:ext cx="358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t>G</a:t>
            </a:r>
          </a:p>
        </p:txBody>
      </p:sp>
      <p:sp>
        <p:nvSpPr>
          <p:cNvPr id="9230" name="Line 17"/>
          <p:cNvSpPr>
            <a:spLocks noChangeAspect="1" noChangeShapeType="1"/>
          </p:cNvSpPr>
          <p:nvPr/>
        </p:nvSpPr>
        <p:spPr bwMode="auto">
          <a:xfrm rot="8880000" flipH="1">
            <a:off x="8997950" y="1681163"/>
            <a:ext cx="7938" cy="936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231" name="Line 19"/>
          <p:cNvSpPr>
            <a:spLocks noChangeAspect="1" noChangeShapeType="1"/>
          </p:cNvSpPr>
          <p:nvPr/>
        </p:nvSpPr>
        <p:spPr bwMode="auto">
          <a:xfrm rot="8880000" flipH="1">
            <a:off x="9372600" y="2112963"/>
            <a:ext cx="7938" cy="936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232" name="Line 20"/>
          <p:cNvSpPr>
            <a:spLocks noChangeAspect="1" noChangeShapeType="1"/>
          </p:cNvSpPr>
          <p:nvPr/>
        </p:nvSpPr>
        <p:spPr bwMode="auto">
          <a:xfrm rot="8880000" flipH="1">
            <a:off x="7558089" y="1725613"/>
            <a:ext cx="7937" cy="936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233" name="Line 21"/>
          <p:cNvSpPr>
            <a:spLocks noChangeAspect="1" noChangeShapeType="1"/>
          </p:cNvSpPr>
          <p:nvPr/>
        </p:nvSpPr>
        <p:spPr bwMode="auto">
          <a:xfrm rot="8880000" flipH="1">
            <a:off x="7932739" y="2157413"/>
            <a:ext cx="7937" cy="936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234" name="Text Box 22"/>
          <p:cNvSpPr txBox="1">
            <a:spLocks noChangeArrowheads="1"/>
          </p:cNvSpPr>
          <p:nvPr/>
        </p:nvSpPr>
        <p:spPr bwMode="auto">
          <a:xfrm>
            <a:off x="7996239" y="1473200"/>
            <a:ext cx="358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D</a:t>
            </a:r>
          </a:p>
        </p:txBody>
      </p:sp>
      <p:sp>
        <p:nvSpPr>
          <p:cNvPr id="9235" name="Text Box 23"/>
          <p:cNvSpPr txBox="1">
            <a:spLocks noChangeArrowheads="1"/>
          </p:cNvSpPr>
          <p:nvPr/>
        </p:nvSpPr>
        <p:spPr bwMode="auto">
          <a:xfrm>
            <a:off x="7851776" y="2185988"/>
            <a:ext cx="358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B′</a:t>
            </a:r>
          </a:p>
        </p:txBody>
      </p:sp>
      <p:sp>
        <p:nvSpPr>
          <p:cNvPr id="9236" name="Text Box 24"/>
          <p:cNvSpPr txBox="1">
            <a:spLocks noChangeArrowheads="1"/>
          </p:cNvSpPr>
          <p:nvPr/>
        </p:nvSpPr>
        <p:spPr bwMode="auto">
          <a:xfrm>
            <a:off x="7291389" y="1519238"/>
            <a:ext cx="358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D′</a:t>
            </a:r>
          </a:p>
        </p:txBody>
      </p:sp>
      <p:sp>
        <p:nvSpPr>
          <p:cNvPr id="9237" name="Text Box 25"/>
          <p:cNvSpPr txBox="1">
            <a:spLocks noChangeArrowheads="1"/>
          </p:cNvSpPr>
          <p:nvPr/>
        </p:nvSpPr>
        <p:spPr bwMode="auto">
          <a:xfrm>
            <a:off x="8543926" y="2166938"/>
            <a:ext cx="358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B</a:t>
            </a:r>
          </a:p>
        </p:txBody>
      </p:sp>
      <p:sp>
        <p:nvSpPr>
          <p:cNvPr id="9238" name="Text Box 26"/>
          <p:cNvSpPr txBox="1">
            <a:spLocks noChangeArrowheads="1"/>
          </p:cNvSpPr>
          <p:nvPr/>
        </p:nvSpPr>
        <p:spPr bwMode="auto">
          <a:xfrm>
            <a:off x="8659813" y="1446213"/>
            <a:ext cx="4556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D</a:t>
            </a:r>
            <a:r>
              <a:rPr lang="tr-TR" altLang="tr-TR" sz="1400">
                <a:sym typeface="Symbol" panose="05050102010706020507" pitchFamily="18" charset="2"/>
              </a:rPr>
              <a:t></a:t>
            </a:r>
          </a:p>
        </p:txBody>
      </p:sp>
      <p:sp>
        <p:nvSpPr>
          <p:cNvPr id="9239" name="Text Box 27"/>
          <p:cNvSpPr txBox="1">
            <a:spLocks noChangeArrowheads="1"/>
          </p:cNvSpPr>
          <p:nvPr/>
        </p:nvSpPr>
        <p:spPr bwMode="auto">
          <a:xfrm>
            <a:off x="9307514" y="2138363"/>
            <a:ext cx="441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B</a:t>
            </a:r>
            <a:r>
              <a:rPr lang="tr-TR" altLang="tr-TR" sz="1400">
                <a:sym typeface="Symbol" panose="05050102010706020507" pitchFamily="18" charset="2"/>
              </a:rPr>
              <a:t></a:t>
            </a:r>
          </a:p>
        </p:txBody>
      </p:sp>
      <p:sp>
        <p:nvSpPr>
          <p:cNvPr id="9240" name="Text Box 28"/>
          <p:cNvSpPr txBox="1">
            <a:spLocks noChangeArrowheads="1"/>
          </p:cNvSpPr>
          <p:nvPr/>
        </p:nvSpPr>
        <p:spPr bwMode="auto">
          <a:xfrm>
            <a:off x="7342189" y="231776"/>
            <a:ext cx="5032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t>Y</a:t>
            </a:r>
            <a:r>
              <a:rPr lang="tr-TR" altLang="tr-TR" sz="1800" baseline="-25000"/>
              <a:t>1</a:t>
            </a:r>
          </a:p>
        </p:txBody>
      </p:sp>
      <p:sp>
        <p:nvSpPr>
          <p:cNvPr id="9241" name="Text Box 30"/>
          <p:cNvSpPr txBox="1">
            <a:spLocks noChangeArrowheads="1"/>
          </p:cNvSpPr>
          <p:nvPr/>
        </p:nvSpPr>
        <p:spPr bwMode="auto">
          <a:xfrm>
            <a:off x="8983664" y="190501"/>
            <a:ext cx="5032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t>Y</a:t>
            </a:r>
            <a:r>
              <a:rPr lang="tr-TR" altLang="tr-TR" sz="1800" baseline="-25000"/>
              <a:t>2</a:t>
            </a:r>
          </a:p>
        </p:txBody>
      </p:sp>
      <p:sp>
        <p:nvSpPr>
          <p:cNvPr id="28" name="AutoShape 31"/>
          <p:cNvSpPr>
            <a:spLocks noChangeArrowheads="1"/>
          </p:cNvSpPr>
          <p:nvPr/>
        </p:nvSpPr>
        <p:spPr bwMode="auto">
          <a:xfrm>
            <a:off x="7680326" y="554038"/>
            <a:ext cx="142875" cy="144462"/>
          </a:xfrm>
          <a:prstGeom prst="star5">
            <a:avLst/>
          </a:prstGeom>
          <a:solidFill>
            <a:schemeClr val="accent1"/>
          </a:solidFill>
          <a:ln w="9525">
            <a:solidFill>
              <a:schemeClr val="tx1"/>
            </a:solidFill>
            <a:miter lim="800000"/>
            <a:headEnd/>
            <a:tailEnd/>
          </a:ln>
          <a:effectLst/>
        </p:spPr>
        <p:txBody>
          <a:bodyPr wrap="none" anchor="ctr"/>
          <a:lstStyle/>
          <a:p>
            <a:pPr>
              <a:defRPr/>
            </a:pPr>
            <a:endParaRPr lang="tr-TR"/>
          </a:p>
        </p:txBody>
      </p:sp>
      <p:sp>
        <p:nvSpPr>
          <p:cNvPr id="29" name="AutoShape 32"/>
          <p:cNvSpPr>
            <a:spLocks noChangeArrowheads="1"/>
          </p:cNvSpPr>
          <p:nvPr/>
        </p:nvSpPr>
        <p:spPr bwMode="auto">
          <a:xfrm>
            <a:off x="9129714" y="501651"/>
            <a:ext cx="142875" cy="144463"/>
          </a:xfrm>
          <a:prstGeom prst="star5">
            <a:avLst/>
          </a:prstGeom>
          <a:solidFill>
            <a:schemeClr val="accent1"/>
          </a:solidFill>
          <a:ln w="9525">
            <a:solidFill>
              <a:schemeClr val="tx1"/>
            </a:solidFill>
            <a:miter lim="800000"/>
            <a:headEnd/>
            <a:tailEnd/>
          </a:ln>
          <a:effectLst/>
        </p:spPr>
        <p:txBody>
          <a:bodyPr wrap="none" anchor="ctr"/>
          <a:lstStyle/>
          <a:p>
            <a:pPr>
              <a:defRPr/>
            </a:pPr>
            <a:endParaRPr lang="tr-TR"/>
          </a:p>
        </p:txBody>
      </p:sp>
      <p:sp>
        <p:nvSpPr>
          <p:cNvPr id="9244" name="Text Box 33"/>
          <p:cNvSpPr txBox="1">
            <a:spLocks noChangeArrowheads="1"/>
          </p:cNvSpPr>
          <p:nvPr/>
        </p:nvSpPr>
        <p:spPr bwMode="auto">
          <a:xfrm>
            <a:off x="6527801" y="1778001"/>
            <a:ext cx="358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solidFill>
                  <a:srgbClr val="FF3300"/>
                </a:solidFill>
              </a:rPr>
              <a:t>P</a:t>
            </a:r>
          </a:p>
        </p:txBody>
      </p:sp>
      <p:sp>
        <p:nvSpPr>
          <p:cNvPr id="9245" name="Text Box 34"/>
          <p:cNvSpPr txBox="1">
            <a:spLocks noChangeArrowheads="1"/>
          </p:cNvSpPr>
          <p:nvPr/>
        </p:nvSpPr>
        <p:spPr bwMode="auto">
          <a:xfrm>
            <a:off x="10131425" y="1778001"/>
            <a:ext cx="40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solidFill>
                  <a:srgbClr val="FF3300"/>
                </a:solidFill>
              </a:rPr>
              <a:t>P′</a:t>
            </a:r>
          </a:p>
        </p:txBody>
      </p:sp>
      <p:sp>
        <p:nvSpPr>
          <p:cNvPr id="9246" name="Text Box 35"/>
          <p:cNvSpPr txBox="1">
            <a:spLocks noChangeArrowheads="1"/>
          </p:cNvSpPr>
          <p:nvPr/>
        </p:nvSpPr>
        <p:spPr bwMode="auto">
          <a:xfrm>
            <a:off x="9340850" y="1884364"/>
            <a:ext cx="647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ym typeface="Symbol" panose="05050102010706020507" pitchFamily="18" charset="2"/>
              </a:rPr>
              <a:t> = 0</a:t>
            </a:r>
          </a:p>
        </p:txBody>
      </p:sp>
      <p:sp>
        <p:nvSpPr>
          <p:cNvPr id="9247" name="Text Box 36"/>
          <p:cNvSpPr txBox="1">
            <a:spLocks noChangeArrowheads="1"/>
          </p:cNvSpPr>
          <p:nvPr/>
        </p:nvSpPr>
        <p:spPr bwMode="auto">
          <a:xfrm rot="-5400000">
            <a:off x="8091488" y="2693988"/>
            <a:ext cx="1184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t>ekvator</a:t>
            </a:r>
          </a:p>
        </p:txBody>
      </p:sp>
      <p:sp>
        <p:nvSpPr>
          <p:cNvPr id="9248" name="AutoShape 37"/>
          <p:cNvSpPr>
            <a:spLocks/>
          </p:cNvSpPr>
          <p:nvPr/>
        </p:nvSpPr>
        <p:spPr bwMode="auto">
          <a:xfrm rot="4592992">
            <a:off x="7974013" y="34926"/>
            <a:ext cx="215900" cy="720725"/>
          </a:xfrm>
          <a:prstGeom prst="leftBrace">
            <a:avLst>
              <a:gd name="adj1" fmla="val 7900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9249" name="Text Box 38"/>
          <p:cNvSpPr txBox="1">
            <a:spLocks noChangeArrowheads="1"/>
          </p:cNvSpPr>
          <p:nvPr/>
        </p:nvSpPr>
        <p:spPr bwMode="auto">
          <a:xfrm>
            <a:off x="7908926" y="-26988"/>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sym typeface="Symbol" panose="05050102010706020507" pitchFamily="18" charset="2"/>
              </a:rPr>
              <a:t></a:t>
            </a:r>
          </a:p>
        </p:txBody>
      </p:sp>
      <p:sp>
        <p:nvSpPr>
          <p:cNvPr id="9250" name="Text Box 39"/>
          <p:cNvSpPr txBox="1">
            <a:spLocks noChangeArrowheads="1"/>
          </p:cNvSpPr>
          <p:nvPr/>
        </p:nvSpPr>
        <p:spPr bwMode="auto">
          <a:xfrm>
            <a:off x="7007226" y="2066925"/>
            <a:ext cx="576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ufuk</a:t>
            </a:r>
          </a:p>
        </p:txBody>
      </p:sp>
      <p:sp>
        <p:nvSpPr>
          <p:cNvPr id="9251" name="Text Box 40"/>
          <p:cNvSpPr txBox="1">
            <a:spLocks noChangeArrowheads="1"/>
          </p:cNvSpPr>
          <p:nvPr/>
        </p:nvSpPr>
        <p:spPr bwMode="auto">
          <a:xfrm>
            <a:off x="1774826" y="620713"/>
            <a:ext cx="4537075"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tr-TR" altLang="tr-TR" sz="1600"/>
              <a:t>2. </a:t>
            </a:r>
            <a:r>
              <a:rPr lang="tr-TR" altLang="tr-TR" sz="1600">
                <a:sym typeface="Symbol" panose="05050102010706020507" pitchFamily="18" charset="2"/>
              </a:rPr>
              <a:t> değişsin</a:t>
            </a:r>
          </a:p>
          <a:p>
            <a:pPr algn="just" eaLnBrk="1" hangingPunct="1">
              <a:spcBef>
                <a:spcPct val="50000"/>
              </a:spcBef>
              <a:buFontTx/>
              <a:buNone/>
            </a:pPr>
            <a:r>
              <a:rPr lang="tr-TR" altLang="tr-TR" sz="1600">
                <a:sym typeface="Symbol" panose="05050102010706020507" pitchFamily="18" charset="2"/>
              </a:rPr>
              <a:t>a.  = 0 (gözlemci ekvatorda)</a:t>
            </a:r>
          </a:p>
          <a:p>
            <a:pPr algn="just" eaLnBrk="1" hangingPunct="1">
              <a:spcBef>
                <a:spcPct val="50000"/>
              </a:spcBef>
              <a:buFont typeface="Symbol" panose="05050102010706020507" pitchFamily="18" charset="2"/>
              <a:buNone/>
            </a:pPr>
            <a:r>
              <a:rPr lang="tr-TR" altLang="tr-TR" sz="1600">
                <a:sym typeface="Symbol" panose="05050102010706020507" pitchFamily="18" charset="2"/>
              </a:rPr>
              <a:t> = 0 olan bir yıldız için görülme süresi 12</a:t>
            </a:r>
            <a:r>
              <a:rPr lang="tr-TR" altLang="tr-TR" sz="1600" baseline="30000">
                <a:sym typeface="Symbol" panose="05050102010706020507" pitchFamily="18" charset="2"/>
              </a:rPr>
              <a:t>sa</a:t>
            </a:r>
          </a:p>
          <a:p>
            <a:pPr algn="just" eaLnBrk="1" hangingPunct="1">
              <a:spcBef>
                <a:spcPct val="50000"/>
              </a:spcBef>
              <a:buFont typeface="Symbol" panose="05050102010706020507" pitchFamily="18" charset="2"/>
              <a:buNone/>
            </a:pPr>
            <a:r>
              <a:rPr lang="tr-TR" altLang="tr-TR" sz="1600">
                <a:sym typeface="Symbol" panose="05050102010706020507" pitchFamily="18" charset="2"/>
              </a:rPr>
              <a:t>b.  &gt; 0 olan yıldız için D ve B noktaları kuzeye doğru kayar. Görülme süresi = 12</a:t>
            </a:r>
            <a:r>
              <a:rPr lang="tr-TR" altLang="tr-TR" sz="1600" baseline="30000">
                <a:sym typeface="Symbol" panose="05050102010706020507" pitchFamily="18" charset="2"/>
              </a:rPr>
              <a:t>sa</a:t>
            </a:r>
          </a:p>
          <a:p>
            <a:pPr algn="just" eaLnBrk="1" hangingPunct="1">
              <a:spcBef>
                <a:spcPct val="50000"/>
              </a:spcBef>
              <a:buFont typeface="Symbol" panose="05050102010706020507" pitchFamily="18" charset="2"/>
              <a:buNone/>
            </a:pPr>
            <a:r>
              <a:rPr lang="tr-TR" altLang="tr-TR" sz="1600">
                <a:sym typeface="Symbol" panose="05050102010706020507" pitchFamily="18" charset="2"/>
              </a:rPr>
              <a:t>c.  &lt; 0 olan yıldız için D ve B noktaları güneye doğru kayar. Görülme süresi = 12</a:t>
            </a:r>
            <a:r>
              <a:rPr lang="tr-TR" altLang="tr-TR" sz="1600" baseline="30000">
                <a:sym typeface="Symbol" panose="05050102010706020507" pitchFamily="18" charset="2"/>
              </a:rPr>
              <a:t>sa</a:t>
            </a:r>
          </a:p>
          <a:p>
            <a:pPr algn="just" eaLnBrk="1" hangingPunct="1">
              <a:spcBef>
                <a:spcPct val="50000"/>
              </a:spcBef>
              <a:buFont typeface="Symbol" panose="05050102010706020507" pitchFamily="18" charset="2"/>
              <a:buChar char="j"/>
            </a:pPr>
            <a:r>
              <a:rPr lang="tr-TR" altLang="tr-TR" sz="1600">
                <a:sym typeface="Symbol" panose="05050102010706020507" pitchFamily="18" charset="2"/>
              </a:rPr>
              <a:t>= 0 olan yerde doğmayan ve batmayan yıldız yok.</a:t>
            </a:r>
          </a:p>
          <a:p>
            <a:pPr algn="just" eaLnBrk="1" hangingPunct="1">
              <a:spcBef>
                <a:spcPct val="50000"/>
              </a:spcBef>
              <a:buFont typeface="Symbol" panose="05050102010706020507" pitchFamily="18" charset="2"/>
              <a:buNone/>
            </a:pPr>
            <a:r>
              <a:rPr lang="tr-TR" altLang="tr-TR" sz="1600">
                <a:sym typeface="Symbol" panose="05050102010706020507" pitchFamily="18" charset="2"/>
              </a:rPr>
              <a:t>d. </a:t>
            </a:r>
            <a:r>
              <a:rPr lang="tr-TR" altLang="tr-TR" sz="1800">
                <a:sym typeface="Symbol" panose="05050102010706020507" pitchFamily="18" charset="2"/>
              </a:rPr>
              <a:t> = 90 (gözlemci kuzey kutupta)</a:t>
            </a:r>
          </a:p>
          <a:p>
            <a:pPr algn="just" eaLnBrk="1" hangingPunct="1">
              <a:spcBef>
                <a:spcPct val="50000"/>
              </a:spcBef>
              <a:buFont typeface="Symbol" panose="05050102010706020507" pitchFamily="18" charset="2"/>
              <a:buChar char="d"/>
            </a:pPr>
            <a:r>
              <a:rPr lang="tr-TR" altLang="tr-TR" sz="1800">
                <a:sym typeface="Symbol" panose="05050102010706020507" pitchFamily="18" charset="2"/>
              </a:rPr>
              <a:t>= 0 olan bir yıldız ufuk çemberi boyunca dolaşır.</a:t>
            </a:r>
          </a:p>
          <a:p>
            <a:pPr algn="just" eaLnBrk="1" hangingPunct="1">
              <a:spcBef>
                <a:spcPct val="50000"/>
              </a:spcBef>
              <a:buFont typeface="Symbol" panose="05050102010706020507" pitchFamily="18" charset="2"/>
              <a:buChar char="d"/>
            </a:pPr>
            <a:r>
              <a:rPr lang="tr-TR" altLang="tr-TR" sz="1800">
                <a:sym typeface="Symbol" panose="05050102010706020507" pitchFamily="18" charset="2"/>
              </a:rPr>
              <a:t>&gt; 0 ise hiç batmaz (Y</a:t>
            </a:r>
            <a:r>
              <a:rPr lang="tr-TR" altLang="tr-TR" sz="1800" baseline="-25000">
                <a:sym typeface="Symbol" panose="05050102010706020507" pitchFamily="18" charset="2"/>
              </a:rPr>
              <a:t>1</a:t>
            </a:r>
            <a:r>
              <a:rPr lang="tr-TR" altLang="tr-TR" sz="1800">
                <a:sym typeface="Symbol" panose="05050102010706020507" pitchFamily="18" charset="2"/>
              </a:rPr>
              <a:t>)</a:t>
            </a:r>
          </a:p>
          <a:p>
            <a:pPr algn="just" eaLnBrk="1" hangingPunct="1">
              <a:spcBef>
                <a:spcPct val="50000"/>
              </a:spcBef>
              <a:buFont typeface="Symbol" panose="05050102010706020507" pitchFamily="18" charset="2"/>
              <a:buNone/>
            </a:pPr>
            <a:r>
              <a:rPr lang="tr-TR" altLang="tr-TR" sz="1800">
                <a:sym typeface="Symbol" panose="05050102010706020507" pitchFamily="18" charset="2"/>
              </a:rPr>
              <a:t> &lt; 0 ise hiç doğmaz (Y</a:t>
            </a:r>
            <a:r>
              <a:rPr lang="tr-TR" altLang="tr-TR" sz="1800" baseline="-25000">
                <a:sym typeface="Symbol" panose="05050102010706020507" pitchFamily="18" charset="2"/>
              </a:rPr>
              <a:t>2</a:t>
            </a:r>
            <a:r>
              <a:rPr lang="tr-TR" altLang="tr-TR" sz="1800">
                <a:sym typeface="Symbol" panose="05050102010706020507" pitchFamily="18" charset="2"/>
              </a:rPr>
              <a:t>)</a:t>
            </a:r>
          </a:p>
        </p:txBody>
      </p:sp>
      <p:sp>
        <p:nvSpPr>
          <p:cNvPr id="9252" name="Oval 43"/>
          <p:cNvSpPr>
            <a:spLocks noChangeArrowheads="1"/>
          </p:cNvSpPr>
          <p:nvPr/>
        </p:nvSpPr>
        <p:spPr bwMode="auto">
          <a:xfrm rot="5400000">
            <a:off x="7134225" y="4343400"/>
            <a:ext cx="382588" cy="2592388"/>
          </a:xfrm>
          <a:prstGeom prst="ellipse">
            <a:avLst/>
          </a:prstGeom>
          <a:pattFill prst="wdDnDiag">
            <a:fgClr>
              <a:schemeClr val="accent1">
                <a:alpha val="39999"/>
              </a:schemeClr>
            </a:fgClr>
            <a:bgClr>
              <a:srgbClr val="FFFFFF">
                <a:alpha val="39999"/>
              </a:srgbClr>
            </a:bgClr>
          </a:patt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9253" name="Oval 44"/>
          <p:cNvSpPr>
            <a:spLocks noChangeArrowheads="1"/>
          </p:cNvSpPr>
          <p:nvPr/>
        </p:nvSpPr>
        <p:spPr bwMode="auto">
          <a:xfrm rot="5400000">
            <a:off x="7142956" y="3410744"/>
            <a:ext cx="382588" cy="2952750"/>
          </a:xfrm>
          <a:prstGeom prst="ellipse">
            <a:avLst/>
          </a:prstGeom>
          <a:pattFill prst="wdDnDiag">
            <a:fgClr>
              <a:schemeClr val="accent1">
                <a:alpha val="39999"/>
              </a:schemeClr>
            </a:fgClr>
            <a:bgClr>
              <a:srgbClr val="FFFFFF">
                <a:alpha val="39999"/>
              </a:srgbClr>
            </a:bgClr>
          </a:patt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9254" name="Oval 45"/>
          <p:cNvSpPr>
            <a:spLocks noChangeArrowheads="1"/>
          </p:cNvSpPr>
          <p:nvPr/>
        </p:nvSpPr>
        <p:spPr bwMode="auto">
          <a:xfrm rot="5400000">
            <a:off x="7142956" y="2934494"/>
            <a:ext cx="382588" cy="2520950"/>
          </a:xfrm>
          <a:prstGeom prst="ellipse">
            <a:avLst/>
          </a:prstGeom>
          <a:pattFill prst="wdDnDiag">
            <a:fgClr>
              <a:schemeClr val="accent1">
                <a:alpha val="39999"/>
              </a:schemeClr>
            </a:fgClr>
            <a:bgClr>
              <a:srgbClr val="FFFFFF">
                <a:alpha val="39999"/>
              </a:srgbClr>
            </a:bgClr>
          </a:patt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9255" name="Oval 46"/>
          <p:cNvSpPr>
            <a:spLocks noChangeArrowheads="1"/>
          </p:cNvSpPr>
          <p:nvPr/>
        </p:nvSpPr>
        <p:spPr bwMode="auto">
          <a:xfrm rot="5400000">
            <a:off x="5857875" y="3470275"/>
            <a:ext cx="2952750" cy="29527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9256" name="Line 48"/>
          <p:cNvSpPr>
            <a:spLocks noChangeShapeType="1"/>
          </p:cNvSpPr>
          <p:nvPr/>
        </p:nvSpPr>
        <p:spPr bwMode="auto">
          <a:xfrm rot="5400000">
            <a:off x="5843588" y="4946650"/>
            <a:ext cx="2952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257" name="Line 49"/>
          <p:cNvSpPr>
            <a:spLocks noChangeShapeType="1"/>
          </p:cNvSpPr>
          <p:nvPr/>
        </p:nvSpPr>
        <p:spPr bwMode="auto">
          <a:xfrm rot="5400000">
            <a:off x="7334250" y="3406775"/>
            <a:ext cx="0" cy="2952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258" name="Text Box 53"/>
          <p:cNvSpPr txBox="1">
            <a:spLocks noChangeArrowheads="1"/>
          </p:cNvSpPr>
          <p:nvPr/>
        </p:nvSpPr>
        <p:spPr bwMode="auto">
          <a:xfrm>
            <a:off x="7078664" y="3178176"/>
            <a:ext cx="358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t>Z</a:t>
            </a:r>
          </a:p>
        </p:txBody>
      </p:sp>
      <p:sp>
        <p:nvSpPr>
          <p:cNvPr id="9259" name="Text Box 54"/>
          <p:cNvSpPr txBox="1">
            <a:spLocks noChangeArrowheads="1"/>
          </p:cNvSpPr>
          <p:nvPr/>
        </p:nvSpPr>
        <p:spPr bwMode="auto">
          <a:xfrm>
            <a:off x="7107239" y="6346826"/>
            <a:ext cx="358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t>N</a:t>
            </a:r>
          </a:p>
        </p:txBody>
      </p:sp>
      <p:sp>
        <p:nvSpPr>
          <p:cNvPr id="9260" name="Text Box 65"/>
          <p:cNvSpPr txBox="1">
            <a:spLocks noChangeArrowheads="1"/>
          </p:cNvSpPr>
          <p:nvPr/>
        </p:nvSpPr>
        <p:spPr bwMode="auto">
          <a:xfrm>
            <a:off x="8523289" y="3878263"/>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t>Y</a:t>
            </a:r>
            <a:r>
              <a:rPr lang="tr-TR" altLang="tr-TR" sz="1800" baseline="-25000"/>
              <a:t>1</a:t>
            </a:r>
          </a:p>
        </p:txBody>
      </p:sp>
      <p:sp>
        <p:nvSpPr>
          <p:cNvPr id="9261" name="Text Box 66"/>
          <p:cNvSpPr txBox="1">
            <a:spLocks noChangeArrowheads="1"/>
          </p:cNvSpPr>
          <p:nvPr/>
        </p:nvSpPr>
        <p:spPr bwMode="auto">
          <a:xfrm>
            <a:off x="8612189" y="5491163"/>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t>Y</a:t>
            </a:r>
            <a:r>
              <a:rPr lang="tr-TR" altLang="tr-TR" sz="1800" baseline="-25000"/>
              <a:t>2</a:t>
            </a:r>
          </a:p>
        </p:txBody>
      </p:sp>
      <p:sp>
        <p:nvSpPr>
          <p:cNvPr id="48" name="AutoShape 67"/>
          <p:cNvSpPr>
            <a:spLocks noChangeArrowheads="1"/>
          </p:cNvSpPr>
          <p:nvPr/>
        </p:nvSpPr>
        <p:spPr bwMode="auto">
          <a:xfrm rot="5400000">
            <a:off x="8520907" y="4118770"/>
            <a:ext cx="142875" cy="144462"/>
          </a:xfrm>
          <a:prstGeom prst="star5">
            <a:avLst/>
          </a:prstGeom>
          <a:solidFill>
            <a:schemeClr val="accent1"/>
          </a:solidFill>
          <a:ln w="9525">
            <a:solidFill>
              <a:schemeClr val="tx1"/>
            </a:solidFill>
            <a:miter lim="800000"/>
            <a:headEnd/>
            <a:tailEnd/>
          </a:ln>
          <a:effectLst/>
        </p:spPr>
        <p:txBody>
          <a:bodyPr wrap="none" anchor="ctr"/>
          <a:lstStyle/>
          <a:p>
            <a:pPr>
              <a:defRPr/>
            </a:pPr>
            <a:endParaRPr lang="tr-TR"/>
          </a:p>
        </p:txBody>
      </p:sp>
      <p:sp>
        <p:nvSpPr>
          <p:cNvPr id="49" name="AutoShape 68"/>
          <p:cNvSpPr>
            <a:spLocks noChangeArrowheads="1"/>
          </p:cNvSpPr>
          <p:nvPr/>
        </p:nvSpPr>
        <p:spPr bwMode="auto">
          <a:xfrm rot="5400000">
            <a:off x="8573295" y="5568157"/>
            <a:ext cx="142875" cy="144463"/>
          </a:xfrm>
          <a:prstGeom prst="star5">
            <a:avLst/>
          </a:prstGeom>
          <a:solidFill>
            <a:schemeClr val="accent1"/>
          </a:solidFill>
          <a:ln w="9525">
            <a:solidFill>
              <a:schemeClr val="tx1"/>
            </a:solidFill>
            <a:miter lim="800000"/>
            <a:headEnd/>
            <a:tailEnd/>
          </a:ln>
          <a:effectLst/>
        </p:spPr>
        <p:txBody>
          <a:bodyPr wrap="none" anchor="ctr"/>
          <a:lstStyle/>
          <a:p>
            <a:pPr>
              <a:defRPr/>
            </a:pPr>
            <a:endParaRPr lang="tr-TR"/>
          </a:p>
        </p:txBody>
      </p:sp>
      <p:sp>
        <p:nvSpPr>
          <p:cNvPr id="9264" name="Text Box 69"/>
          <p:cNvSpPr txBox="1">
            <a:spLocks noChangeArrowheads="1"/>
          </p:cNvSpPr>
          <p:nvPr/>
        </p:nvSpPr>
        <p:spPr bwMode="auto">
          <a:xfrm>
            <a:off x="7078664" y="2933701"/>
            <a:ext cx="358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solidFill>
                  <a:srgbClr val="FF3300"/>
                </a:solidFill>
              </a:rPr>
              <a:t>P</a:t>
            </a:r>
          </a:p>
        </p:txBody>
      </p:sp>
      <p:sp>
        <p:nvSpPr>
          <p:cNvPr id="9265" name="Text Box 70"/>
          <p:cNvSpPr txBox="1">
            <a:spLocks noChangeArrowheads="1"/>
          </p:cNvSpPr>
          <p:nvPr/>
        </p:nvSpPr>
        <p:spPr bwMode="auto">
          <a:xfrm>
            <a:off x="7105650" y="6562726"/>
            <a:ext cx="40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solidFill>
                  <a:srgbClr val="FF3300"/>
                </a:solidFill>
              </a:rPr>
              <a:t>P′</a:t>
            </a:r>
          </a:p>
        </p:txBody>
      </p:sp>
      <p:sp>
        <p:nvSpPr>
          <p:cNvPr id="9266" name="Text Box 71"/>
          <p:cNvSpPr txBox="1">
            <a:spLocks noChangeArrowheads="1"/>
          </p:cNvSpPr>
          <p:nvPr/>
        </p:nvSpPr>
        <p:spPr bwMode="auto">
          <a:xfrm rot="5400000">
            <a:off x="6873082" y="5966620"/>
            <a:ext cx="647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ym typeface="Symbol" panose="05050102010706020507" pitchFamily="18" charset="2"/>
              </a:rPr>
              <a:t> = 0</a:t>
            </a:r>
          </a:p>
        </p:txBody>
      </p:sp>
      <p:sp>
        <p:nvSpPr>
          <p:cNvPr id="9267" name="Text Box 72"/>
          <p:cNvSpPr txBox="1">
            <a:spLocks noChangeArrowheads="1"/>
          </p:cNvSpPr>
          <p:nvPr/>
        </p:nvSpPr>
        <p:spPr bwMode="auto">
          <a:xfrm>
            <a:off x="7751764" y="5013325"/>
            <a:ext cx="1184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ekvator</a:t>
            </a:r>
          </a:p>
        </p:txBody>
      </p:sp>
      <p:sp>
        <p:nvSpPr>
          <p:cNvPr id="9268" name="AutoShape 73"/>
          <p:cNvSpPr>
            <a:spLocks/>
          </p:cNvSpPr>
          <p:nvPr/>
        </p:nvSpPr>
        <p:spPr bwMode="auto">
          <a:xfrm rot="9992992">
            <a:off x="8716963" y="4160839"/>
            <a:ext cx="215900" cy="720725"/>
          </a:xfrm>
          <a:prstGeom prst="leftBrace">
            <a:avLst>
              <a:gd name="adj1" fmla="val 7900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9269" name="Text Box 74"/>
          <p:cNvSpPr txBox="1">
            <a:spLocks noChangeArrowheads="1"/>
          </p:cNvSpPr>
          <p:nvPr/>
        </p:nvSpPr>
        <p:spPr bwMode="auto">
          <a:xfrm>
            <a:off x="8909051" y="4298951"/>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sym typeface="Symbol" panose="05050102010706020507" pitchFamily="18" charset="2"/>
              </a:rPr>
              <a:t></a:t>
            </a:r>
          </a:p>
        </p:txBody>
      </p:sp>
      <p:sp>
        <p:nvSpPr>
          <p:cNvPr id="9270" name="Text Box 75"/>
          <p:cNvSpPr txBox="1">
            <a:spLocks noChangeArrowheads="1"/>
          </p:cNvSpPr>
          <p:nvPr/>
        </p:nvSpPr>
        <p:spPr bwMode="auto">
          <a:xfrm>
            <a:off x="5880101" y="4970464"/>
            <a:ext cx="5762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t>ufuk</a:t>
            </a:r>
          </a:p>
        </p:txBody>
      </p:sp>
      <p:sp>
        <p:nvSpPr>
          <p:cNvPr id="9271" name="AutoShape 76"/>
          <p:cNvSpPr>
            <a:spLocks/>
          </p:cNvSpPr>
          <p:nvPr/>
        </p:nvSpPr>
        <p:spPr bwMode="auto">
          <a:xfrm rot="-10146574">
            <a:off x="8721725" y="4911726"/>
            <a:ext cx="215900" cy="720725"/>
          </a:xfrm>
          <a:prstGeom prst="leftBrace">
            <a:avLst>
              <a:gd name="adj1" fmla="val 7900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9272" name="Text Box 77"/>
          <p:cNvSpPr txBox="1">
            <a:spLocks noChangeArrowheads="1"/>
          </p:cNvSpPr>
          <p:nvPr/>
        </p:nvSpPr>
        <p:spPr bwMode="auto">
          <a:xfrm>
            <a:off x="8866188" y="5084763"/>
            <a:ext cx="43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sym typeface="Symbol" panose="05050102010706020507" pitchFamily="18" charset="2"/>
              </a:rPr>
              <a:t>-</a:t>
            </a:r>
          </a:p>
        </p:txBody>
      </p:sp>
    </p:spTree>
    <p:extLst>
      <p:ext uri="{BB962C8B-B14F-4D97-AF65-F5344CB8AC3E}">
        <p14:creationId xmlns:p14="http://schemas.microsoft.com/office/powerpoint/2010/main" val="1492729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3081" name="ShockwaveFlash1" r:id="rId2" imgW="10252080" imgH="6245280"/>
        </mc:Choice>
        <mc:Fallback>
          <p:control name="ShockwaveFlash1" r:id="rId2" imgW="10252080" imgH="6245280">
            <p:pic>
              <p:nvPicPr>
                <p:cNvPr id="3" name="ShockwaveFlash1"/>
                <p:cNvPicPr>
                  <a:picLocks/>
                </p:cNvPicPr>
                <p:nvPr/>
              </p:nvPicPr>
              <p:blipFill>
                <a:blip r:embed="rId4"/>
                <a:stretch>
                  <a:fillRect/>
                </a:stretch>
              </p:blipFill>
              <p:spPr>
                <a:xfrm>
                  <a:off x="1184209" y="270791"/>
                  <a:ext cx="10252230" cy="6245919"/>
                </a:xfrm>
                <a:prstGeom prst="rect">
                  <a:avLst/>
                </a:prstGeom>
              </p:spPr>
            </p:pic>
          </p:control>
        </mc:Fallback>
      </mc:AlternateContent>
    </p:controls>
    <p:extLst>
      <p:ext uri="{BB962C8B-B14F-4D97-AF65-F5344CB8AC3E}">
        <p14:creationId xmlns:p14="http://schemas.microsoft.com/office/powerpoint/2010/main" val="4077830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spTree>
    <p:extLst>
      <p:ext uri="{BB962C8B-B14F-4D97-AF65-F5344CB8AC3E}">
        <p14:creationId xmlns:p14="http://schemas.microsoft.com/office/powerpoint/2010/main" val="1729781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untitl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116"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descr="sun"/>
          <p:cNvPicPr>
            <a:picLocks noChangeAspect="1" noChangeArrowheads="1"/>
          </p:cNvPicPr>
          <p:nvPr/>
        </p:nvPicPr>
        <p:blipFill>
          <a:blip r:embed="rId3">
            <a:extLst>
              <a:ext uri="{28A0092B-C50C-407E-A947-70E740481C1C}">
                <a14:useLocalDpi xmlns:a14="http://schemas.microsoft.com/office/drawing/2010/main" val="0"/>
              </a:ext>
            </a:extLst>
          </a:blip>
          <a:srcRect l="42081" t="38353" r="41765" b="38150"/>
          <a:stretch>
            <a:fillRect/>
          </a:stretch>
        </p:blipFill>
        <p:spPr bwMode="auto">
          <a:xfrm>
            <a:off x="4041776" y="0"/>
            <a:ext cx="1027113"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5"/>
          <p:cNvSpPr>
            <a:spLocks noChangeArrowheads="1"/>
          </p:cNvSpPr>
          <p:nvPr/>
        </p:nvSpPr>
        <p:spPr bwMode="auto">
          <a:xfrm>
            <a:off x="5554663" y="384175"/>
            <a:ext cx="4533900" cy="1143000"/>
          </a:xfrm>
          <a:prstGeom prst="rect">
            <a:avLst/>
          </a:prstGeom>
          <a:noFill/>
          <a:ln w="12700" cap="sq">
            <a:noFill/>
            <a:miter lim="800000"/>
            <a:headEnd type="none" w="sm" len="sm"/>
            <a:tailEnd type="none" w="sm" len="sm"/>
          </a:ln>
          <a:effectLst/>
        </p:spPr>
        <p:txBody>
          <a:bodyPr anchor="ctr"/>
          <a:lstStyle/>
          <a:p>
            <a:pPr algn="ctr">
              <a:defRPr/>
            </a:pPr>
            <a:r>
              <a:rPr lang="tr-TR" sz="2800" dirty="0">
                <a:solidFill>
                  <a:srgbClr val="FFFF00"/>
                </a:solidFill>
                <a:effectLst>
                  <a:outerShdw blurRad="38100" dist="38100" dir="2700000" algn="tl">
                    <a:srgbClr val="000000"/>
                  </a:outerShdw>
                </a:effectLst>
              </a:rPr>
              <a:t>Günlük Hareket: Dünya’nın kendi ekseni etrafında dönmesi</a:t>
            </a:r>
            <a:endParaRPr lang="en-US" sz="2800" dirty="0">
              <a:solidFill>
                <a:srgbClr val="FFFF00"/>
              </a:solidFill>
              <a:effectLst>
                <a:outerShdw blurRad="38100" dist="38100" dir="2700000" algn="tl">
                  <a:srgbClr val="000000"/>
                </a:outerShdw>
              </a:effectLst>
            </a:endParaRPr>
          </a:p>
        </p:txBody>
      </p:sp>
      <p:sp>
        <p:nvSpPr>
          <p:cNvPr id="14341" name="Line 6"/>
          <p:cNvSpPr>
            <a:spLocks noChangeShapeType="1"/>
          </p:cNvSpPr>
          <p:nvPr/>
        </p:nvSpPr>
        <p:spPr bwMode="auto">
          <a:xfrm flipH="1">
            <a:off x="7843839" y="2549526"/>
            <a:ext cx="739775" cy="474663"/>
          </a:xfrm>
          <a:prstGeom prst="line">
            <a:avLst/>
          </a:prstGeom>
          <a:noFill/>
          <a:ln w="12700" cap="sq">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14342" name="Line 7"/>
          <p:cNvSpPr>
            <a:spLocks noChangeShapeType="1"/>
          </p:cNvSpPr>
          <p:nvPr/>
        </p:nvSpPr>
        <p:spPr bwMode="auto">
          <a:xfrm>
            <a:off x="5000626" y="1463675"/>
            <a:ext cx="385763" cy="668338"/>
          </a:xfrm>
          <a:prstGeom prst="line">
            <a:avLst/>
          </a:prstGeom>
          <a:noFill/>
          <a:ln w="12700" cap="sq">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14343" name="Line 8"/>
          <p:cNvSpPr>
            <a:spLocks noChangeShapeType="1"/>
          </p:cNvSpPr>
          <p:nvPr/>
        </p:nvSpPr>
        <p:spPr bwMode="auto">
          <a:xfrm flipV="1">
            <a:off x="3595689" y="4400551"/>
            <a:ext cx="936625" cy="536575"/>
          </a:xfrm>
          <a:prstGeom prst="line">
            <a:avLst/>
          </a:prstGeom>
          <a:noFill/>
          <a:ln w="12700" cap="sq">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14344" name="Line 9"/>
          <p:cNvSpPr>
            <a:spLocks noChangeShapeType="1"/>
          </p:cNvSpPr>
          <p:nvPr/>
        </p:nvSpPr>
        <p:spPr bwMode="auto">
          <a:xfrm flipH="1" flipV="1">
            <a:off x="7097713" y="4572001"/>
            <a:ext cx="487362" cy="708025"/>
          </a:xfrm>
          <a:prstGeom prst="line">
            <a:avLst/>
          </a:prstGeom>
          <a:noFill/>
          <a:ln w="12700" cap="sq">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pic>
        <p:nvPicPr>
          <p:cNvPr id="14345" name="Picture 10" descr="sun"/>
          <p:cNvPicPr>
            <a:picLocks noChangeAspect="1" noChangeArrowheads="1"/>
          </p:cNvPicPr>
          <p:nvPr/>
        </p:nvPicPr>
        <p:blipFill>
          <a:blip r:embed="rId3">
            <a:extLst>
              <a:ext uri="{28A0092B-C50C-407E-A947-70E740481C1C}">
                <a14:useLocalDpi xmlns:a14="http://schemas.microsoft.com/office/drawing/2010/main" val="0"/>
              </a:ext>
            </a:extLst>
          </a:blip>
          <a:srcRect l="42081" t="38353" r="41765" b="38150"/>
          <a:stretch>
            <a:fillRect/>
          </a:stretch>
        </p:blipFill>
        <p:spPr bwMode="auto">
          <a:xfrm>
            <a:off x="4194176" y="152400"/>
            <a:ext cx="1027113"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 Box 11"/>
          <p:cNvSpPr txBox="1">
            <a:spLocks noChangeArrowheads="1"/>
          </p:cNvSpPr>
          <p:nvPr/>
        </p:nvSpPr>
        <p:spPr bwMode="auto">
          <a:xfrm>
            <a:off x="4106864" y="1123951"/>
            <a:ext cx="1716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tr-TR" altLang="tr-TR" sz="1800">
                <a:solidFill>
                  <a:schemeClr val="bg1"/>
                </a:solidFill>
              </a:rPr>
              <a:t>Öğle Vakti</a:t>
            </a:r>
            <a:endParaRPr lang="en-US" altLang="tr-TR" sz="1800">
              <a:solidFill>
                <a:schemeClr val="bg1"/>
              </a:solidFill>
            </a:endParaRPr>
          </a:p>
        </p:txBody>
      </p:sp>
      <p:sp>
        <p:nvSpPr>
          <p:cNvPr id="14347" name="Text Box 12"/>
          <p:cNvSpPr txBox="1">
            <a:spLocks noChangeArrowheads="1"/>
          </p:cNvSpPr>
          <p:nvPr/>
        </p:nvSpPr>
        <p:spPr bwMode="auto">
          <a:xfrm>
            <a:off x="8145464" y="2255838"/>
            <a:ext cx="17160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tr-TR" altLang="tr-TR" sz="1800">
                <a:solidFill>
                  <a:schemeClr val="bg1"/>
                </a:solidFill>
              </a:rPr>
              <a:t>Sabah</a:t>
            </a:r>
            <a:endParaRPr lang="en-US" altLang="tr-TR" sz="1800">
              <a:solidFill>
                <a:schemeClr val="bg1"/>
              </a:solidFill>
            </a:endParaRPr>
          </a:p>
        </p:txBody>
      </p:sp>
      <p:sp>
        <p:nvSpPr>
          <p:cNvPr id="14348" name="Text Box 13"/>
          <p:cNvSpPr txBox="1">
            <a:spLocks noChangeArrowheads="1"/>
          </p:cNvSpPr>
          <p:nvPr/>
        </p:nvSpPr>
        <p:spPr bwMode="auto">
          <a:xfrm>
            <a:off x="6999289" y="5260976"/>
            <a:ext cx="1716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tr-TR" altLang="tr-TR" sz="1800">
                <a:solidFill>
                  <a:schemeClr val="bg1"/>
                </a:solidFill>
              </a:rPr>
              <a:t>Gece Yarısı</a:t>
            </a:r>
            <a:endParaRPr lang="en-US" altLang="tr-TR" sz="1800">
              <a:solidFill>
                <a:schemeClr val="bg1"/>
              </a:solidFill>
            </a:endParaRPr>
          </a:p>
        </p:txBody>
      </p:sp>
      <p:sp>
        <p:nvSpPr>
          <p:cNvPr id="14349" name="Text Box 14"/>
          <p:cNvSpPr txBox="1">
            <a:spLocks noChangeArrowheads="1"/>
          </p:cNvSpPr>
          <p:nvPr/>
        </p:nvSpPr>
        <p:spPr bwMode="auto">
          <a:xfrm>
            <a:off x="2349500" y="4845051"/>
            <a:ext cx="1716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tr-TR" altLang="tr-TR" sz="1800">
                <a:solidFill>
                  <a:schemeClr val="bg1"/>
                </a:solidFill>
              </a:rPr>
              <a:t>Akşam</a:t>
            </a:r>
            <a:endParaRPr lang="en-US" altLang="tr-TR" sz="1800">
              <a:solidFill>
                <a:schemeClr val="bg1"/>
              </a:solidFill>
            </a:endParaRPr>
          </a:p>
        </p:txBody>
      </p:sp>
      <p:sp>
        <p:nvSpPr>
          <p:cNvPr id="14350" name="Text Box 15"/>
          <p:cNvSpPr txBox="1">
            <a:spLocks noChangeArrowheads="1"/>
          </p:cNvSpPr>
          <p:nvPr/>
        </p:nvSpPr>
        <p:spPr bwMode="auto">
          <a:xfrm>
            <a:off x="1631950" y="2276475"/>
            <a:ext cx="3124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2400">
                <a:solidFill>
                  <a:schemeClr val="bg1"/>
                </a:solidFill>
              </a:rPr>
              <a:t>Dünya batı’dan doğu’ya doğru hareket etmektedir.</a:t>
            </a:r>
            <a:endParaRPr lang="en-US" altLang="tr-TR" sz="2400">
              <a:solidFill>
                <a:schemeClr val="bg1"/>
              </a:solidFill>
            </a:endParaRPr>
          </a:p>
        </p:txBody>
      </p:sp>
      <p:sp>
        <p:nvSpPr>
          <p:cNvPr id="14351" name="14 Metin kutusu"/>
          <p:cNvSpPr txBox="1">
            <a:spLocks noChangeArrowheads="1"/>
          </p:cNvSpPr>
          <p:nvPr/>
        </p:nvSpPr>
        <p:spPr bwMode="auto">
          <a:xfrm>
            <a:off x="1631950" y="5468938"/>
            <a:ext cx="2808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dirty="0">
                <a:solidFill>
                  <a:schemeClr val="bg1"/>
                </a:solidFill>
              </a:rPr>
              <a:t>Dünya, kendi ekseni etrafında bir tam dönmesini yaklaşık olarak 23 </a:t>
            </a:r>
            <a:r>
              <a:rPr lang="tr-TR" altLang="tr-TR" sz="1800" dirty="0" err="1">
                <a:solidFill>
                  <a:schemeClr val="bg1"/>
                </a:solidFill>
              </a:rPr>
              <a:t>sa</a:t>
            </a:r>
            <a:r>
              <a:rPr lang="tr-TR" altLang="tr-TR" sz="1800" dirty="0">
                <a:solidFill>
                  <a:schemeClr val="bg1"/>
                </a:solidFill>
              </a:rPr>
              <a:t> 56 </a:t>
            </a:r>
            <a:r>
              <a:rPr lang="tr-TR" altLang="tr-TR" sz="1800" dirty="0" err="1">
                <a:solidFill>
                  <a:schemeClr val="bg1"/>
                </a:solidFill>
              </a:rPr>
              <a:t>dk</a:t>
            </a:r>
            <a:r>
              <a:rPr lang="tr-TR" altLang="tr-TR" sz="1800" dirty="0">
                <a:solidFill>
                  <a:schemeClr val="bg1"/>
                </a:solidFill>
              </a:rPr>
              <a:t> da tamamlar</a:t>
            </a:r>
          </a:p>
        </p:txBody>
      </p:sp>
    </p:spTree>
    <p:extLst>
      <p:ext uri="{BB962C8B-B14F-4D97-AF65-F5344CB8AC3E}">
        <p14:creationId xmlns:p14="http://schemas.microsoft.com/office/powerpoint/2010/main" val="160179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tr-TR" b="1" dirty="0">
                <a:solidFill>
                  <a:srgbClr val="C00000"/>
                </a:solidFill>
              </a:rPr>
              <a:t>Günlük Hareket ve Gökyüzü</a:t>
            </a:r>
            <a:endParaRPr lang="tr-TR" dirty="0"/>
          </a:p>
        </p:txBody>
      </p:sp>
      <p:sp>
        <p:nvSpPr>
          <p:cNvPr id="3" name="Content Placeholder 2"/>
          <p:cNvSpPr>
            <a:spLocks noGrp="1"/>
          </p:cNvSpPr>
          <p:nvPr>
            <p:ph idx="1"/>
          </p:nvPr>
        </p:nvSpPr>
        <p:spPr/>
        <p:txBody>
          <a:bodyPr/>
          <a:lstStyle/>
          <a:p>
            <a:r>
              <a:rPr lang="tr-TR" dirty="0"/>
              <a:t>Gökyüzünün görünür hareketi sadece basit bir dönüş değildir. Bu hareket yıl boyunca ve gözlemcinin Dünya üzerindeki konumuna bağlı olarak değişebilir.</a:t>
            </a:r>
          </a:p>
          <a:p>
            <a:r>
              <a:rPr lang="tr-TR" dirty="0"/>
              <a:t>Bunun nasıl değiştiğini anlamak için koordinat sistemlerini tanımlamamız gerekir.</a:t>
            </a:r>
          </a:p>
        </p:txBody>
      </p:sp>
    </p:spTree>
    <p:extLst>
      <p:ext uri="{BB962C8B-B14F-4D97-AF65-F5344CB8AC3E}">
        <p14:creationId xmlns:p14="http://schemas.microsoft.com/office/powerpoint/2010/main" val="3114654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3"/>
          <p:cNvSpPr>
            <a:spLocks noChangeArrowheads="1"/>
          </p:cNvSpPr>
          <p:nvPr/>
        </p:nvSpPr>
        <p:spPr bwMode="auto">
          <a:xfrm>
            <a:off x="3619500" y="1587500"/>
            <a:ext cx="4318000" cy="4318000"/>
          </a:xfrm>
          <a:prstGeom prst="ellipse">
            <a:avLst/>
          </a:prstGeom>
          <a:gradFill rotWithShape="0">
            <a:gsLst>
              <a:gs pos="0">
                <a:srgbClr val="9EB9FE"/>
              </a:gs>
              <a:gs pos="100000">
                <a:srgbClr val="262D3E"/>
              </a:gs>
            </a:gsLst>
            <a:lin ang="2700000" scaled="1"/>
          </a:gradFill>
          <a:ln w="28575">
            <a:solidFill>
              <a:srgbClr val="000099"/>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37891" name="Line 4"/>
          <p:cNvSpPr>
            <a:spLocks noChangeShapeType="1"/>
          </p:cNvSpPr>
          <p:nvPr/>
        </p:nvSpPr>
        <p:spPr bwMode="auto">
          <a:xfrm>
            <a:off x="5778500" y="1587500"/>
            <a:ext cx="0" cy="43053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37892" name="Arc 5"/>
          <p:cNvSpPr>
            <a:spLocks/>
          </p:cNvSpPr>
          <p:nvPr/>
        </p:nvSpPr>
        <p:spPr bwMode="auto">
          <a:xfrm>
            <a:off x="4030663" y="1608139"/>
            <a:ext cx="2514600" cy="4281487"/>
          </a:xfrm>
          <a:custGeom>
            <a:avLst/>
            <a:gdLst>
              <a:gd name="T0" fmla="*/ 2147483646 w 21600"/>
              <a:gd name="T1" fmla="*/ 0 h 30866"/>
              <a:gd name="T2" fmla="*/ 2147483646 w 21600"/>
              <a:gd name="T3" fmla="*/ 2147483646 h 30866"/>
              <a:gd name="T4" fmla="*/ 0 w 21600"/>
              <a:gd name="T5" fmla="*/ 2147483646 h 30866"/>
              <a:gd name="T6" fmla="*/ 0 60000 65536"/>
              <a:gd name="T7" fmla="*/ 0 60000 65536"/>
              <a:gd name="T8" fmla="*/ 0 60000 65536"/>
              <a:gd name="T9" fmla="*/ 0 w 21600"/>
              <a:gd name="T10" fmla="*/ 0 h 30866"/>
              <a:gd name="T11" fmla="*/ 21600 w 21600"/>
              <a:gd name="T12" fmla="*/ 30866 h 30866"/>
            </a:gdLst>
            <a:ahLst/>
            <a:cxnLst>
              <a:cxn ang="T6">
                <a:pos x="T0" y="T1"/>
              </a:cxn>
              <a:cxn ang="T7">
                <a:pos x="T2" y="T3"/>
              </a:cxn>
              <a:cxn ang="T8">
                <a:pos x="T4" y="T5"/>
              </a:cxn>
            </a:cxnLst>
            <a:rect l="T9" t="T10" r="T11" b="T12"/>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7893" name="Arc 6"/>
          <p:cNvSpPr>
            <a:spLocks/>
          </p:cNvSpPr>
          <p:nvPr/>
        </p:nvSpPr>
        <p:spPr bwMode="auto">
          <a:xfrm flipH="1">
            <a:off x="5029200" y="1608139"/>
            <a:ext cx="2514600" cy="4281487"/>
          </a:xfrm>
          <a:custGeom>
            <a:avLst/>
            <a:gdLst>
              <a:gd name="T0" fmla="*/ 2147483646 w 21600"/>
              <a:gd name="T1" fmla="*/ 0 h 30866"/>
              <a:gd name="T2" fmla="*/ 2147483646 w 21600"/>
              <a:gd name="T3" fmla="*/ 2147483646 h 30866"/>
              <a:gd name="T4" fmla="*/ 0 w 21600"/>
              <a:gd name="T5" fmla="*/ 2147483646 h 30866"/>
              <a:gd name="T6" fmla="*/ 0 60000 65536"/>
              <a:gd name="T7" fmla="*/ 0 60000 65536"/>
              <a:gd name="T8" fmla="*/ 0 60000 65536"/>
              <a:gd name="T9" fmla="*/ 0 w 21600"/>
              <a:gd name="T10" fmla="*/ 0 h 30866"/>
              <a:gd name="T11" fmla="*/ 21600 w 21600"/>
              <a:gd name="T12" fmla="*/ 30866 h 30866"/>
            </a:gdLst>
            <a:ahLst/>
            <a:cxnLst>
              <a:cxn ang="T6">
                <a:pos x="T0" y="T1"/>
              </a:cxn>
              <a:cxn ang="T7">
                <a:pos x="T2" y="T3"/>
              </a:cxn>
              <a:cxn ang="T8">
                <a:pos x="T4" y="T5"/>
              </a:cxn>
            </a:cxnLst>
            <a:rect l="T9" t="T10" r="T11" b="T12"/>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7894" name="Arc 7"/>
          <p:cNvSpPr>
            <a:spLocks/>
          </p:cNvSpPr>
          <p:nvPr/>
        </p:nvSpPr>
        <p:spPr bwMode="auto">
          <a:xfrm>
            <a:off x="4421189" y="1635125"/>
            <a:ext cx="2676525" cy="4089400"/>
          </a:xfrm>
          <a:custGeom>
            <a:avLst/>
            <a:gdLst>
              <a:gd name="T0" fmla="*/ 2147483646 w 21600"/>
              <a:gd name="T1" fmla="*/ 2147483646 h 32998"/>
              <a:gd name="T2" fmla="*/ 2147483646 w 21600"/>
              <a:gd name="T3" fmla="*/ 0 h 32998"/>
              <a:gd name="T4" fmla="*/ 2147483646 w 21600"/>
              <a:gd name="T5" fmla="*/ 2147483646 h 32998"/>
              <a:gd name="T6" fmla="*/ 0 60000 65536"/>
              <a:gd name="T7" fmla="*/ 0 60000 65536"/>
              <a:gd name="T8" fmla="*/ 0 60000 65536"/>
              <a:gd name="T9" fmla="*/ 0 w 21600"/>
              <a:gd name="T10" fmla="*/ 0 h 32998"/>
              <a:gd name="T11" fmla="*/ 21600 w 21600"/>
              <a:gd name="T12" fmla="*/ 32998 h 32998"/>
            </a:gdLst>
            <a:ahLst/>
            <a:cxnLst>
              <a:cxn ang="T6">
                <a:pos x="T0" y="T1"/>
              </a:cxn>
              <a:cxn ang="T7">
                <a:pos x="T2" y="T3"/>
              </a:cxn>
              <a:cxn ang="T8">
                <a:pos x="T4" y="T5"/>
              </a:cxn>
            </a:cxnLst>
            <a:rect l="T9" t="T10" r="T11" b="T12"/>
            <a:pathLst>
              <a:path w="21600" h="32998" fill="none" extrusionOk="0">
                <a:moveTo>
                  <a:pt x="3961" y="32998"/>
                </a:moveTo>
                <a:cubicBezTo>
                  <a:pt x="1384" y="29351"/>
                  <a:pt x="0" y="24995"/>
                  <a:pt x="0" y="20530"/>
                </a:cubicBezTo>
                <a:cubicBezTo>
                  <a:pt x="-1" y="11187"/>
                  <a:pt x="6006" y="2903"/>
                  <a:pt x="14886" y="-1"/>
                </a:cubicBezTo>
              </a:path>
              <a:path w="21600" h="32998" stroke="0" extrusionOk="0">
                <a:moveTo>
                  <a:pt x="3961" y="32998"/>
                </a:moveTo>
                <a:cubicBezTo>
                  <a:pt x="1384" y="29351"/>
                  <a:pt x="0" y="24995"/>
                  <a:pt x="0" y="20530"/>
                </a:cubicBezTo>
                <a:cubicBezTo>
                  <a:pt x="-1" y="11187"/>
                  <a:pt x="6006" y="2903"/>
                  <a:pt x="14886" y="-1"/>
                </a:cubicBezTo>
                <a:lnTo>
                  <a:pt x="21600" y="20530"/>
                </a:lnTo>
                <a:lnTo>
                  <a:pt x="3961" y="32998"/>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7895" name="Arc 8"/>
          <p:cNvSpPr>
            <a:spLocks/>
          </p:cNvSpPr>
          <p:nvPr/>
        </p:nvSpPr>
        <p:spPr bwMode="auto">
          <a:xfrm flipH="1">
            <a:off x="4953000" y="1749425"/>
            <a:ext cx="2698750" cy="3068638"/>
          </a:xfrm>
          <a:custGeom>
            <a:avLst/>
            <a:gdLst>
              <a:gd name="T0" fmla="*/ 2147483646 w 22284"/>
              <a:gd name="T1" fmla="*/ 2147483646 h 25358"/>
              <a:gd name="T2" fmla="*/ 2147483646 w 22284"/>
              <a:gd name="T3" fmla="*/ 2147483646 h 25358"/>
              <a:gd name="T4" fmla="*/ 2147483646 w 22284"/>
              <a:gd name="T5" fmla="*/ 2147483646 h 25358"/>
              <a:gd name="T6" fmla="*/ 0 60000 65536"/>
              <a:gd name="T7" fmla="*/ 0 60000 65536"/>
              <a:gd name="T8" fmla="*/ 0 60000 65536"/>
              <a:gd name="T9" fmla="*/ 0 w 22284"/>
              <a:gd name="T10" fmla="*/ 0 h 25358"/>
              <a:gd name="T11" fmla="*/ 22284 w 22284"/>
              <a:gd name="T12" fmla="*/ 25358 h 25358"/>
            </a:gdLst>
            <a:ahLst/>
            <a:cxnLst>
              <a:cxn ang="T6">
                <a:pos x="T0" y="T1"/>
              </a:cxn>
              <a:cxn ang="T7">
                <a:pos x="T2" y="T3"/>
              </a:cxn>
              <a:cxn ang="T8">
                <a:pos x="T4" y="T5"/>
              </a:cxn>
            </a:cxnLst>
            <a:rect l="T9" t="T10" r="T11" b="T12"/>
            <a:pathLst>
              <a:path w="22284" h="25358" fill="none" extrusionOk="0">
                <a:moveTo>
                  <a:pt x="329" y="25357"/>
                </a:moveTo>
                <a:cubicBezTo>
                  <a:pt x="110" y="24117"/>
                  <a:pt x="0" y="22859"/>
                  <a:pt x="0" y="21600"/>
                </a:cubicBezTo>
                <a:cubicBezTo>
                  <a:pt x="0" y="9670"/>
                  <a:pt x="9670" y="0"/>
                  <a:pt x="21600" y="0"/>
                </a:cubicBezTo>
                <a:cubicBezTo>
                  <a:pt x="21828" y="-1"/>
                  <a:pt x="22056" y="3"/>
                  <a:pt x="22284" y="10"/>
                </a:cubicBezTo>
              </a:path>
              <a:path w="22284" h="25358" stroke="0" extrusionOk="0">
                <a:moveTo>
                  <a:pt x="329" y="25357"/>
                </a:moveTo>
                <a:cubicBezTo>
                  <a:pt x="110" y="24117"/>
                  <a:pt x="0" y="22859"/>
                  <a:pt x="0" y="21600"/>
                </a:cubicBezTo>
                <a:cubicBezTo>
                  <a:pt x="0" y="9670"/>
                  <a:pt x="9670" y="0"/>
                  <a:pt x="21600" y="0"/>
                </a:cubicBezTo>
                <a:cubicBezTo>
                  <a:pt x="21828" y="-1"/>
                  <a:pt x="22056" y="3"/>
                  <a:pt x="22284" y="10"/>
                </a:cubicBezTo>
                <a:lnTo>
                  <a:pt x="21600" y="21600"/>
                </a:lnTo>
                <a:lnTo>
                  <a:pt x="329" y="2535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7896" name="Arc 9"/>
          <p:cNvSpPr>
            <a:spLocks/>
          </p:cNvSpPr>
          <p:nvPr/>
        </p:nvSpPr>
        <p:spPr bwMode="auto">
          <a:xfrm>
            <a:off x="3887789" y="1757364"/>
            <a:ext cx="2727325" cy="3068637"/>
          </a:xfrm>
          <a:custGeom>
            <a:avLst/>
            <a:gdLst>
              <a:gd name="T0" fmla="*/ 2147483646 w 22504"/>
              <a:gd name="T1" fmla="*/ 2147483646 h 25358"/>
              <a:gd name="T2" fmla="*/ 2147483646 w 22504"/>
              <a:gd name="T3" fmla="*/ 2147483646 h 25358"/>
              <a:gd name="T4" fmla="*/ 2147483646 w 22504"/>
              <a:gd name="T5" fmla="*/ 2147483646 h 25358"/>
              <a:gd name="T6" fmla="*/ 0 60000 65536"/>
              <a:gd name="T7" fmla="*/ 0 60000 65536"/>
              <a:gd name="T8" fmla="*/ 0 60000 65536"/>
              <a:gd name="T9" fmla="*/ 0 w 22504"/>
              <a:gd name="T10" fmla="*/ 0 h 25358"/>
              <a:gd name="T11" fmla="*/ 22504 w 22504"/>
              <a:gd name="T12" fmla="*/ 25358 h 25358"/>
            </a:gdLst>
            <a:ahLst/>
            <a:cxnLst>
              <a:cxn ang="T6">
                <a:pos x="T0" y="T1"/>
              </a:cxn>
              <a:cxn ang="T7">
                <a:pos x="T2" y="T3"/>
              </a:cxn>
              <a:cxn ang="T8">
                <a:pos x="T4" y="T5"/>
              </a:cxn>
            </a:cxnLst>
            <a:rect l="T9" t="T10" r="T11" b="T12"/>
            <a:pathLst>
              <a:path w="22504" h="25358" fill="none" extrusionOk="0">
                <a:moveTo>
                  <a:pt x="329" y="25357"/>
                </a:moveTo>
                <a:cubicBezTo>
                  <a:pt x="110" y="24117"/>
                  <a:pt x="0" y="22859"/>
                  <a:pt x="0" y="21600"/>
                </a:cubicBezTo>
                <a:cubicBezTo>
                  <a:pt x="0" y="9670"/>
                  <a:pt x="9670" y="0"/>
                  <a:pt x="21600" y="0"/>
                </a:cubicBezTo>
                <a:cubicBezTo>
                  <a:pt x="21901" y="-1"/>
                  <a:pt x="22202" y="6"/>
                  <a:pt x="22504" y="18"/>
                </a:cubicBezTo>
              </a:path>
              <a:path w="22504" h="25358" stroke="0" extrusionOk="0">
                <a:moveTo>
                  <a:pt x="329" y="25357"/>
                </a:moveTo>
                <a:cubicBezTo>
                  <a:pt x="110" y="24117"/>
                  <a:pt x="0" y="22859"/>
                  <a:pt x="0" y="21600"/>
                </a:cubicBezTo>
                <a:cubicBezTo>
                  <a:pt x="0" y="9670"/>
                  <a:pt x="9670" y="0"/>
                  <a:pt x="21600" y="0"/>
                </a:cubicBezTo>
                <a:cubicBezTo>
                  <a:pt x="21901" y="-1"/>
                  <a:pt x="22202" y="6"/>
                  <a:pt x="22504" y="18"/>
                </a:cubicBezTo>
                <a:lnTo>
                  <a:pt x="21600" y="21600"/>
                </a:lnTo>
                <a:lnTo>
                  <a:pt x="329" y="2535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7897" name="Arc 10"/>
          <p:cNvSpPr>
            <a:spLocks/>
          </p:cNvSpPr>
          <p:nvPr/>
        </p:nvSpPr>
        <p:spPr bwMode="auto">
          <a:xfrm>
            <a:off x="3929063" y="1852613"/>
            <a:ext cx="3587750" cy="2614612"/>
          </a:xfrm>
          <a:custGeom>
            <a:avLst/>
            <a:gdLst>
              <a:gd name="T0" fmla="*/ 0 w 29640"/>
              <a:gd name="T1" fmla="*/ 2147483646 h 21600"/>
              <a:gd name="T2" fmla="*/ 2147483646 w 29640"/>
              <a:gd name="T3" fmla="*/ 2147483646 h 21600"/>
              <a:gd name="T4" fmla="*/ 2147483646 w 29640"/>
              <a:gd name="T5" fmla="*/ 2147483646 h 21600"/>
              <a:gd name="T6" fmla="*/ 0 60000 65536"/>
              <a:gd name="T7" fmla="*/ 0 60000 65536"/>
              <a:gd name="T8" fmla="*/ 0 60000 65536"/>
              <a:gd name="T9" fmla="*/ 0 w 29640"/>
              <a:gd name="T10" fmla="*/ 0 h 21600"/>
              <a:gd name="T11" fmla="*/ 29640 w 29640"/>
              <a:gd name="T12" fmla="*/ 21600 h 21600"/>
            </a:gdLst>
            <a:ahLst/>
            <a:cxnLst>
              <a:cxn ang="T6">
                <a:pos x="T0" y="T1"/>
              </a:cxn>
              <a:cxn ang="T7">
                <a:pos x="T2" y="T3"/>
              </a:cxn>
              <a:cxn ang="T8">
                <a:pos x="T4" y="T5"/>
              </a:cxn>
            </a:cxnLst>
            <a:rect l="T9" t="T10" r="T11" b="T12"/>
            <a:pathLst>
              <a:path w="29640" h="21600" fill="none" extrusionOk="0">
                <a:moveTo>
                  <a:pt x="-1" y="6567"/>
                </a:moveTo>
                <a:cubicBezTo>
                  <a:pt x="4068" y="2369"/>
                  <a:pt x="9664" y="-1"/>
                  <a:pt x="15511" y="0"/>
                </a:cubicBezTo>
                <a:cubicBezTo>
                  <a:pt x="20699" y="0"/>
                  <a:pt x="25715" y="1867"/>
                  <a:pt x="29640" y="5261"/>
                </a:cubicBezTo>
              </a:path>
              <a:path w="29640" h="21600" stroke="0" extrusionOk="0">
                <a:moveTo>
                  <a:pt x="-1" y="6567"/>
                </a:moveTo>
                <a:cubicBezTo>
                  <a:pt x="4068" y="2369"/>
                  <a:pt x="9664" y="-1"/>
                  <a:pt x="15511" y="0"/>
                </a:cubicBezTo>
                <a:cubicBezTo>
                  <a:pt x="20699" y="0"/>
                  <a:pt x="25715" y="1867"/>
                  <a:pt x="29640" y="5261"/>
                </a:cubicBezTo>
                <a:lnTo>
                  <a:pt x="15511" y="21600"/>
                </a:lnTo>
                <a:lnTo>
                  <a:pt x="-1" y="656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7898" name="Arc 11"/>
          <p:cNvSpPr>
            <a:spLocks/>
          </p:cNvSpPr>
          <p:nvPr/>
        </p:nvSpPr>
        <p:spPr bwMode="auto">
          <a:xfrm flipV="1">
            <a:off x="3630613" y="1104900"/>
            <a:ext cx="4292600" cy="3378200"/>
          </a:xfrm>
          <a:custGeom>
            <a:avLst/>
            <a:gdLst>
              <a:gd name="T0" fmla="*/ 0 w 28175"/>
              <a:gd name="T1" fmla="*/ 2147483646 h 21600"/>
              <a:gd name="T2" fmla="*/ 2147483646 w 28175"/>
              <a:gd name="T3" fmla="*/ 2147483646 h 21600"/>
              <a:gd name="T4" fmla="*/ 2147483646 w 28175"/>
              <a:gd name="T5" fmla="*/ 2147483646 h 21600"/>
              <a:gd name="T6" fmla="*/ 0 60000 65536"/>
              <a:gd name="T7" fmla="*/ 0 60000 65536"/>
              <a:gd name="T8" fmla="*/ 0 60000 65536"/>
              <a:gd name="T9" fmla="*/ 0 w 28175"/>
              <a:gd name="T10" fmla="*/ 0 h 21600"/>
              <a:gd name="T11" fmla="*/ 28175 w 28175"/>
              <a:gd name="T12" fmla="*/ 21600 h 21600"/>
            </a:gdLst>
            <a:ahLst/>
            <a:cxnLst>
              <a:cxn ang="T6">
                <a:pos x="T0" y="T1"/>
              </a:cxn>
              <a:cxn ang="T7">
                <a:pos x="T2" y="T3"/>
              </a:cxn>
              <a:cxn ang="T8">
                <a:pos x="T4" y="T5"/>
              </a:cxn>
            </a:cxnLst>
            <a:rect l="T9" t="T10" r="T11" b="T12"/>
            <a:pathLst>
              <a:path w="28175" h="21600" fill="none" extrusionOk="0">
                <a:moveTo>
                  <a:pt x="0" y="5685"/>
                </a:moveTo>
                <a:cubicBezTo>
                  <a:pt x="3984" y="2028"/>
                  <a:pt x="9195" y="-1"/>
                  <a:pt x="14604" y="0"/>
                </a:cubicBezTo>
                <a:cubicBezTo>
                  <a:pt x="19542" y="0"/>
                  <a:pt x="24332" y="1692"/>
                  <a:pt x="28174" y="4795"/>
                </a:cubicBezTo>
              </a:path>
              <a:path w="28175" h="21600" stroke="0" extrusionOk="0">
                <a:moveTo>
                  <a:pt x="0" y="5685"/>
                </a:moveTo>
                <a:cubicBezTo>
                  <a:pt x="3984" y="2028"/>
                  <a:pt x="9195" y="-1"/>
                  <a:pt x="14604" y="0"/>
                </a:cubicBezTo>
                <a:cubicBezTo>
                  <a:pt x="19542" y="0"/>
                  <a:pt x="24332" y="1692"/>
                  <a:pt x="28174" y="4795"/>
                </a:cubicBezTo>
                <a:lnTo>
                  <a:pt x="14604" y="21600"/>
                </a:lnTo>
                <a:lnTo>
                  <a:pt x="0" y="5685"/>
                </a:lnTo>
                <a:close/>
              </a:path>
            </a:pathLst>
          </a:custGeom>
          <a:noFill/>
          <a:ln w="38100">
            <a:solidFill>
              <a:schemeClr val="tx1"/>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7899" name="Arc 12"/>
          <p:cNvSpPr>
            <a:spLocks/>
          </p:cNvSpPr>
          <p:nvPr/>
        </p:nvSpPr>
        <p:spPr bwMode="auto">
          <a:xfrm flipV="1">
            <a:off x="4672014" y="1838325"/>
            <a:ext cx="2274887" cy="763588"/>
          </a:xfrm>
          <a:custGeom>
            <a:avLst/>
            <a:gdLst>
              <a:gd name="T0" fmla="*/ 2147483646 w 43200"/>
              <a:gd name="T1" fmla="*/ 2147483646 h 28881"/>
              <a:gd name="T2" fmla="*/ 2147483646 w 43200"/>
              <a:gd name="T3" fmla="*/ 2147483646 h 28881"/>
              <a:gd name="T4" fmla="*/ 2147483646 w 43200"/>
              <a:gd name="T5" fmla="*/ 2147483646 h 28881"/>
              <a:gd name="T6" fmla="*/ 0 60000 65536"/>
              <a:gd name="T7" fmla="*/ 0 60000 65536"/>
              <a:gd name="T8" fmla="*/ 0 60000 65536"/>
              <a:gd name="T9" fmla="*/ 0 w 43200"/>
              <a:gd name="T10" fmla="*/ 0 h 28881"/>
              <a:gd name="T11" fmla="*/ 43200 w 43200"/>
              <a:gd name="T12" fmla="*/ 28881 h 28881"/>
            </a:gdLst>
            <a:ahLst/>
            <a:cxnLst>
              <a:cxn ang="T6">
                <a:pos x="T0" y="T1"/>
              </a:cxn>
              <a:cxn ang="T7">
                <a:pos x="T2" y="T3"/>
              </a:cxn>
              <a:cxn ang="T8">
                <a:pos x="T4" y="T5"/>
              </a:cxn>
            </a:cxnLst>
            <a:rect l="T9" t="T10" r="T11" b="T12"/>
            <a:pathLst>
              <a:path w="43200" h="28881" fill="none"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path>
              <a:path w="43200" h="28881" stroke="0"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lnTo>
                  <a:pt x="21600" y="21600"/>
                </a:lnTo>
                <a:lnTo>
                  <a:pt x="1264" y="28880"/>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7900" name="Arc 13"/>
          <p:cNvSpPr>
            <a:spLocks/>
          </p:cNvSpPr>
          <p:nvPr/>
        </p:nvSpPr>
        <p:spPr bwMode="auto">
          <a:xfrm flipV="1">
            <a:off x="5262564" y="1608139"/>
            <a:ext cx="1025525" cy="573087"/>
          </a:xfrm>
          <a:custGeom>
            <a:avLst/>
            <a:gdLst>
              <a:gd name="T0" fmla="*/ 2147483646 w 43200"/>
              <a:gd name="T1" fmla="*/ 2147483646 h 40439"/>
              <a:gd name="T2" fmla="*/ 2147483646 w 43200"/>
              <a:gd name="T3" fmla="*/ 2147483646 h 40439"/>
              <a:gd name="T4" fmla="*/ 2147483646 w 43200"/>
              <a:gd name="T5" fmla="*/ 2147483646 h 40439"/>
              <a:gd name="T6" fmla="*/ 0 60000 65536"/>
              <a:gd name="T7" fmla="*/ 0 60000 65536"/>
              <a:gd name="T8" fmla="*/ 0 60000 65536"/>
              <a:gd name="T9" fmla="*/ 0 w 43200"/>
              <a:gd name="T10" fmla="*/ 0 h 40439"/>
              <a:gd name="T11" fmla="*/ 43200 w 43200"/>
              <a:gd name="T12" fmla="*/ 40439 h 40439"/>
            </a:gdLst>
            <a:ahLst/>
            <a:cxnLst>
              <a:cxn ang="T6">
                <a:pos x="T0" y="T1"/>
              </a:cxn>
              <a:cxn ang="T7">
                <a:pos x="T2" y="T3"/>
              </a:cxn>
              <a:cxn ang="T8">
                <a:pos x="T4" y="T5"/>
              </a:cxn>
            </a:cxnLst>
            <a:rect l="T9" t="T10" r="T11" b="T12"/>
            <a:pathLst>
              <a:path w="43200" h="40439" fill="none"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path>
              <a:path w="43200" h="40439" stroke="0"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lnTo>
                  <a:pt x="21600" y="21600"/>
                </a:lnTo>
                <a:lnTo>
                  <a:pt x="9242" y="39316"/>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7901" name="Arc 14"/>
          <p:cNvSpPr>
            <a:spLocks/>
          </p:cNvSpPr>
          <p:nvPr/>
        </p:nvSpPr>
        <p:spPr bwMode="auto">
          <a:xfrm flipV="1">
            <a:off x="3805239" y="2260600"/>
            <a:ext cx="3946525" cy="1549400"/>
          </a:xfrm>
          <a:custGeom>
            <a:avLst/>
            <a:gdLst>
              <a:gd name="T0" fmla="*/ 0 w 39297"/>
              <a:gd name="T1" fmla="*/ 2147483646 h 21600"/>
              <a:gd name="T2" fmla="*/ 2147483646 w 39297"/>
              <a:gd name="T3" fmla="*/ 2147483646 h 21600"/>
              <a:gd name="T4" fmla="*/ 2147483646 w 39297"/>
              <a:gd name="T5" fmla="*/ 2147483646 h 21600"/>
              <a:gd name="T6" fmla="*/ 0 60000 65536"/>
              <a:gd name="T7" fmla="*/ 0 60000 65536"/>
              <a:gd name="T8" fmla="*/ 0 60000 65536"/>
              <a:gd name="T9" fmla="*/ 0 w 39297"/>
              <a:gd name="T10" fmla="*/ 0 h 21600"/>
              <a:gd name="T11" fmla="*/ 39297 w 39297"/>
              <a:gd name="T12" fmla="*/ 21600 h 21600"/>
            </a:gdLst>
            <a:ahLst/>
            <a:cxnLst>
              <a:cxn ang="T6">
                <a:pos x="T0" y="T1"/>
              </a:cxn>
              <a:cxn ang="T7">
                <a:pos x="T2" y="T3"/>
              </a:cxn>
              <a:cxn ang="T8">
                <a:pos x="T4" y="T5"/>
              </a:cxn>
            </a:cxnLst>
            <a:rect l="T9" t="T10" r="T11" b="T12"/>
            <a:pathLst>
              <a:path w="39297" h="21600" fill="none" extrusionOk="0">
                <a:moveTo>
                  <a:pt x="-1" y="13106"/>
                </a:moveTo>
                <a:cubicBezTo>
                  <a:pt x="3399" y="5156"/>
                  <a:pt x="11213" y="-1"/>
                  <a:pt x="19860" y="0"/>
                </a:cubicBezTo>
                <a:cubicBezTo>
                  <a:pt x="28137" y="0"/>
                  <a:pt x="35686" y="4730"/>
                  <a:pt x="39297" y="12178"/>
                </a:cubicBezTo>
              </a:path>
              <a:path w="39297" h="21600" stroke="0" extrusionOk="0">
                <a:moveTo>
                  <a:pt x="-1" y="13106"/>
                </a:moveTo>
                <a:cubicBezTo>
                  <a:pt x="3399" y="5156"/>
                  <a:pt x="11213" y="-1"/>
                  <a:pt x="19860" y="0"/>
                </a:cubicBezTo>
                <a:cubicBezTo>
                  <a:pt x="28137" y="0"/>
                  <a:pt x="35686" y="4730"/>
                  <a:pt x="39297" y="12178"/>
                </a:cubicBezTo>
                <a:lnTo>
                  <a:pt x="19860" y="21600"/>
                </a:lnTo>
                <a:lnTo>
                  <a:pt x="-1" y="13106"/>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7902" name="Arc 15"/>
          <p:cNvSpPr>
            <a:spLocks/>
          </p:cNvSpPr>
          <p:nvPr/>
        </p:nvSpPr>
        <p:spPr bwMode="auto">
          <a:xfrm flipV="1">
            <a:off x="4121151" y="2159000"/>
            <a:ext cx="3363913" cy="1016000"/>
          </a:xfrm>
          <a:custGeom>
            <a:avLst/>
            <a:gdLst>
              <a:gd name="T0" fmla="*/ 0 w 42062"/>
              <a:gd name="T1" fmla="*/ 2147483646 h 21600"/>
              <a:gd name="T2" fmla="*/ 2147483646 w 42062"/>
              <a:gd name="T3" fmla="*/ 2147483646 h 21600"/>
              <a:gd name="T4" fmla="*/ 2147483646 w 42062"/>
              <a:gd name="T5" fmla="*/ 2147483646 h 21600"/>
              <a:gd name="T6" fmla="*/ 0 60000 65536"/>
              <a:gd name="T7" fmla="*/ 0 60000 65536"/>
              <a:gd name="T8" fmla="*/ 0 60000 65536"/>
              <a:gd name="T9" fmla="*/ 0 w 42062"/>
              <a:gd name="T10" fmla="*/ 0 h 21600"/>
              <a:gd name="T11" fmla="*/ 42062 w 42062"/>
              <a:gd name="T12" fmla="*/ 21600 h 21600"/>
            </a:gdLst>
            <a:ahLst/>
            <a:cxnLst>
              <a:cxn ang="T6">
                <a:pos x="T0" y="T1"/>
              </a:cxn>
              <a:cxn ang="T7">
                <a:pos x="T2" y="T3"/>
              </a:cxn>
              <a:cxn ang="T8">
                <a:pos x="T4" y="T5"/>
              </a:cxn>
            </a:cxnLst>
            <a:rect l="T9" t="T10" r="T11" b="T12"/>
            <a:pathLst>
              <a:path w="42062" h="21600" fill="none" extrusionOk="0">
                <a:moveTo>
                  <a:pt x="0" y="16969"/>
                </a:moveTo>
                <a:cubicBezTo>
                  <a:pt x="2175" y="7060"/>
                  <a:pt x="10953" y="-1"/>
                  <a:pt x="21098" y="0"/>
                </a:cubicBezTo>
                <a:cubicBezTo>
                  <a:pt x="31023" y="0"/>
                  <a:pt x="39671" y="6763"/>
                  <a:pt x="42061" y="16397"/>
                </a:cubicBezTo>
              </a:path>
              <a:path w="42062" h="21600" stroke="0" extrusionOk="0">
                <a:moveTo>
                  <a:pt x="0" y="16969"/>
                </a:moveTo>
                <a:cubicBezTo>
                  <a:pt x="2175" y="7060"/>
                  <a:pt x="10953" y="-1"/>
                  <a:pt x="21098" y="0"/>
                </a:cubicBezTo>
                <a:cubicBezTo>
                  <a:pt x="31023" y="0"/>
                  <a:pt x="39671" y="6763"/>
                  <a:pt x="42061" y="16397"/>
                </a:cubicBezTo>
                <a:lnTo>
                  <a:pt x="21098" y="21600"/>
                </a:lnTo>
                <a:lnTo>
                  <a:pt x="0" y="16969"/>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7903" name="Arc 16"/>
          <p:cNvSpPr>
            <a:spLocks/>
          </p:cNvSpPr>
          <p:nvPr/>
        </p:nvSpPr>
        <p:spPr bwMode="auto">
          <a:xfrm flipV="1">
            <a:off x="3702051" y="1790700"/>
            <a:ext cx="4100513" cy="3378200"/>
          </a:xfrm>
          <a:custGeom>
            <a:avLst/>
            <a:gdLst>
              <a:gd name="T0" fmla="*/ 0 w 26908"/>
              <a:gd name="T1" fmla="*/ 2147483646 h 21600"/>
              <a:gd name="T2" fmla="*/ 2147483646 w 26908"/>
              <a:gd name="T3" fmla="*/ 2147483646 h 21600"/>
              <a:gd name="T4" fmla="*/ 2147483646 w 26908"/>
              <a:gd name="T5" fmla="*/ 2147483646 h 21600"/>
              <a:gd name="T6" fmla="*/ 0 60000 65536"/>
              <a:gd name="T7" fmla="*/ 0 60000 65536"/>
              <a:gd name="T8" fmla="*/ 0 60000 65536"/>
              <a:gd name="T9" fmla="*/ 0 w 26908"/>
              <a:gd name="T10" fmla="*/ 0 h 21600"/>
              <a:gd name="T11" fmla="*/ 26908 w 26908"/>
              <a:gd name="T12" fmla="*/ 21600 h 21600"/>
            </a:gdLst>
            <a:ahLst/>
            <a:cxnLst>
              <a:cxn ang="T6">
                <a:pos x="T0" y="T1"/>
              </a:cxn>
              <a:cxn ang="T7">
                <a:pos x="T2" y="T3"/>
              </a:cxn>
              <a:cxn ang="T8">
                <a:pos x="T4" y="T5"/>
              </a:cxn>
            </a:cxnLst>
            <a:rect l="T9" t="T10" r="T11" b="T12"/>
            <a:pathLst>
              <a:path w="26908" h="21600" fill="none" extrusionOk="0">
                <a:moveTo>
                  <a:pt x="-1" y="5272"/>
                </a:moveTo>
                <a:cubicBezTo>
                  <a:pt x="3926" y="1871"/>
                  <a:pt x="8946" y="-1"/>
                  <a:pt x="14141" y="0"/>
                </a:cubicBezTo>
                <a:cubicBezTo>
                  <a:pt x="18732" y="0"/>
                  <a:pt x="23204" y="1463"/>
                  <a:pt x="26908" y="4176"/>
                </a:cubicBezTo>
              </a:path>
              <a:path w="26908" h="21600" stroke="0" extrusionOk="0">
                <a:moveTo>
                  <a:pt x="-1" y="5272"/>
                </a:moveTo>
                <a:cubicBezTo>
                  <a:pt x="3926" y="1871"/>
                  <a:pt x="8946" y="-1"/>
                  <a:pt x="14141" y="0"/>
                </a:cubicBezTo>
                <a:cubicBezTo>
                  <a:pt x="18732" y="0"/>
                  <a:pt x="23204" y="1463"/>
                  <a:pt x="26908" y="4176"/>
                </a:cubicBezTo>
                <a:lnTo>
                  <a:pt x="14141" y="21600"/>
                </a:lnTo>
                <a:lnTo>
                  <a:pt x="-1" y="5272"/>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7904" name="Arc 17"/>
          <p:cNvSpPr>
            <a:spLocks/>
          </p:cNvSpPr>
          <p:nvPr/>
        </p:nvSpPr>
        <p:spPr bwMode="auto">
          <a:xfrm flipV="1">
            <a:off x="4081464" y="2247900"/>
            <a:ext cx="3222625" cy="3378200"/>
          </a:xfrm>
          <a:custGeom>
            <a:avLst/>
            <a:gdLst>
              <a:gd name="T0" fmla="*/ 0 w 21163"/>
              <a:gd name="T1" fmla="*/ 2147483646 h 21600"/>
              <a:gd name="T2" fmla="*/ 2147483646 w 21163"/>
              <a:gd name="T3" fmla="*/ 2147483646 h 21600"/>
              <a:gd name="T4" fmla="*/ 2147483646 w 21163"/>
              <a:gd name="T5" fmla="*/ 2147483646 h 21600"/>
              <a:gd name="T6" fmla="*/ 0 60000 65536"/>
              <a:gd name="T7" fmla="*/ 0 60000 65536"/>
              <a:gd name="T8" fmla="*/ 0 60000 65536"/>
              <a:gd name="T9" fmla="*/ 0 w 21163"/>
              <a:gd name="T10" fmla="*/ 0 h 21600"/>
              <a:gd name="T11" fmla="*/ 21163 w 21163"/>
              <a:gd name="T12" fmla="*/ 21600 h 21600"/>
            </a:gdLst>
            <a:ahLst/>
            <a:cxnLst>
              <a:cxn ang="T6">
                <a:pos x="T0" y="T1"/>
              </a:cxn>
              <a:cxn ang="T7">
                <a:pos x="T2" y="T3"/>
              </a:cxn>
              <a:cxn ang="T8">
                <a:pos x="T4" y="T5"/>
              </a:cxn>
            </a:cxnLst>
            <a:rect l="T9" t="T10" r="T11" b="T12"/>
            <a:pathLst>
              <a:path w="21163" h="21600" fill="none" extrusionOk="0">
                <a:moveTo>
                  <a:pt x="0" y="3411"/>
                </a:moveTo>
                <a:cubicBezTo>
                  <a:pt x="3477" y="1183"/>
                  <a:pt x="7520" y="-1"/>
                  <a:pt x="11650" y="0"/>
                </a:cubicBezTo>
                <a:cubicBezTo>
                  <a:pt x="14948" y="0"/>
                  <a:pt x="18202" y="755"/>
                  <a:pt x="21163" y="2207"/>
                </a:cubicBezTo>
              </a:path>
              <a:path w="21163" h="21600" stroke="0" extrusionOk="0">
                <a:moveTo>
                  <a:pt x="0" y="3411"/>
                </a:moveTo>
                <a:cubicBezTo>
                  <a:pt x="3477" y="1183"/>
                  <a:pt x="7520" y="-1"/>
                  <a:pt x="11650" y="0"/>
                </a:cubicBezTo>
                <a:cubicBezTo>
                  <a:pt x="14948" y="0"/>
                  <a:pt x="18202" y="755"/>
                  <a:pt x="21163" y="2207"/>
                </a:cubicBezTo>
                <a:lnTo>
                  <a:pt x="11650" y="21600"/>
                </a:lnTo>
                <a:lnTo>
                  <a:pt x="0" y="341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186386" name="Rectangle 18"/>
          <p:cNvSpPr>
            <a:spLocks noChangeArrowheads="1"/>
          </p:cNvSpPr>
          <p:nvPr/>
        </p:nvSpPr>
        <p:spPr bwMode="auto">
          <a:xfrm>
            <a:off x="5059363" y="1030288"/>
            <a:ext cx="1409700" cy="519112"/>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tr-TR" sz="2800" b="1" i="1" dirty="0">
                <a:effectLst>
                  <a:outerShdw blurRad="38100" dist="38100" dir="2700000" algn="tl">
                    <a:srgbClr val="C0C0C0"/>
                  </a:outerShdw>
                </a:effectLst>
              </a:rPr>
              <a:t>Kuzey</a:t>
            </a:r>
            <a:endParaRPr lang="en-US" sz="2800" b="1" dirty="0">
              <a:effectLst>
                <a:outerShdw blurRad="38100" dist="38100" dir="2700000" algn="tl">
                  <a:srgbClr val="C0C0C0"/>
                </a:outerShdw>
              </a:effectLst>
            </a:endParaRPr>
          </a:p>
        </p:txBody>
      </p:sp>
      <p:sp>
        <p:nvSpPr>
          <p:cNvPr id="186387" name="Rectangle 19"/>
          <p:cNvSpPr>
            <a:spLocks noChangeArrowheads="1"/>
          </p:cNvSpPr>
          <p:nvPr/>
        </p:nvSpPr>
        <p:spPr bwMode="auto">
          <a:xfrm>
            <a:off x="5059363" y="5957888"/>
            <a:ext cx="1409700" cy="519112"/>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tr-TR" sz="2800" b="1" i="1" dirty="0">
                <a:effectLst>
                  <a:outerShdw blurRad="38100" dist="38100" dir="2700000" algn="tl">
                    <a:srgbClr val="C0C0C0"/>
                  </a:outerShdw>
                </a:effectLst>
              </a:rPr>
              <a:t>Güney</a:t>
            </a:r>
            <a:endParaRPr lang="en-US" sz="2800" b="1" dirty="0">
              <a:effectLst>
                <a:outerShdw blurRad="38100" dist="38100" dir="2700000" algn="tl">
                  <a:srgbClr val="C0C0C0"/>
                </a:outerShdw>
              </a:effectLst>
            </a:endParaRPr>
          </a:p>
        </p:txBody>
      </p:sp>
      <p:sp>
        <p:nvSpPr>
          <p:cNvPr id="186388" name="Rectangle 20"/>
          <p:cNvSpPr>
            <a:spLocks noChangeArrowheads="1"/>
          </p:cNvSpPr>
          <p:nvPr/>
        </p:nvSpPr>
        <p:spPr bwMode="auto">
          <a:xfrm>
            <a:off x="7840663" y="3455988"/>
            <a:ext cx="1409700" cy="519112"/>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tr-TR" sz="2800" b="1" i="1" dirty="0">
                <a:effectLst>
                  <a:outerShdw blurRad="38100" dist="38100" dir="2700000" algn="tl">
                    <a:srgbClr val="C0C0C0"/>
                  </a:outerShdw>
                </a:effectLst>
              </a:rPr>
              <a:t>Doğu</a:t>
            </a:r>
            <a:endParaRPr lang="en-US" sz="2800" b="1" dirty="0">
              <a:effectLst>
                <a:outerShdw blurRad="38100" dist="38100" dir="2700000" algn="tl">
                  <a:srgbClr val="C0C0C0"/>
                </a:outerShdw>
              </a:effectLst>
            </a:endParaRPr>
          </a:p>
        </p:txBody>
      </p:sp>
      <p:sp>
        <p:nvSpPr>
          <p:cNvPr id="186389" name="Rectangle 21"/>
          <p:cNvSpPr>
            <a:spLocks noChangeArrowheads="1"/>
          </p:cNvSpPr>
          <p:nvPr/>
        </p:nvSpPr>
        <p:spPr bwMode="auto">
          <a:xfrm>
            <a:off x="2227263" y="3455988"/>
            <a:ext cx="1409700" cy="519112"/>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tr-TR" sz="2800" b="1" i="1" dirty="0">
                <a:effectLst>
                  <a:outerShdw blurRad="38100" dist="38100" dir="2700000" algn="tl">
                    <a:srgbClr val="C0C0C0"/>
                  </a:outerShdw>
                </a:effectLst>
              </a:rPr>
              <a:t>Batı</a:t>
            </a:r>
            <a:endParaRPr lang="en-US" sz="2800" b="1" dirty="0">
              <a:effectLst>
                <a:outerShdw blurRad="38100" dist="38100" dir="2700000" algn="tl">
                  <a:srgbClr val="C0C0C0"/>
                </a:outerShdw>
              </a:effectLst>
            </a:endParaRPr>
          </a:p>
        </p:txBody>
      </p:sp>
      <p:sp>
        <p:nvSpPr>
          <p:cNvPr id="186390" name="Text Box 22"/>
          <p:cNvSpPr txBox="1">
            <a:spLocks noChangeArrowheads="1"/>
          </p:cNvSpPr>
          <p:nvPr/>
        </p:nvSpPr>
        <p:spPr bwMode="auto">
          <a:xfrm>
            <a:off x="5092700" y="4495800"/>
            <a:ext cx="1816100" cy="457200"/>
          </a:xfrm>
          <a:prstGeom prst="rect">
            <a:avLst/>
          </a:prstGeom>
          <a:noFill/>
          <a:ln w="12700">
            <a:noFill/>
            <a:miter lim="800000"/>
            <a:headEnd type="none" w="sm" len="sm"/>
            <a:tailEnd type="none" w="sm" len="sm"/>
          </a:ln>
          <a:effectLst/>
        </p:spPr>
        <p:txBody>
          <a:bodyPr>
            <a:spAutoFit/>
          </a:bodyPr>
          <a:lstStyle/>
          <a:p>
            <a:pPr algn="ctr">
              <a:spcBef>
                <a:spcPct val="50000"/>
              </a:spcBef>
              <a:defRPr/>
            </a:pPr>
            <a:endParaRPr lang="tr-TR" sz="2400">
              <a:solidFill>
                <a:srgbClr val="000099"/>
              </a:solidFill>
              <a:effectLst>
                <a:outerShdw blurRad="38100" dist="38100" dir="2700000" algn="tl">
                  <a:srgbClr val="C0C0C0"/>
                </a:outerShdw>
              </a:effectLst>
            </a:endParaRPr>
          </a:p>
        </p:txBody>
      </p:sp>
      <p:sp>
        <p:nvSpPr>
          <p:cNvPr id="186391" name="Text Box 23"/>
          <p:cNvSpPr txBox="1">
            <a:spLocks noChangeArrowheads="1"/>
          </p:cNvSpPr>
          <p:nvPr/>
        </p:nvSpPr>
        <p:spPr bwMode="auto">
          <a:xfrm>
            <a:off x="4927600" y="3962401"/>
            <a:ext cx="1816100" cy="462307"/>
          </a:xfrm>
          <a:prstGeom prst="rect">
            <a:avLst/>
          </a:prstGeom>
          <a:noFill/>
          <a:ln w="9525">
            <a:noFill/>
            <a:miter lim="800000"/>
            <a:headEnd type="none" w="sm" len="sm"/>
            <a:tailEnd type="none" w="sm" len="sm"/>
          </a:ln>
          <a:effectLst/>
        </p:spPr>
        <p:txBody>
          <a:bodyPr lIns="92075" tIns="46038" rIns="92075" bIns="46038">
            <a:spAutoFit/>
          </a:bodyPr>
          <a:lstStyle/>
          <a:p>
            <a:pPr algn="ctr" fontAlgn="auto">
              <a:spcBef>
                <a:spcPct val="50000"/>
              </a:spcBef>
              <a:spcAft>
                <a:spcPct val="20000"/>
              </a:spcAft>
              <a:defRPr/>
            </a:pPr>
            <a:r>
              <a:rPr lang="tr-TR" sz="2400" b="1" i="1">
                <a:solidFill>
                  <a:srgbClr val="FFFF00"/>
                </a:solidFill>
                <a:effectLst>
                  <a:outerShdw blurRad="38100" dist="38100" dir="2700000" algn="tl">
                    <a:srgbClr val="C0C0C0"/>
                  </a:outerShdw>
                </a:effectLst>
              </a:rPr>
              <a:t>boylam</a:t>
            </a:r>
            <a:endParaRPr lang="en-US" sz="2400" b="1" i="1">
              <a:solidFill>
                <a:srgbClr val="FFFF00"/>
              </a:solidFill>
              <a:effectLst>
                <a:outerShdw blurRad="38100" dist="38100" dir="2700000" algn="tl">
                  <a:srgbClr val="C0C0C0"/>
                </a:outerShdw>
              </a:effectLst>
            </a:endParaRPr>
          </a:p>
        </p:txBody>
      </p:sp>
      <p:sp>
        <p:nvSpPr>
          <p:cNvPr id="186392" name="Text Box 24"/>
          <p:cNvSpPr txBox="1">
            <a:spLocks noChangeArrowheads="1"/>
          </p:cNvSpPr>
          <p:nvPr/>
        </p:nvSpPr>
        <p:spPr bwMode="auto">
          <a:xfrm>
            <a:off x="6335110" y="3670509"/>
            <a:ext cx="1816100" cy="462307"/>
          </a:xfrm>
          <a:prstGeom prst="rect">
            <a:avLst/>
          </a:prstGeom>
          <a:noFill/>
          <a:ln w="9525">
            <a:noFill/>
            <a:miter lim="800000"/>
            <a:headEnd type="none" w="sm" len="sm"/>
            <a:tailEnd type="none" w="sm" len="sm"/>
          </a:ln>
          <a:effectLst/>
        </p:spPr>
        <p:txBody>
          <a:bodyPr lIns="92075" tIns="46038" rIns="92075" bIns="46038">
            <a:spAutoFit/>
          </a:bodyPr>
          <a:lstStyle/>
          <a:p>
            <a:pPr algn="ctr" fontAlgn="auto">
              <a:spcBef>
                <a:spcPct val="50000"/>
              </a:spcBef>
              <a:spcAft>
                <a:spcPct val="20000"/>
              </a:spcAft>
              <a:defRPr/>
            </a:pPr>
            <a:r>
              <a:rPr lang="tr-TR" sz="2400" b="1" i="1" dirty="0">
                <a:solidFill>
                  <a:srgbClr val="FFFF00"/>
                </a:solidFill>
                <a:effectLst>
                  <a:outerShdw blurRad="38100" dist="38100" dir="2700000" algn="tl">
                    <a:srgbClr val="C0C0C0"/>
                  </a:outerShdw>
                </a:effectLst>
              </a:rPr>
              <a:t>enlem</a:t>
            </a:r>
            <a:endParaRPr lang="en-US" sz="2400" b="1" i="1" dirty="0">
              <a:solidFill>
                <a:srgbClr val="FFFF00"/>
              </a:solidFill>
              <a:effectLst>
                <a:outerShdw blurRad="38100" dist="38100" dir="2700000" algn="tl">
                  <a:srgbClr val="C0C0C0"/>
                </a:outerShdw>
              </a:effectLst>
            </a:endParaRPr>
          </a:p>
        </p:txBody>
      </p:sp>
      <p:sp>
        <p:nvSpPr>
          <p:cNvPr id="37912" name="Arc 25"/>
          <p:cNvSpPr>
            <a:spLocks/>
          </p:cNvSpPr>
          <p:nvPr/>
        </p:nvSpPr>
        <p:spPr bwMode="auto">
          <a:xfrm rot="11581111" flipH="1">
            <a:off x="5033963" y="1878014"/>
            <a:ext cx="1535112" cy="3989387"/>
          </a:xfrm>
          <a:custGeom>
            <a:avLst/>
            <a:gdLst>
              <a:gd name="T0" fmla="*/ 2147483646 w 21600"/>
              <a:gd name="T1" fmla="*/ 2147483646 h 33362"/>
              <a:gd name="T2" fmla="*/ 2147483646 w 21600"/>
              <a:gd name="T3" fmla="*/ 0 h 33362"/>
              <a:gd name="T4" fmla="*/ 2147483646 w 21600"/>
              <a:gd name="T5" fmla="*/ 2147483646 h 33362"/>
              <a:gd name="T6" fmla="*/ 0 60000 65536"/>
              <a:gd name="T7" fmla="*/ 0 60000 65536"/>
              <a:gd name="T8" fmla="*/ 0 60000 65536"/>
              <a:gd name="T9" fmla="*/ 0 w 21600"/>
              <a:gd name="T10" fmla="*/ 0 h 33362"/>
              <a:gd name="T11" fmla="*/ 21600 w 21600"/>
              <a:gd name="T12" fmla="*/ 33362 h 33362"/>
            </a:gdLst>
            <a:ahLst/>
            <a:cxnLst>
              <a:cxn ang="T6">
                <a:pos x="T0" y="T1"/>
              </a:cxn>
              <a:cxn ang="T7">
                <a:pos x="T2" y="T3"/>
              </a:cxn>
              <a:cxn ang="T8">
                <a:pos x="T4" y="T5"/>
              </a:cxn>
            </a:cxnLst>
            <a:rect l="T9" t="T10" r="T11" b="T12"/>
            <a:pathLst>
              <a:path w="21600" h="33362" fill="none" extrusionOk="0">
                <a:moveTo>
                  <a:pt x="4140" y="33361"/>
                </a:moveTo>
                <a:cubicBezTo>
                  <a:pt x="1449" y="29667"/>
                  <a:pt x="0" y="25215"/>
                  <a:pt x="0" y="20645"/>
                </a:cubicBezTo>
                <a:cubicBezTo>
                  <a:pt x="-1" y="11162"/>
                  <a:pt x="6184" y="2788"/>
                  <a:pt x="15248" y="0"/>
                </a:cubicBezTo>
              </a:path>
              <a:path w="21600" h="33362" stroke="0" extrusionOk="0">
                <a:moveTo>
                  <a:pt x="4140" y="33361"/>
                </a:moveTo>
                <a:cubicBezTo>
                  <a:pt x="1449" y="29667"/>
                  <a:pt x="0" y="25215"/>
                  <a:pt x="0" y="20645"/>
                </a:cubicBezTo>
                <a:cubicBezTo>
                  <a:pt x="-1" y="11162"/>
                  <a:pt x="6184" y="2788"/>
                  <a:pt x="15248" y="0"/>
                </a:cubicBezTo>
                <a:lnTo>
                  <a:pt x="21600" y="20645"/>
                </a:lnTo>
                <a:lnTo>
                  <a:pt x="4140" y="33361"/>
                </a:lnTo>
                <a:close/>
              </a:path>
            </a:pathLst>
          </a:custGeom>
          <a:noFill/>
          <a:ln w="38100">
            <a:solidFill>
              <a:schemeClr val="tx1"/>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7913" name="Arc 26"/>
          <p:cNvSpPr>
            <a:spLocks/>
          </p:cNvSpPr>
          <p:nvPr/>
        </p:nvSpPr>
        <p:spPr bwMode="auto">
          <a:xfrm rot="21533346" flipV="1">
            <a:off x="5054601" y="2811463"/>
            <a:ext cx="1566863" cy="1712912"/>
          </a:xfrm>
          <a:custGeom>
            <a:avLst/>
            <a:gdLst>
              <a:gd name="T0" fmla="*/ 0 w 17878"/>
              <a:gd name="T1" fmla="*/ 2147483646 h 21600"/>
              <a:gd name="T2" fmla="*/ 2147483646 w 17878"/>
              <a:gd name="T3" fmla="*/ 2147483646 h 21600"/>
              <a:gd name="T4" fmla="*/ 2147483646 w 17878"/>
              <a:gd name="T5" fmla="*/ 2147483646 h 21600"/>
              <a:gd name="T6" fmla="*/ 0 60000 65536"/>
              <a:gd name="T7" fmla="*/ 0 60000 65536"/>
              <a:gd name="T8" fmla="*/ 0 60000 65536"/>
              <a:gd name="T9" fmla="*/ 0 w 17878"/>
              <a:gd name="T10" fmla="*/ 0 h 21600"/>
              <a:gd name="T11" fmla="*/ 17878 w 17878"/>
              <a:gd name="T12" fmla="*/ 21600 h 21600"/>
            </a:gdLst>
            <a:ahLst/>
            <a:cxnLst>
              <a:cxn ang="T6">
                <a:pos x="T0" y="T1"/>
              </a:cxn>
              <a:cxn ang="T7">
                <a:pos x="T2" y="T3"/>
              </a:cxn>
              <a:cxn ang="T8">
                <a:pos x="T4" y="T5"/>
              </a:cxn>
            </a:cxnLst>
            <a:rect l="T9" t="T10" r="T11" b="T12"/>
            <a:pathLst>
              <a:path w="17878" h="21600" fill="none" extrusionOk="0">
                <a:moveTo>
                  <a:pt x="0" y="2129"/>
                </a:moveTo>
                <a:cubicBezTo>
                  <a:pt x="2918" y="727"/>
                  <a:pt x="6114" y="-1"/>
                  <a:pt x="9352" y="0"/>
                </a:cubicBezTo>
                <a:cubicBezTo>
                  <a:pt x="12283" y="0"/>
                  <a:pt x="15184" y="596"/>
                  <a:pt x="17878" y="1753"/>
                </a:cubicBezTo>
              </a:path>
              <a:path w="17878" h="21600" stroke="0" extrusionOk="0">
                <a:moveTo>
                  <a:pt x="0" y="2129"/>
                </a:moveTo>
                <a:cubicBezTo>
                  <a:pt x="2918" y="727"/>
                  <a:pt x="6114" y="-1"/>
                  <a:pt x="9352" y="0"/>
                </a:cubicBezTo>
                <a:cubicBezTo>
                  <a:pt x="12283" y="0"/>
                  <a:pt x="15184" y="596"/>
                  <a:pt x="17878" y="1753"/>
                </a:cubicBezTo>
                <a:lnTo>
                  <a:pt x="9352" y="21600"/>
                </a:lnTo>
                <a:lnTo>
                  <a:pt x="0" y="2129"/>
                </a:lnTo>
                <a:close/>
              </a:path>
            </a:pathLst>
          </a:custGeom>
          <a:noFill/>
          <a:ln w="38100">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7914" name="Arc 27"/>
          <p:cNvSpPr>
            <a:spLocks/>
          </p:cNvSpPr>
          <p:nvPr/>
        </p:nvSpPr>
        <p:spPr bwMode="auto">
          <a:xfrm rot="10595755">
            <a:off x="4324351" y="3702051"/>
            <a:ext cx="2371725" cy="773113"/>
          </a:xfrm>
          <a:custGeom>
            <a:avLst/>
            <a:gdLst>
              <a:gd name="T0" fmla="*/ 0 w 21595"/>
              <a:gd name="T1" fmla="*/ 2147483646 h 8290"/>
              <a:gd name="T2" fmla="*/ 2147483646 w 21595"/>
              <a:gd name="T3" fmla="*/ 0 h 8290"/>
              <a:gd name="T4" fmla="*/ 2147483646 w 21595"/>
              <a:gd name="T5" fmla="*/ 2147483646 h 8290"/>
              <a:gd name="T6" fmla="*/ 0 60000 65536"/>
              <a:gd name="T7" fmla="*/ 0 60000 65536"/>
              <a:gd name="T8" fmla="*/ 0 60000 65536"/>
              <a:gd name="T9" fmla="*/ 0 w 21595"/>
              <a:gd name="T10" fmla="*/ 0 h 8290"/>
              <a:gd name="T11" fmla="*/ 21595 w 21595"/>
              <a:gd name="T12" fmla="*/ 8290 h 8290"/>
            </a:gdLst>
            <a:ahLst/>
            <a:cxnLst>
              <a:cxn ang="T6">
                <a:pos x="T0" y="T1"/>
              </a:cxn>
              <a:cxn ang="T7">
                <a:pos x="T2" y="T3"/>
              </a:cxn>
              <a:cxn ang="T8">
                <a:pos x="T4" y="T5"/>
              </a:cxn>
            </a:cxnLst>
            <a:rect l="T9" t="T10" r="T11" b="T12"/>
            <a:pathLst>
              <a:path w="21595" h="8290" fill="none" extrusionOk="0">
                <a:moveTo>
                  <a:pt x="-1" y="7844"/>
                </a:moveTo>
                <a:cubicBezTo>
                  <a:pt x="55" y="5149"/>
                  <a:pt x="614" y="2489"/>
                  <a:pt x="1649" y="0"/>
                </a:cubicBezTo>
              </a:path>
              <a:path w="21595" h="8290" stroke="0" extrusionOk="0">
                <a:moveTo>
                  <a:pt x="-1" y="7844"/>
                </a:moveTo>
                <a:cubicBezTo>
                  <a:pt x="55" y="5149"/>
                  <a:pt x="614" y="2489"/>
                  <a:pt x="1649" y="0"/>
                </a:cubicBezTo>
                <a:lnTo>
                  <a:pt x="21595" y="8290"/>
                </a:lnTo>
                <a:lnTo>
                  <a:pt x="-1" y="7844"/>
                </a:lnTo>
                <a:close/>
              </a:path>
            </a:pathLst>
          </a:custGeom>
          <a:noFill/>
          <a:ln w="38100">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7915" name="Arc 28"/>
          <p:cNvSpPr>
            <a:spLocks/>
          </p:cNvSpPr>
          <p:nvPr/>
        </p:nvSpPr>
        <p:spPr bwMode="auto">
          <a:xfrm flipH="1">
            <a:off x="4484689" y="1619250"/>
            <a:ext cx="2676525" cy="4133850"/>
          </a:xfrm>
          <a:custGeom>
            <a:avLst/>
            <a:gdLst>
              <a:gd name="T0" fmla="*/ 2147483646 w 21600"/>
              <a:gd name="T1" fmla="*/ 2147483646 h 33362"/>
              <a:gd name="T2" fmla="*/ 2147483646 w 21600"/>
              <a:gd name="T3" fmla="*/ 0 h 33362"/>
              <a:gd name="T4" fmla="*/ 2147483646 w 21600"/>
              <a:gd name="T5" fmla="*/ 2147483646 h 33362"/>
              <a:gd name="T6" fmla="*/ 0 60000 65536"/>
              <a:gd name="T7" fmla="*/ 0 60000 65536"/>
              <a:gd name="T8" fmla="*/ 0 60000 65536"/>
              <a:gd name="T9" fmla="*/ 0 w 21600"/>
              <a:gd name="T10" fmla="*/ 0 h 33362"/>
              <a:gd name="T11" fmla="*/ 21600 w 21600"/>
              <a:gd name="T12" fmla="*/ 33362 h 33362"/>
            </a:gdLst>
            <a:ahLst/>
            <a:cxnLst>
              <a:cxn ang="T6">
                <a:pos x="T0" y="T1"/>
              </a:cxn>
              <a:cxn ang="T7">
                <a:pos x="T2" y="T3"/>
              </a:cxn>
              <a:cxn ang="T8">
                <a:pos x="T4" y="T5"/>
              </a:cxn>
            </a:cxnLst>
            <a:rect l="T9" t="T10" r="T11" b="T12"/>
            <a:pathLst>
              <a:path w="21600" h="33362" fill="none" extrusionOk="0">
                <a:moveTo>
                  <a:pt x="4140" y="33361"/>
                </a:moveTo>
                <a:cubicBezTo>
                  <a:pt x="1449" y="29667"/>
                  <a:pt x="0" y="25215"/>
                  <a:pt x="0" y="20645"/>
                </a:cubicBezTo>
                <a:cubicBezTo>
                  <a:pt x="-1" y="11162"/>
                  <a:pt x="6184" y="2788"/>
                  <a:pt x="15248" y="0"/>
                </a:cubicBezTo>
              </a:path>
              <a:path w="21600" h="33362" stroke="0" extrusionOk="0">
                <a:moveTo>
                  <a:pt x="4140" y="33361"/>
                </a:moveTo>
                <a:cubicBezTo>
                  <a:pt x="1449" y="29667"/>
                  <a:pt x="0" y="25215"/>
                  <a:pt x="0" y="20645"/>
                </a:cubicBezTo>
                <a:cubicBezTo>
                  <a:pt x="-1" y="11162"/>
                  <a:pt x="6184" y="2788"/>
                  <a:pt x="15248" y="0"/>
                </a:cubicBezTo>
                <a:lnTo>
                  <a:pt x="21600" y="20645"/>
                </a:lnTo>
                <a:lnTo>
                  <a:pt x="4140" y="3336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186397" name="Text Box 29"/>
          <p:cNvSpPr txBox="1">
            <a:spLocks noChangeArrowheads="1"/>
          </p:cNvSpPr>
          <p:nvPr/>
        </p:nvSpPr>
        <p:spPr bwMode="auto">
          <a:xfrm>
            <a:off x="4851400" y="4597400"/>
            <a:ext cx="1816100" cy="457200"/>
          </a:xfrm>
          <a:prstGeom prst="rect">
            <a:avLst/>
          </a:prstGeom>
          <a:noFill/>
          <a:ln w="12700">
            <a:noFill/>
            <a:miter lim="800000"/>
            <a:headEnd type="none" w="sm" len="sm"/>
            <a:tailEnd type="none" w="sm" len="sm"/>
          </a:ln>
          <a:effectLst/>
        </p:spPr>
        <p:txBody>
          <a:bodyPr>
            <a:spAutoFit/>
          </a:bodyPr>
          <a:lstStyle/>
          <a:p>
            <a:pPr algn="ctr">
              <a:spcBef>
                <a:spcPct val="50000"/>
              </a:spcBef>
              <a:defRPr/>
            </a:pPr>
            <a:r>
              <a:rPr lang="en-US" sz="2400" dirty="0">
                <a:effectLst>
                  <a:outerShdw blurRad="38100" dist="38100" dir="2700000" algn="tl">
                    <a:srgbClr val="C0C0C0"/>
                  </a:outerShdw>
                </a:effectLst>
              </a:rPr>
              <a:t>E</a:t>
            </a:r>
            <a:r>
              <a:rPr lang="tr-TR" sz="2400" dirty="0" err="1">
                <a:effectLst>
                  <a:outerShdw blurRad="38100" dist="38100" dir="2700000" algn="tl">
                    <a:srgbClr val="C0C0C0"/>
                  </a:outerShdw>
                </a:effectLst>
              </a:rPr>
              <a:t>kvator</a:t>
            </a:r>
            <a:endParaRPr lang="en-US" sz="2400" dirty="0">
              <a:effectLst>
                <a:outerShdw blurRad="38100" dist="38100" dir="2700000" algn="tl">
                  <a:srgbClr val="C0C0C0"/>
                </a:outerShdw>
              </a:effectLst>
            </a:endParaRPr>
          </a:p>
        </p:txBody>
      </p:sp>
      <p:sp>
        <p:nvSpPr>
          <p:cNvPr id="37917" name="Oval 30"/>
          <p:cNvSpPr>
            <a:spLocks noChangeArrowheads="1"/>
          </p:cNvSpPr>
          <p:nvPr/>
        </p:nvSpPr>
        <p:spPr bwMode="auto">
          <a:xfrm rot="1541701">
            <a:off x="6559550" y="3525838"/>
            <a:ext cx="101600" cy="165100"/>
          </a:xfrm>
          <a:prstGeom prst="ellipse">
            <a:avLst/>
          </a:prstGeom>
          <a:solidFill>
            <a:srgbClr val="FF0000"/>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86399" name="Rectangle 31"/>
          <p:cNvSpPr>
            <a:spLocks noGrp="1" noChangeArrowheads="1"/>
          </p:cNvSpPr>
          <p:nvPr>
            <p:ph type="title" idx="4294967295"/>
          </p:nvPr>
        </p:nvSpPr>
        <p:spPr>
          <a:xfrm>
            <a:off x="2151062" y="169864"/>
            <a:ext cx="8918575" cy="863600"/>
          </a:xfrm>
          <a:effectLst>
            <a:outerShdw dist="17961" dir="2700000" algn="ctr" rotWithShape="0">
              <a:srgbClr val="FAFD00"/>
            </a:outerShdw>
          </a:effectLst>
        </p:spPr>
        <p:txBody>
          <a:bodyPr vert="horz" lIns="92075" tIns="46038" rIns="92075" bIns="46038" rtlCol="0" anchor="ctr">
            <a:normAutofit/>
          </a:bodyPr>
          <a:lstStyle/>
          <a:p>
            <a:pPr>
              <a:defRPr/>
            </a:pPr>
            <a:r>
              <a:rPr lang="tr-TR" b="1" kern="1200" dirty="0">
                <a:solidFill>
                  <a:srgbClr val="FF0066"/>
                </a:solidFill>
              </a:rPr>
              <a:t>COĞRAFİ KOORDİNAT SİSTEMİ</a:t>
            </a:r>
            <a:endParaRPr lang="en-US" b="1" kern="1200" dirty="0">
              <a:solidFill>
                <a:srgbClr val="FF0066"/>
              </a:solidFill>
            </a:endParaRPr>
          </a:p>
        </p:txBody>
      </p:sp>
    </p:spTree>
    <p:extLst>
      <p:ext uri="{BB962C8B-B14F-4D97-AF65-F5344CB8AC3E}">
        <p14:creationId xmlns:p14="http://schemas.microsoft.com/office/powerpoint/2010/main" val="40388449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3"/>
          <p:cNvSpPr>
            <a:spLocks noChangeArrowheads="1"/>
          </p:cNvSpPr>
          <p:nvPr/>
        </p:nvSpPr>
        <p:spPr bwMode="auto">
          <a:xfrm>
            <a:off x="3619500" y="1587500"/>
            <a:ext cx="4318000" cy="4318000"/>
          </a:xfrm>
          <a:prstGeom prst="ellipse">
            <a:avLst/>
          </a:prstGeom>
          <a:gradFill rotWithShape="0">
            <a:gsLst>
              <a:gs pos="0">
                <a:srgbClr val="9EB9FE"/>
              </a:gs>
              <a:gs pos="100000">
                <a:srgbClr val="262D3E"/>
              </a:gs>
            </a:gsLst>
            <a:lin ang="2700000" scaled="1"/>
          </a:gradFill>
          <a:ln w="28575">
            <a:solidFill>
              <a:srgbClr val="000099"/>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39939" name="Line 4"/>
          <p:cNvSpPr>
            <a:spLocks noChangeShapeType="1"/>
          </p:cNvSpPr>
          <p:nvPr/>
        </p:nvSpPr>
        <p:spPr bwMode="auto">
          <a:xfrm>
            <a:off x="5778500" y="1587500"/>
            <a:ext cx="0" cy="43053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39940" name="Arc 5"/>
          <p:cNvSpPr>
            <a:spLocks/>
          </p:cNvSpPr>
          <p:nvPr/>
        </p:nvSpPr>
        <p:spPr bwMode="auto">
          <a:xfrm>
            <a:off x="4030663" y="1608139"/>
            <a:ext cx="2514600" cy="4281487"/>
          </a:xfrm>
          <a:custGeom>
            <a:avLst/>
            <a:gdLst>
              <a:gd name="T0" fmla="*/ 2147483646 w 21600"/>
              <a:gd name="T1" fmla="*/ 0 h 30866"/>
              <a:gd name="T2" fmla="*/ 2147483646 w 21600"/>
              <a:gd name="T3" fmla="*/ 2147483646 h 30866"/>
              <a:gd name="T4" fmla="*/ 0 w 21600"/>
              <a:gd name="T5" fmla="*/ 2147483646 h 30866"/>
              <a:gd name="T6" fmla="*/ 0 60000 65536"/>
              <a:gd name="T7" fmla="*/ 0 60000 65536"/>
              <a:gd name="T8" fmla="*/ 0 60000 65536"/>
              <a:gd name="T9" fmla="*/ 0 w 21600"/>
              <a:gd name="T10" fmla="*/ 0 h 30866"/>
              <a:gd name="T11" fmla="*/ 21600 w 21600"/>
              <a:gd name="T12" fmla="*/ 30866 h 30866"/>
            </a:gdLst>
            <a:ahLst/>
            <a:cxnLst>
              <a:cxn ang="T6">
                <a:pos x="T0" y="T1"/>
              </a:cxn>
              <a:cxn ang="T7">
                <a:pos x="T2" y="T3"/>
              </a:cxn>
              <a:cxn ang="T8">
                <a:pos x="T4" y="T5"/>
              </a:cxn>
            </a:cxnLst>
            <a:rect l="T9" t="T10" r="T11" b="T12"/>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9941" name="Arc 6"/>
          <p:cNvSpPr>
            <a:spLocks/>
          </p:cNvSpPr>
          <p:nvPr/>
        </p:nvSpPr>
        <p:spPr bwMode="auto">
          <a:xfrm flipH="1">
            <a:off x="5029200" y="1608139"/>
            <a:ext cx="2514600" cy="4281487"/>
          </a:xfrm>
          <a:custGeom>
            <a:avLst/>
            <a:gdLst>
              <a:gd name="T0" fmla="*/ 2147483646 w 21600"/>
              <a:gd name="T1" fmla="*/ 0 h 30866"/>
              <a:gd name="T2" fmla="*/ 2147483646 w 21600"/>
              <a:gd name="T3" fmla="*/ 2147483646 h 30866"/>
              <a:gd name="T4" fmla="*/ 0 w 21600"/>
              <a:gd name="T5" fmla="*/ 2147483646 h 30866"/>
              <a:gd name="T6" fmla="*/ 0 60000 65536"/>
              <a:gd name="T7" fmla="*/ 0 60000 65536"/>
              <a:gd name="T8" fmla="*/ 0 60000 65536"/>
              <a:gd name="T9" fmla="*/ 0 w 21600"/>
              <a:gd name="T10" fmla="*/ 0 h 30866"/>
              <a:gd name="T11" fmla="*/ 21600 w 21600"/>
              <a:gd name="T12" fmla="*/ 30866 h 30866"/>
            </a:gdLst>
            <a:ahLst/>
            <a:cxnLst>
              <a:cxn ang="T6">
                <a:pos x="T0" y="T1"/>
              </a:cxn>
              <a:cxn ang="T7">
                <a:pos x="T2" y="T3"/>
              </a:cxn>
              <a:cxn ang="T8">
                <a:pos x="T4" y="T5"/>
              </a:cxn>
            </a:cxnLst>
            <a:rect l="T9" t="T10" r="T11" b="T12"/>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9942" name="Arc 7"/>
          <p:cNvSpPr>
            <a:spLocks/>
          </p:cNvSpPr>
          <p:nvPr/>
        </p:nvSpPr>
        <p:spPr bwMode="auto">
          <a:xfrm>
            <a:off x="4421189" y="1635125"/>
            <a:ext cx="2676525" cy="4089400"/>
          </a:xfrm>
          <a:custGeom>
            <a:avLst/>
            <a:gdLst>
              <a:gd name="T0" fmla="*/ 2147483646 w 21600"/>
              <a:gd name="T1" fmla="*/ 2147483646 h 32998"/>
              <a:gd name="T2" fmla="*/ 2147483646 w 21600"/>
              <a:gd name="T3" fmla="*/ 0 h 32998"/>
              <a:gd name="T4" fmla="*/ 2147483646 w 21600"/>
              <a:gd name="T5" fmla="*/ 2147483646 h 32998"/>
              <a:gd name="T6" fmla="*/ 0 60000 65536"/>
              <a:gd name="T7" fmla="*/ 0 60000 65536"/>
              <a:gd name="T8" fmla="*/ 0 60000 65536"/>
              <a:gd name="T9" fmla="*/ 0 w 21600"/>
              <a:gd name="T10" fmla="*/ 0 h 32998"/>
              <a:gd name="T11" fmla="*/ 21600 w 21600"/>
              <a:gd name="T12" fmla="*/ 32998 h 32998"/>
            </a:gdLst>
            <a:ahLst/>
            <a:cxnLst>
              <a:cxn ang="T6">
                <a:pos x="T0" y="T1"/>
              </a:cxn>
              <a:cxn ang="T7">
                <a:pos x="T2" y="T3"/>
              </a:cxn>
              <a:cxn ang="T8">
                <a:pos x="T4" y="T5"/>
              </a:cxn>
            </a:cxnLst>
            <a:rect l="T9" t="T10" r="T11" b="T12"/>
            <a:pathLst>
              <a:path w="21600" h="32998" fill="none" extrusionOk="0">
                <a:moveTo>
                  <a:pt x="3961" y="32998"/>
                </a:moveTo>
                <a:cubicBezTo>
                  <a:pt x="1384" y="29351"/>
                  <a:pt x="0" y="24995"/>
                  <a:pt x="0" y="20530"/>
                </a:cubicBezTo>
                <a:cubicBezTo>
                  <a:pt x="-1" y="11187"/>
                  <a:pt x="6006" y="2903"/>
                  <a:pt x="14886" y="-1"/>
                </a:cubicBezTo>
              </a:path>
              <a:path w="21600" h="32998" stroke="0" extrusionOk="0">
                <a:moveTo>
                  <a:pt x="3961" y="32998"/>
                </a:moveTo>
                <a:cubicBezTo>
                  <a:pt x="1384" y="29351"/>
                  <a:pt x="0" y="24995"/>
                  <a:pt x="0" y="20530"/>
                </a:cubicBezTo>
                <a:cubicBezTo>
                  <a:pt x="-1" y="11187"/>
                  <a:pt x="6006" y="2903"/>
                  <a:pt x="14886" y="-1"/>
                </a:cubicBezTo>
                <a:lnTo>
                  <a:pt x="21600" y="20530"/>
                </a:lnTo>
                <a:lnTo>
                  <a:pt x="3961" y="32998"/>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9943" name="Arc 8"/>
          <p:cNvSpPr>
            <a:spLocks/>
          </p:cNvSpPr>
          <p:nvPr/>
        </p:nvSpPr>
        <p:spPr bwMode="auto">
          <a:xfrm flipH="1">
            <a:off x="4953000" y="1749425"/>
            <a:ext cx="2698750" cy="3068638"/>
          </a:xfrm>
          <a:custGeom>
            <a:avLst/>
            <a:gdLst>
              <a:gd name="T0" fmla="*/ 2147483646 w 22284"/>
              <a:gd name="T1" fmla="*/ 2147483646 h 25358"/>
              <a:gd name="T2" fmla="*/ 2147483646 w 22284"/>
              <a:gd name="T3" fmla="*/ 2147483646 h 25358"/>
              <a:gd name="T4" fmla="*/ 2147483646 w 22284"/>
              <a:gd name="T5" fmla="*/ 2147483646 h 25358"/>
              <a:gd name="T6" fmla="*/ 0 60000 65536"/>
              <a:gd name="T7" fmla="*/ 0 60000 65536"/>
              <a:gd name="T8" fmla="*/ 0 60000 65536"/>
              <a:gd name="T9" fmla="*/ 0 w 22284"/>
              <a:gd name="T10" fmla="*/ 0 h 25358"/>
              <a:gd name="T11" fmla="*/ 22284 w 22284"/>
              <a:gd name="T12" fmla="*/ 25358 h 25358"/>
            </a:gdLst>
            <a:ahLst/>
            <a:cxnLst>
              <a:cxn ang="T6">
                <a:pos x="T0" y="T1"/>
              </a:cxn>
              <a:cxn ang="T7">
                <a:pos x="T2" y="T3"/>
              </a:cxn>
              <a:cxn ang="T8">
                <a:pos x="T4" y="T5"/>
              </a:cxn>
            </a:cxnLst>
            <a:rect l="T9" t="T10" r="T11" b="T12"/>
            <a:pathLst>
              <a:path w="22284" h="25358" fill="none" extrusionOk="0">
                <a:moveTo>
                  <a:pt x="329" y="25357"/>
                </a:moveTo>
                <a:cubicBezTo>
                  <a:pt x="110" y="24117"/>
                  <a:pt x="0" y="22859"/>
                  <a:pt x="0" y="21600"/>
                </a:cubicBezTo>
                <a:cubicBezTo>
                  <a:pt x="0" y="9670"/>
                  <a:pt x="9670" y="0"/>
                  <a:pt x="21600" y="0"/>
                </a:cubicBezTo>
                <a:cubicBezTo>
                  <a:pt x="21828" y="-1"/>
                  <a:pt x="22056" y="3"/>
                  <a:pt x="22284" y="10"/>
                </a:cubicBezTo>
              </a:path>
              <a:path w="22284" h="25358" stroke="0" extrusionOk="0">
                <a:moveTo>
                  <a:pt x="329" y="25357"/>
                </a:moveTo>
                <a:cubicBezTo>
                  <a:pt x="110" y="24117"/>
                  <a:pt x="0" y="22859"/>
                  <a:pt x="0" y="21600"/>
                </a:cubicBezTo>
                <a:cubicBezTo>
                  <a:pt x="0" y="9670"/>
                  <a:pt x="9670" y="0"/>
                  <a:pt x="21600" y="0"/>
                </a:cubicBezTo>
                <a:cubicBezTo>
                  <a:pt x="21828" y="-1"/>
                  <a:pt x="22056" y="3"/>
                  <a:pt x="22284" y="10"/>
                </a:cubicBezTo>
                <a:lnTo>
                  <a:pt x="21600" y="21600"/>
                </a:lnTo>
                <a:lnTo>
                  <a:pt x="329" y="2535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9944" name="Arc 9"/>
          <p:cNvSpPr>
            <a:spLocks/>
          </p:cNvSpPr>
          <p:nvPr/>
        </p:nvSpPr>
        <p:spPr bwMode="auto">
          <a:xfrm>
            <a:off x="3887789" y="1757364"/>
            <a:ext cx="2727325" cy="3068637"/>
          </a:xfrm>
          <a:custGeom>
            <a:avLst/>
            <a:gdLst>
              <a:gd name="T0" fmla="*/ 2147483646 w 22504"/>
              <a:gd name="T1" fmla="*/ 2147483646 h 25358"/>
              <a:gd name="T2" fmla="*/ 2147483646 w 22504"/>
              <a:gd name="T3" fmla="*/ 2147483646 h 25358"/>
              <a:gd name="T4" fmla="*/ 2147483646 w 22504"/>
              <a:gd name="T5" fmla="*/ 2147483646 h 25358"/>
              <a:gd name="T6" fmla="*/ 0 60000 65536"/>
              <a:gd name="T7" fmla="*/ 0 60000 65536"/>
              <a:gd name="T8" fmla="*/ 0 60000 65536"/>
              <a:gd name="T9" fmla="*/ 0 w 22504"/>
              <a:gd name="T10" fmla="*/ 0 h 25358"/>
              <a:gd name="T11" fmla="*/ 22504 w 22504"/>
              <a:gd name="T12" fmla="*/ 25358 h 25358"/>
            </a:gdLst>
            <a:ahLst/>
            <a:cxnLst>
              <a:cxn ang="T6">
                <a:pos x="T0" y="T1"/>
              </a:cxn>
              <a:cxn ang="T7">
                <a:pos x="T2" y="T3"/>
              </a:cxn>
              <a:cxn ang="T8">
                <a:pos x="T4" y="T5"/>
              </a:cxn>
            </a:cxnLst>
            <a:rect l="T9" t="T10" r="T11" b="T12"/>
            <a:pathLst>
              <a:path w="22504" h="25358" fill="none" extrusionOk="0">
                <a:moveTo>
                  <a:pt x="329" y="25357"/>
                </a:moveTo>
                <a:cubicBezTo>
                  <a:pt x="110" y="24117"/>
                  <a:pt x="0" y="22859"/>
                  <a:pt x="0" y="21600"/>
                </a:cubicBezTo>
                <a:cubicBezTo>
                  <a:pt x="0" y="9670"/>
                  <a:pt x="9670" y="0"/>
                  <a:pt x="21600" y="0"/>
                </a:cubicBezTo>
                <a:cubicBezTo>
                  <a:pt x="21901" y="-1"/>
                  <a:pt x="22202" y="6"/>
                  <a:pt x="22504" y="18"/>
                </a:cubicBezTo>
              </a:path>
              <a:path w="22504" h="25358" stroke="0" extrusionOk="0">
                <a:moveTo>
                  <a:pt x="329" y="25357"/>
                </a:moveTo>
                <a:cubicBezTo>
                  <a:pt x="110" y="24117"/>
                  <a:pt x="0" y="22859"/>
                  <a:pt x="0" y="21600"/>
                </a:cubicBezTo>
                <a:cubicBezTo>
                  <a:pt x="0" y="9670"/>
                  <a:pt x="9670" y="0"/>
                  <a:pt x="21600" y="0"/>
                </a:cubicBezTo>
                <a:cubicBezTo>
                  <a:pt x="21901" y="-1"/>
                  <a:pt x="22202" y="6"/>
                  <a:pt x="22504" y="18"/>
                </a:cubicBezTo>
                <a:lnTo>
                  <a:pt x="21600" y="21600"/>
                </a:lnTo>
                <a:lnTo>
                  <a:pt x="329" y="2535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9945" name="Arc 10"/>
          <p:cNvSpPr>
            <a:spLocks/>
          </p:cNvSpPr>
          <p:nvPr/>
        </p:nvSpPr>
        <p:spPr bwMode="auto">
          <a:xfrm>
            <a:off x="3929063" y="1852613"/>
            <a:ext cx="3587750" cy="2614612"/>
          </a:xfrm>
          <a:custGeom>
            <a:avLst/>
            <a:gdLst>
              <a:gd name="T0" fmla="*/ 0 w 29640"/>
              <a:gd name="T1" fmla="*/ 2147483646 h 21600"/>
              <a:gd name="T2" fmla="*/ 2147483646 w 29640"/>
              <a:gd name="T3" fmla="*/ 2147483646 h 21600"/>
              <a:gd name="T4" fmla="*/ 2147483646 w 29640"/>
              <a:gd name="T5" fmla="*/ 2147483646 h 21600"/>
              <a:gd name="T6" fmla="*/ 0 60000 65536"/>
              <a:gd name="T7" fmla="*/ 0 60000 65536"/>
              <a:gd name="T8" fmla="*/ 0 60000 65536"/>
              <a:gd name="T9" fmla="*/ 0 w 29640"/>
              <a:gd name="T10" fmla="*/ 0 h 21600"/>
              <a:gd name="T11" fmla="*/ 29640 w 29640"/>
              <a:gd name="T12" fmla="*/ 21600 h 21600"/>
            </a:gdLst>
            <a:ahLst/>
            <a:cxnLst>
              <a:cxn ang="T6">
                <a:pos x="T0" y="T1"/>
              </a:cxn>
              <a:cxn ang="T7">
                <a:pos x="T2" y="T3"/>
              </a:cxn>
              <a:cxn ang="T8">
                <a:pos x="T4" y="T5"/>
              </a:cxn>
            </a:cxnLst>
            <a:rect l="T9" t="T10" r="T11" b="T12"/>
            <a:pathLst>
              <a:path w="29640" h="21600" fill="none" extrusionOk="0">
                <a:moveTo>
                  <a:pt x="-1" y="6567"/>
                </a:moveTo>
                <a:cubicBezTo>
                  <a:pt x="4068" y="2369"/>
                  <a:pt x="9664" y="-1"/>
                  <a:pt x="15511" y="0"/>
                </a:cubicBezTo>
                <a:cubicBezTo>
                  <a:pt x="20699" y="0"/>
                  <a:pt x="25715" y="1867"/>
                  <a:pt x="29640" y="5261"/>
                </a:cubicBezTo>
              </a:path>
              <a:path w="29640" h="21600" stroke="0" extrusionOk="0">
                <a:moveTo>
                  <a:pt x="-1" y="6567"/>
                </a:moveTo>
                <a:cubicBezTo>
                  <a:pt x="4068" y="2369"/>
                  <a:pt x="9664" y="-1"/>
                  <a:pt x="15511" y="0"/>
                </a:cubicBezTo>
                <a:cubicBezTo>
                  <a:pt x="20699" y="0"/>
                  <a:pt x="25715" y="1867"/>
                  <a:pt x="29640" y="5261"/>
                </a:cubicBezTo>
                <a:lnTo>
                  <a:pt x="15511" y="21600"/>
                </a:lnTo>
                <a:lnTo>
                  <a:pt x="-1" y="6567"/>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9946" name="Arc 11"/>
          <p:cNvSpPr>
            <a:spLocks/>
          </p:cNvSpPr>
          <p:nvPr/>
        </p:nvSpPr>
        <p:spPr bwMode="auto">
          <a:xfrm flipV="1">
            <a:off x="3630613" y="1104900"/>
            <a:ext cx="4292600" cy="3378200"/>
          </a:xfrm>
          <a:custGeom>
            <a:avLst/>
            <a:gdLst>
              <a:gd name="T0" fmla="*/ 0 w 28175"/>
              <a:gd name="T1" fmla="*/ 2147483646 h 21600"/>
              <a:gd name="T2" fmla="*/ 2147483646 w 28175"/>
              <a:gd name="T3" fmla="*/ 2147483646 h 21600"/>
              <a:gd name="T4" fmla="*/ 2147483646 w 28175"/>
              <a:gd name="T5" fmla="*/ 2147483646 h 21600"/>
              <a:gd name="T6" fmla="*/ 0 60000 65536"/>
              <a:gd name="T7" fmla="*/ 0 60000 65536"/>
              <a:gd name="T8" fmla="*/ 0 60000 65536"/>
              <a:gd name="T9" fmla="*/ 0 w 28175"/>
              <a:gd name="T10" fmla="*/ 0 h 21600"/>
              <a:gd name="T11" fmla="*/ 28175 w 28175"/>
              <a:gd name="T12" fmla="*/ 21600 h 21600"/>
            </a:gdLst>
            <a:ahLst/>
            <a:cxnLst>
              <a:cxn ang="T6">
                <a:pos x="T0" y="T1"/>
              </a:cxn>
              <a:cxn ang="T7">
                <a:pos x="T2" y="T3"/>
              </a:cxn>
              <a:cxn ang="T8">
                <a:pos x="T4" y="T5"/>
              </a:cxn>
            </a:cxnLst>
            <a:rect l="T9" t="T10" r="T11" b="T12"/>
            <a:pathLst>
              <a:path w="28175" h="21600" fill="none" extrusionOk="0">
                <a:moveTo>
                  <a:pt x="0" y="5685"/>
                </a:moveTo>
                <a:cubicBezTo>
                  <a:pt x="3984" y="2028"/>
                  <a:pt x="9195" y="-1"/>
                  <a:pt x="14604" y="0"/>
                </a:cubicBezTo>
                <a:cubicBezTo>
                  <a:pt x="19542" y="0"/>
                  <a:pt x="24332" y="1692"/>
                  <a:pt x="28174" y="4795"/>
                </a:cubicBezTo>
              </a:path>
              <a:path w="28175" h="21600" stroke="0" extrusionOk="0">
                <a:moveTo>
                  <a:pt x="0" y="5685"/>
                </a:moveTo>
                <a:cubicBezTo>
                  <a:pt x="3984" y="2028"/>
                  <a:pt x="9195" y="-1"/>
                  <a:pt x="14604" y="0"/>
                </a:cubicBezTo>
                <a:cubicBezTo>
                  <a:pt x="19542" y="0"/>
                  <a:pt x="24332" y="1692"/>
                  <a:pt x="28174" y="4795"/>
                </a:cubicBezTo>
                <a:lnTo>
                  <a:pt x="14604" y="21600"/>
                </a:lnTo>
                <a:lnTo>
                  <a:pt x="0" y="5685"/>
                </a:lnTo>
                <a:close/>
              </a:path>
            </a:pathLst>
          </a:custGeom>
          <a:noFill/>
          <a:ln w="38100">
            <a:solidFill>
              <a:schemeClr val="tx1"/>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9947" name="Arc 12"/>
          <p:cNvSpPr>
            <a:spLocks/>
          </p:cNvSpPr>
          <p:nvPr/>
        </p:nvSpPr>
        <p:spPr bwMode="auto">
          <a:xfrm flipV="1">
            <a:off x="4672014" y="1838325"/>
            <a:ext cx="2274887" cy="763588"/>
          </a:xfrm>
          <a:custGeom>
            <a:avLst/>
            <a:gdLst>
              <a:gd name="T0" fmla="*/ 2147483646 w 43200"/>
              <a:gd name="T1" fmla="*/ 2147483646 h 28881"/>
              <a:gd name="T2" fmla="*/ 2147483646 w 43200"/>
              <a:gd name="T3" fmla="*/ 2147483646 h 28881"/>
              <a:gd name="T4" fmla="*/ 2147483646 w 43200"/>
              <a:gd name="T5" fmla="*/ 2147483646 h 28881"/>
              <a:gd name="T6" fmla="*/ 0 60000 65536"/>
              <a:gd name="T7" fmla="*/ 0 60000 65536"/>
              <a:gd name="T8" fmla="*/ 0 60000 65536"/>
              <a:gd name="T9" fmla="*/ 0 w 43200"/>
              <a:gd name="T10" fmla="*/ 0 h 28881"/>
              <a:gd name="T11" fmla="*/ 43200 w 43200"/>
              <a:gd name="T12" fmla="*/ 28881 h 28881"/>
            </a:gdLst>
            <a:ahLst/>
            <a:cxnLst>
              <a:cxn ang="T6">
                <a:pos x="T0" y="T1"/>
              </a:cxn>
              <a:cxn ang="T7">
                <a:pos x="T2" y="T3"/>
              </a:cxn>
              <a:cxn ang="T8">
                <a:pos x="T4" y="T5"/>
              </a:cxn>
            </a:cxnLst>
            <a:rect l="T9" t="T10" r="T11" b="T12"/>
            <a:pathLst>
              <a:path w="43200" h="28881" fill="none"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path>
              <a:path w="43200" h="28881" stroke="0"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lnTo>
                  <a:pt x="21600" y="21600"/>
                </a:lnTo>
                <a:lnTo>
                  <a:pt x="1264" y="28880"/>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9948" name="Arc 13"/>
          <p:cNvSpPr>
            <a:spLocks/>
          </p:cNvSpPr>
          <p:nvPr/>
        </p:nvSpPr>
        <p:spPr bwMode="auto">
          <a:xfrm flipV="1">
            <a:off x="5262564" y="1608139"/>
            <a:ext cx="1025525" cy="573087"/>
          </a:xfrm>
          <a:custGeom>
            <a:avLst/>
            <a:gdLst>
              <a:gd name="T0" fmla="*/ 2147483646 w 43200"/>
              <a:gd name="T1" fmla="*/ 2147483646 h 40439"/>
              <a:gd name="T2" fmla="*/ 2147483646 w 43200"/>
              <a:gd name="T3" fmla="*/ 2147483646 h 40439"/>
              <a:gd name="T4" fmla="*/ 2147483646 w 43200"/>
              <a:gd name="T5" fmla="*/ 2147483646 h 40439"/>
              <a:gd name="T6" fmla="*/ 0 60000 65536"/>
              <a:gd name="T7" fmla="*/ 0 60000 65536"/>
              <a:gd name="T8" fmla="*/ 0 60000 65536"/>
              <a:gd name="T9" fmla="*/ 0 w 43200"/>
              <a:gd name="T10" fmla="*/ 0 h 40439"/>
              <a:gd name="T11" fmla="*/ 43200 w 43200"/>
              <a:gd name="T12" fmla="*/ 40439 h 40439"/>
            </a:gdLst>
            <a:ahLst/>
            <a:cxnLst>
              <a:cxn ang="T6">
                <a:pos x="T0" y="T1"/>
              </a:cxn>
              <a:cxn ang="T7">
                <a:pos x="T2" y="T3"/>
              </a:cxn>
              <a:cxn ang="T8">
                <a:pos x="T4" y="T5"/>
              </a:cxn>
            </a:cxnLst>
            <a:rect l="T9" t="T10" r="T11" b="T12"/>
            <a:pathLst>
              <a:path w="43200" h="40439" fill="none"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path>
              <a:path w="43200" h="40439" stroke="0"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lnTo>
                  <a:pt x="21600" y="21600"/>
                </a:lnTo>
                <a:lnTo>
                  <a:pt x="9242" y="39316"/>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9949" name="Arc 14"/>
          <p:cNvSpPr>
            <a:spLocks/>
          </p:cNvSpPr>
          <p:nvPr/>
        </p:nvSpPr>
        <p:spPr bwMode="auto">
          <a:xfrm flipV="1">
            <a:off x="3805239" y="2260600"/>
            <a:ext cx="3946525" cy="1549400"/>
          </a:xfrm>
          <a:custGeom>
            <a:avLst/>
            <a:gdLst>
              <a:gd name="T0" fmla="*/ 0 w 39297"/>
              <a:gd name="T1" fmla="*/ 2147483646 h 21600"/>
              <a:gd name="T2" fmla="*/ 2147483646 w 39297"/>
              <a:gd name="T3" fmla="*/ 2147483646 h 21600"/>
              <a:gd name="T4" fmla="*/ 2147483646 w 39297"/>
              <a:gd name="T5" fmla="*/ 2147483646 h 21600"/>
              <a:gd name="T6" fmla="*/ 0 60000 65536"/>
              <a:gd name="T7" fmla="*/ 0 60000 65536"/>
              <a:gd name="T8" fmla="*/ 0 60000 65536"/>
              <a:gd name="T9" fmla="*/ 0 w 39297"/>
              <a:gd name="T10" fmla="*/ 0 h 21600"/>
              <a:gd name="T11" fmla="*/ 39297 w 39297"/>
              <a:gd name="T12" fmla="*/ 21600 h 21600"/>
            </a:gdLst>
            <a:ahLst/>
            <a:cxnLst>
              <a:cxn ang="T6">
                <a:pos x="T0" y="T1"/>
              </a:cxn>
              <a:cxn ang="T7">
                <a:pos x="T2" y="T3"/>
              </a:cxn>
              <a:cxn ang="T8">
                <a:pos x="T4" y="T5"/>
              </a:cxn>
            </a:cxnLst>
            <a:rect l="T9" t="T10" r="T11" b="T12"/>
            <a:pathLst>
              <a:path w="39297" h="21600" fill="none" extrusionOk="0">
                <a:moveTo>
                  <a:pt x="-1" y="13106"/>
                </a:moveTo>
                <a:cubicBezTo>
                  <a:pt x="3399" y="5156"/>
                  <a:pt x="11213" y="-1"/>
                  <a:pt x="19860" y="0"/>
                </a:cubicBezTo>
                <a:cubicBezTo>
                  <a:pt x="28137" y="0"/>
                  <a:pt x="35686" y="4730"/>
                  <a:pt x="39297" y="12178"/>
                </a:cubicBezTo>
              </a:path>
              <a:path w="39297" h="21600" stroke="0" extrusionOk="0">
                <a:moveTo>
                  <a:pt x="-1" y="13106"/>
                </a:moveTo>
                <a:cubicBezTo>
                  <a:pt x="3399" y="5156"/>
                  <a:pt x="11213" y="-1"/>
                  <a:pt x="19860" y="0"/>
                </a:cubicBezTo>
                <a:cubicBezTo>
                  <a:pt x="28137" y="0"/>
                  <a:pt x="35686" y="4730"/>
                  <a:pt x="39297" y="12178"/>
                </a:cubicBezTo>
                <a:lnTo>
                  <a:pt x="19860" y="21600"/>
                </a:lnTo>
                <a:lnTo>
                  <a:pt x="-1" y="13106"/>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9950" name="Arc 15"/>
          <p:cNvSpPr>
            <a:spLocks/>
          </p:cNvSpPr>
          <p:nvPr/>
        </p:nvSpPr>
        <p:spPr bwMode="auto">
          <a:xfrm flipV="1">
            <a:off x="4121151" y="2159000"/>
            <a:ext cx="3363913" cy="1016000"/>
          </a:xfrm>
          <a:custGeom>
            <a:avLst/>
            <a:gdLst>
              <a:gd name="T0" fmla="*/ 0 w 42062"/>
              <a:gd name="T1" fmla="*/ 2147483646 h 21600"/>
              <a:gd name="T2" fmla="*/ 2147483646 w 42062"/>
              <a:gd name="T3" fmla="*/ 2147483646 h 21600"/>
              <a:gd name="T4" fmla="*/ 2147483646 w 42062"/>
              <a:gd name="T5" fmla="*/ 2147483646 h 21600"/>
              <a:gd name="T6" fmla="*/ 0 60000 65536"/>
              <a:gd name="T7" fmla="*/ 0 60000 65536"/>
              <a:gd name="T8" fmla="*/ 0 60000 65536"/>
              <a:gd name="T9" fmla="*/ 0 w 42062"/>
              <a:gd name="T10" fmla="*/ 0 h 21600"/>
              <a:gd name="T11" fmla="*/ 42062 w 42062"/>
              <a:gd name="T12" fmla="*/ 21600 h 21600"/>
            </a:gdLst>
            <a:ahLst/>
            <a:cxnLst>
              <a:cxn ang="T6">
                <a:pos x="T0" y="T1"/>
              </a:cxn>
              <a:cxn ang="T7">
                <a:pos x="T2" y="T3"/>
              </a:cxn>
              <a:cxn ang="T8">
                <a:pos x="T4" y="T5"/>
              </a:cxn>
            </a:cxnLst>
            <a:rect l="T9" t="T10" r="T11" b="T12"/>
            <a:pathLst>
              <a:path w="42062" h="21600" fill="none" extrusionOk="0">
                <a:moveTo>
                  <a:pt x="0" y="16969"/>
                </a:moveTo>
                <a:cubicBezTo>
                  <a:pt x="2175" y="7060"/>
                  <a:pt x="10953" y="-1"/>
                  <a:pt x="21098" y="0"/>
                </a:cubicBezTo>
                <a:cubicBezTo>
                  <a:pt x="31023" y="0"/>
                  <a:pt x="39671" y="6763"/>
                  <a:pt x="42061" y="16397"/>
                </a:cubicBezTo>
              </a:path>
              <a:path w="42062" h="21600" stroke="0" extrusionOk="0">
                <a:moveTo>
                  <a:pt x="0" y="16969"/>
                </a:moveTo>
                <a:cubicBezTo>
                  <a:pt x="2175" y="7060"/>
                  <a:pt x="10953" y="-1"/>
                  <a:pt x="21098" y="0"/>
                </a:cubicBezTo>
                <a:cubicBezTo>
                  <a:pt x="31023" y="0"/>
                  <a:pt x="39671" y="6763"/>
                  <a:pt x="42061" y="16397"/>
                </a:cubicBezTo>
                <a:lnTo>
                  <a:pt x="21098" y="21600"/>
                </a:lnTo>
                <a:lnTo>
                  <a:pt x="0" y="16969"/>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9951" name="Arc 16"/>
          <p:cNvSpPr>
            <a:spLocks/>
          </p:cNvSpPr>
          <p:nvPr/>
        </p:nvSpPr>
        <p:spPr bwMode="auto">
          <a:xfrm flipV="1">
            <a:off x="3702051" y="1790700"/>
            <a:ext cx="4100513" cy="3378200"/>
          </a:xfrm>
          <a:custGeom>
            <a:avLst/>
            <a:gdLst>
              <a:gd name="T0" fmla="*/ 0 w 26908"/>
              <a:gd name="T1" fmla="*/ 2147483646 h 21600"/>
              <a:gd name="T2" fmla="*/ 2147483646 w 26908"/>
              <a:gd name="T3" fmla="*/ 2147483646 h 21600"/>
              <a:gd name="T4" fmla="*/ 2147483646 w 26908"/>
              <a:gd name="T5" fmla="*/ 2147483646 h 21600"/>
              <a:gd name="T6" fmla="*/ 0 60000 65536"/>
              <a:gd name="T7" fmla="*/ 0 60000 65536"/>
              <a:gd name="T8" fmla="*/ 0 60000 65536"/>
              <a:gd name="T9" fmla="*/ 0 w 26908"/>
              <a:gd name="T10" fmla="*/ 0 h 21600"/>
              <a:gd name="T11" fmla="*/ 26908 w 26908"/>
              <a:gd name="T12" fmla="*/ 21600 h 21600"/>
            </a:gdLst>
            <a:ahLst/>
            <a:cxnLst>
              <a:cxn ang="T6">
                <a:pos x="T0" y="T1"/>
              </a:cxn>
              <a:cxn ang="T7">
                <a:pos x="T2" y="T3"/>
              </a:cxn>
              <a:cxn ang="T8">
                <a:pos x="T4" y="T5"/>
              </a:cxn>
            </a:cxnLst>
            <a:rect l="T9" t="T10" r="T11" b="T12"/>
            <a:pathLst>
              <a:path w="26908" h="21600" fill="none" extrusionOk="0">
                <a:moveTo>
                  <a:pt x="-1" y="5272"/>
                </a:moveTo>
                <a:cubicBezTo>
                  <a:pt x="3926" y="1871"/>
                  <a:pt x="8946" y="-1"/>
                  <a:pt x="14141" y="0"/>
                </a:cubicBezTo>
                <a:cubicBezTo>
                  <a:pt x="18732" y="0"/>
                  <a:pt x="23204" y="1463"/>
                  <a:pt x="26908" y="4176"/>
                </a:cubicBezTo>
              </a:path>
              <a:path w="26908" h="21600" stroke="0" extrusionOk="0">
                <a:moveTo>
                  <a:pt x="-1" y="5272"/>
                </a:moveTo>
                <a:cubicBezTo>
                  <a:pt x="3926" y="1871"/>
                  <a:pt x="8946" y="-1"/>
                  <a:pt x="14141" y="0"/>
                </a:cubicBezTo>
                <a:cubicBezTo>
                  <a:pt x="18732" y="0"/>
                  <a:pt x="23204" y="1463"/>
                  <a:pt x="26908" y="4176"/>
                </a:cubicBezTo>
                <a:lnTo>
                  <a:pt x="14141" y="21600"/>
                </a:lnTo>
                <a:lnTo>
                  <a:pt x="-1" y="5272"/>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9952" name="Arc 17"/>
          <p:cNvSpPr>
            <a:spLocks/>
          </p:cNvSpPr>
          <p:nvPr/>
        </p:nvSpPr>
        <p:spPr bwMode="auto">
          <a:xfrm flipV="1">
            <a:off x="4081464" y="2247900"/>
            <a:ext cx="3222625" cy="3378200"/>
          </a:xfrm>
          <a:custGeom>
            <a:avLst/>
            <a:gdLst>
              <a:gd name="T0" fmla="*/ 0 w 21163"/>
              <a:gd name="T1" fmla="*/ 2147483646 h 21600"/>
              <a:gd name="T2" fmla="*/ 2147483646 w 21163"/>
              <a:gd name="T3" fmla="*/ 2147483646 h 21600"/>
              <a:gd name="T4" fmla="*/ 2147483646 w 21163"/>
              <a:gd name="T5" fmla="*/ 2147483646 h 21600"/>
              <a:gd name="T6" fmla="*/ 0 60000 65536"/>
              <a:gd name="T7" fmla="*/ 0 60000 65536"/>
              <a:gd name="T8" fmla="*/ 0 60000 65536"/>
              <a:gd name="T9" fmla="*/ 0 w 21163"/>
              <a:gd name="T10" fmla="*/ 0 h 21600"/>
              <a:gd name="T11" fmla="*/ 21163 w 21163"/>
              <a:gd name="T12" fmla="*/ 21600 h 21600"/>
            </a:gdLst>
            <a:ahLst/>
            <a:cxnLst>
              <a:cxn ang="T6">
                <a:pos x="T0" y="T1"/>
              </a:cxn>
              <a:cxn ang="T7">
                <a:pos x="T2" y="T3"/>
              </a:cxn>
              <a:cxn ang="T8">
                <a:pos x="T4" y="T5"/>
              </a:cxn>
            </a:cxnLst>
            <a:rect l="T9" t="T10" r="T11" b="T12"/>
            <a:pathLst>
              <a:path w="21163" h="21600" fill="none" extrusionOk="0">
                <a:moveTo>
                  <a:pt x="0" y="3411"/>
                </a:moveTo>
                <a:cubicBezTo>
                  <a:pt x="3477" y="1183"/>
                  <a:pt x="7520" y="-1"/>
                  <a:pt x="11650" y="0"/>
                </a:cubicBezTo>
                <a:cubicBezTo>
                  <a:pt x="14948" y="0"/>
                  <a:pt x="18202" y="755"/>
                  <a:pt x="21163" y="2207"/>
                </a:cubicBezTo>
              </a:path>
              <a:path w="21163" h="21600" stroke="0" extrusionOk="0">
                <a:moveTo>
                  <a:pt x="0" y="3411"/>
                </a:moveTo>
                <a:cubicBezTo>
                  <a:pt x="3477" y="1183"/>
                  <a:pt x="7520" y="-1"/>
                  <a:pt x="11650" y="0"/>
                </a:cubicBezTo>
                <a:cubicBezTo>
                  <a:pt x="14948" y="0"/>
                  <a:pt x="18202" y="755"/>
                  <a:pt x="21163" y="2207"/>
                </a:cubicBezTo>
                <a:lnTo>
                  <a:pt x="11650" y="21600"/>
                </a:lnTo>
                <a:lnTo>
                  <a:pt x="0" y="341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188434" name="Rectangle 18"/>
          <p:cNvSpPr>
            <a:spLocks noChangeArrowheads="1"/>
          </p:cNvSpPr>
          <p:nvPr/>
        </p:nvSpPr>
        <p:spPr bwMode="auto">
          <a:xfrm>
            <a:off x="5059363" y="1030288"/>
            <a:ext cx="1409700" cy="519112"/>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tr-TR" sz="2800" b="1" i="1">
                <a:effectLst>
                  <a:outerShdw blurRad="38100" dist="38100" dir="2700000" algn="tl">
                    <a:srgbClr val="C0C0C0"/>
                  </a:outerShdw>
                </a:effectLst>
              </a:rPr>
              <a:t>Kuzey</a:t>
            </a:r>
            <a:endParaRPr lang="en-US" sz="2800" b="1">
              <a:effectLst>
                <a:outerShdw blurRad="38100" dist="38100" dir="2700000" algn="tl">
                  <a:srgbClr val="C0C0C0"/>
                </a:outerShdw>
              </a:effectLst>
            </a:endParaRPr>
          </a:p>
        </p:txBody>
      </p:sp>
      <p:sp>
        <p:nvSpPr>
          <p:cNvPr id="188435" name="Text Box 19"/>
          <p:cNvSpPr txBox="1">
            <a:spLocks noChangeArrowheads="1"/>
          </p:cNvSpPr>
          <p:nvPr/>
        </p:nvSpPr>
        <p:spPr bwMode="auto">
          <a:xfrm>
            <a:off x="3962400" y="4521201"/>
            <a:ext cx="3746500" cy="462307"/>
          </a:xfrm>
          <a:prstGeom prst="rect">
            <a:avLst/>
          </a:prstGeom>
          <a:noFill/>
          <a:ln w="9525">
            <a:noFill/>
            <a:miter lim="800000"/>
            <a:headEnd type="none" w="sm" len="sm"/>
            <a:tailEnd type="none" w="sm" len="sm"/>
          </a:ln>
          <a:effectLst/>
        </p:spPr>
        <p:txBody>
          <a:bodyPr lIns="92075" tIns="46038" rIns="92075" bIns="46038">
            <a:spAutoFit/>
          </a:bodyPr>
          <a:lstStyle/>
          <a:p>
            <a:pPr algn="ctr" fontAlgn="auto">
              <a:spcBef>
                <a:spcPct val="50000"/>
              </a:spcBef>
              <a:spcAft>
                <a:spcPct val="20000"/>
              </a:spcAft>
              <a:defRPr/>
            </a:pPr>
            <a:r>
              <a:rPr lang="tr-TR" sz="2400" b="1" dirty="0">
                <a:effectLst>
                  <a:outerShdw blurRad="38100" dist="38100" dir="2700000" algn="tl">
                    <a:srgbClr val="C0C0C0"/>
                  </a:outerShdw>
                </a:effectLst>
              </a:rPr>
              <a:t>33</a:t>
            </a:r>
            <a:r>
              <a:rPr lang="en-US" sz="2400" b="1" baseline="40000" dirty="0">
                <a:effectLst>
                  <a:outerShdw blurRad="38100" dist="38100" dir="2700000" algn="tl">
                    <a:srgbClr val="C0C0C0"/>
                  </a:outerShdw>
                </a:effectLst>
              </a:rPr>
              <a:t>o</a:t>
            </a:r>
            <a:r>
              <a:rPr lang="en-US" sz="2400" b="1" dirty="0">
                <a:effectLst>
                  <a:outerShdw blurRad="38100" dist="38100" dir="2700000" algn="tl">
                    <a:srgbClr val="C0C0C0"/>
                  </a:outerShdw>
                </a:effectLst>
              </a:rPr>
              <a:t> </a:t>
            </a:r>
            <a:r>
              <a:rPr lang="tr-TR" sz="2400" b="1" dirty="0">
                <a:effectLst>
                  <a:outerShdw blurRad="38100" dist="38100" dir="2700000" algn="tl">
                    <a:srgbClr val="C0C0C0"/>
                  </a:outerShdw>
                </a:effectLst>
              </a:rPr>
              <a:t>doğu</a:t>
            </a:r>
            <a:r>
              <a:rPr lang="en-US" sz="2400" b="1" dirty="0">
                <a:effectLst>
                  <a:outerShdw blurRad="38100" dist="38100" dir="2700000" algn="tl">
                    <a:srgbClr val="C0C0C0"/>
                  </a:outerShdw>
                </a:effectLst>
              </a:rPr>
              <a:t> </a:t>
            </a:r>
            <a:r>
              <a:rPr lang="tr-TR" sz="2400" b="1" dirty="0">
                <a:effectLst>
                  <a:outerShdw blurRad="38100" dist="38100" dir="2700000" algn="tl">
                    <a:srgbClr val="C0C0C0"/>
                  </a:outerShdw>
                </a:effectLst>
              </a:rPr>
              <a:t>boylamı</a:t>
            </a:r>
            <a:endParaRPr lang="en-US" sz="2400" b="1" i="1" dirty="0">
              <a:effectLst>
                <a:outerShdw blurRad="38100" dist="38100" dir="2700000" algn="tl">
                  <a:srgbClr val="C0C0C0"/>
                </a:outerShdw>
              </a:effectLst>
            </a:endParaRPr>
          </a:p>
        </p:txBody>
      </p:sp>
      <p:sp>
        <p:nvSpPr>
          <p:cNvPr id="188436" name="Text Box 20"/>
          <p:cNvSpPr txBox="1">
            <a:spLocks noChangeArrowheads="1"/>
          </p:cNvSpPr>
          <p:nvPr/>
        </p:nvSpPr>
        <p:spPr bwMode="auto">
          <a:xfrm>
            <a:off x="6692900" y="3378201"/>
            <a:ext cx="3505200" cy="462307"/>
          </a:xfrm>
          <a:prstGeom prst="rect">
            <a:avLst/>
          </a:prstGeom>
          <a:noFill/>
          <a:ln w="9525">
            <a:noFill/>
            <a:miter lim="800000"/>
            <a:headEnd type="none" w="sm" len="sm"/>
            <a:tailEnd type="none" w="sm" len="sm"/>
          </a:ln>
          <a:effectLst/>
        </p:spPr>
        <p:txBody>
          <a:bodyPr lIns="92075" tIns="46038" rIns="92075" bIns="46038">
            <a:spAutoFit/>
          </a:bodyPr>
          <a:lstStyle/>
          <a:p>
            <a:pPr algn="ctr" fontAlgn="auto">
              <a:spcBef>
                <a:spcPct val="50000"/>
              </a:spcBef>
              <a:spcAft>
                <a:spcPct val="20000"/>
              </a:spcAft>
              <a:defRPr/>
            </a:pPr>
            <a:r>
              <a:rPr lang="tr-TR" sz="2400" b="1" i="1" dirty="0">
                <a:effectLst>
                  <a:outerShdw blurRad="38100" dist="38100" dir="2700000" algn="tl">
                    <a:srgbClr val="C0C0C0"/>
                  </a:outerShdw>
                </a:effectLst>
              </a:rPr>
              <a:t>40</a:t>
            </a:r>
            <a:r>
              <a:rPr lang="en-US" sz="2400" b="1" baseline="40000" dirty="0">
                <a:effectLst>
                  <a:outerShdw blurRad="38100" dist="38100" dir="2700000" algn="tl">
                    <a:srgbClr val="C0C0C0"/>
                  </a:outerShdw>
                </a:effectLst>
              </a:rPr>
              <a:t>o</a:t>
            </a:r>
            <a:r>
              <a:rPr lang="en-US" sz="2400" b="1" i="1" dirty="0">
                <a:effectLst>
                  <a:outerShdw blurRad="38100" dist="38100" dir="2700000" algn="tl">
                    <a:srgbClr val="C0C0C0"/>
                  </a:outerShdw>
                </a:effectLst>
              </a:rPr>
              <a:t> </a:t>
            </a:r>
            <a:r>
              <a:rPr lang="tr-TR" sz="2400" b="1" i="1" dirty="0">
                <a:effectLst>
                  <a:outerShdw blurRad="38100" dist="38100" dir="2700000" algn="tl">
                    <a:srgbClr val="C0C0C0"/>
                  </a:outerShdw>
                </a:effectLst>
              </a:rPr>
              <a:t>kuzey enlemi</a:t>
            </a:r>
            <a:endParaRPr lang="en-US" sz="2400" b="1" i="1" dirty="0">
              <a:effectLst>
                <a:outerShdw blurRad="38100" dist="38100" dir="2700000" algn="tl">
                  <a:srgbClr val="C0C0C0"/>
                </a:outerShdw>
              </a:effectLst>
            </a:endParaRPr>
          </a:p>
        </p:txBody>
      </p:sp>
      <p:sp>
        <p:nvSpPr>
          <p:cNvPr id="188437" name="Text Box 21"/>
          <p:cNvSpPr txBox="1">
            <a:spLocks noChangeArrowheads="1"/>
          </p:cNvSpPr>
          <p:nvPr/>
        </p:nvSpPr>
        <p:spPr bwMode="auto">
          <a:xfrm>
            <a:off x="4864100" y="2921001"/>
            <a:ext cx="3505200" cy="462307"/>
          </a:xfrm>
          <a:prstGeom prst="rect">
            <a:avLst/>
          </a:prstGeom>
          <a:noFill/>
          <a:ln w="9525">
            <a:noFill/>
            <a:miter lim="800000"/>
            <a:headEnd type="none" w="sm" len="sm"/>
            <a:tailEnd type="none" w="sm" len="sm"/>
          </a:ln>
          <a:effectLst/>
        </p:spPr>
        <p:txBody>
          <a:bodyPr lIns="92075" tIns="46038" rIns="92075" bIns="46038">
            <a:spAutoFit/>
          </a:bodyPr>
          <a:lstStyle/>
          <a:p>
            <a:pPr algn="ctr" fontAlgn="auto">
              <a:spcBef>
                <a:spcPct val="50000"/>
              </a:spcBef>
              <a:spcAft>
                <a:spcPct val="20000"/>
              </a:spcAft>
              <a:defRPr/>
            </a:pPr>
            <a:r>
              <a:rPr lang="tr-TR" sz="2400" b="1" i="1" dirty="0">
                <a:effectLst>
                  <a:outerShdw blurRad="38100" dist="38100" dir="2700000" algn="tl">
                    <a:srgbClr val="C0C0C0"/>
                  </a:outerShdw>
                </a:effectLst>
              </a:rPr>
              <a:t>Ankara</a:t>
            </a:r>
            <a:endParaRPr lang="en-US" sz="2400" b="1" i="1" dirty="0">
              <a:effectLst>
                <a:outerShdw blurRad="38100" dist="38100" dir="2700000" algn="tl">
                  <a:srgbClr val="C0C0C0"/>
                </a:outerShdw>
              </a:effectLst>
            </a:endParaRPr>
          </a:p>
        </p:txBody>
      </p:sp>
      <p:sp>
        <p:nvSpPr>
          <p:cNvPr id="39957" name="Arc 22"/>
          <p:cNvSpPr>
            <a:spLocks/>
          </p:cNvSpPr>
          <p:nvPr/>
        </p:nvSpPr>
        <p:spPr bwMode="auto">
          <a:xfrm rot="11581111" flipH="1">
            <a:off x="5033963" y="1878014"/>
            <a:ext cx="1535112" cy="3989387"/>
          </a:xfrm>
          <a:custGeom>
            <a:avLst/>
            <a:gdLst>
              <a:gd name="T0" fmla="*/ 2147483646 w 21600"/>
              <a:gd name="T1" fmla="*/ 2147483646 h 33362"/>
              <a:gd name="T2" fmla="*/ 2147483646 w 21600"/>
              <a:gd name="T3" fmla="*/ 0 h 33362"/>
              <a:gd name="T4" fmla="*/ 2147483646 w 21600"/>
              <a:gd name="T5" fmla="*/ 2147483646 h 33362"/>
              <a:gd name="T6" fmla="*/ 0 60000 65536"/>
              <a:gd name="T7" fmla="*/ 0 60000 65536"/>
              <a:gd name="T8" fmla="*/ 0 60000 65536"/>
              <a:gd name="T9" fmla="*/ 0 w 21600"/>
              <a:gd name="T10" fmla="*/ 0 h 33362"/>
              <a:gd name="T11" fmla="*/ 21600 w 21600"/>
              <a:gd name="T12" fmla="*/ 33362 h 33362"/>
            </a:gdLst>
            <a:ahLst/>
            <a:cxnLst>
              <a:cxn ang="T6">
                <a:pos x="T0" y="T1"/>
              </a:cxn>
              <a:cxn ang="T7">
                <a:pos x="T2" y="T3"/>
              </a:cxn>
              <a:cxn ang="T8">
                <a:pos x="T4" y="T5"/>
              </a:cxn>
            </a:cxnLst>
            <a:rect l="T9" t="T10" r="T11" b="T12"/>
            <a:pathLst>
              <a:path w="21600" h="33362" fill="none" extrusionOk="0">
                <a:moveTo>
                  <a:pt x="4140" y="33361"/>
                </a:moveTo>
                <a:cubicBezTo>
                  <a:pt x="1449" y="29667"/>
                  <a:pt x="0" y="25215"/>
                  <a:pt x="0" y="20645"/>
                </a:cubicBezTo>
                <a:cubicBezTo>
                  <a:pt x="-1" y="11162"/>
                  <a:pt x="6184" y="2788"/>
                  <a:pt x="15248" y="0"/>
                </a:cubicBezTo>
              </a:path>
              <a:path w="21600" h="33362" stroke="0" extrusionOk="0">
                <a:moveTo>
                  <a:pt x="4140" y="33361"/>
                </a:moveTo>
                <a:cubicBezTo>
                  <a:pt x="1449" y="29667"/>
                  <a:pt x="0" y="25215"/>
                  <a:pt x="0" y="20645"/>
                </a:cubicBezTo>
                <a:cubicBezTo>
                  <a:pt x="-1" y="11162"/>
                  <a:pt x="6184" y="2788"/>
                  <a:pt x="15248" y="0"/>
                </a:cubicBezTo>
                <a:lnTo>
                  <a:pt x="21600" y="20645"/>
                </a:lnTo>
                <a:lnTo>
                  <a:pt x="4140" y="33361"/>
                </a:lnTo>
                <a:close/>
              </a:path>
            </a:pathLst>
          </a:custGeom>
          <a:noFill/>
          <a:ln w="38100">
            <a:solidFill>
              <a:schemeClr val="tx1"/>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9958" name="Arc 23"/>
          <p:cNvSpPr>
            <a:spLocks/>
          </p:cNvSpPr>
          <p:nvPr/>
        </p:nvSpPr>
        <p:spPr bwMode="auto">
          <a:xfrm rot="10595755">
            <a:off x="4324351" y="3702051"/>
            <a:ext cx="2371725" cy="773113"/>
          </a:xfrm>
          <a:custGeom>
            <a:avLst/>
            <a:gdLst>
              <a:gd name="T0" fmla="*/ 0 w 21595"/>
              <a:gd name="T1" fmla="*/ 2147483646 h 8290"/>
              <a:gd name="T2" fmla="*/ 2147483646 w 21595"/>
              <a:gd name="T3" fmla="*/ 0 h 8290"/>
              <a:gd name="T4" fmla="*/ 2147483646 w 21595"/>
              <a:gd name="T5" fmla="*/ 2147483646 h 8290"/>
              <a:gd name="T6" fmla="*/ 0 60000 65536"/>
              <a:gd name="T7" fmla="*/ 0 60000 65536"/>
              <a:gd name="T8" fmla="*/ 0 60000 65536"/>
              <a:gd name="T9" fmla="*/ 0 w 21595"/>
              <a:gd name="T10" fmla="*/ 0 h 8290"/>
              <a:gd name="T11" fmla="*/ 21595 w 21595"/>
              <a:gd name="T12" fmla="*/ 8290 h 8290"/>
            </a:gdLst>
            <a:ahLst/>
            <a:cxnLst>
              <a:cxn ang="T6">
                <a:pos x="T0" y="T1"/>
              </a:cxn>
              <a:cxn ang="T7">
                <a:pos x="T2" y="T3"/>
              </a:cxn>
              <a:cxn ang="T8">
                <a:pos x="T4" y="T5"/>
              </a:cxn>
            </a:cxnLst>
            <a:rect l="T9" t="T10" r="T11" b="T12"/>
            <a:pathLst>
              <a:path w="21595" h="8290" fill="none" extrusionOk="0">
                <a:moveTo>
                  <a:pt x="-1" y="7844"/>
                </a:moveTo>
                <a:cubicBezTo>
                  <a:pt x="55" y="5149"/>
                  <a:pt x="614" y="2489"/>
                  <a:pt x="1649" y="0"/>
                </a:cubicBezTo>
              </a:path>
              <a:path w="21595" h="8290" stroke="0" extrusionOk="0">
                <a:moveTo>
                  <a:pt x="-1" y="7844"/>
                </a:moveTo>
                <a:cubicBezTo>
                  <a:pt x="55" y="5149"/>
                  <a:pt x="614" y="2489"/>
                  <a:pt x="1649" y="0"/>
                </a:cubicBezTo>
                <a:lnTo>
                  <a:pt x="21595" y="8290"/>
                </a:lnTo>
                <a:lnTo>
                  <a:pt x="-1" y="7844"/>
                </a:lnTo>
                <a:close/>
              </a:path>
            </a:pathLst>
          </a:custGeom>
          <a:noFill/>
          <a:ln w="38100">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9959" name="Arc 24"/>
          <p:cNvSpPr>
            <a:spLocks/>
          </p:cNvSpPr>
          <p:nvPr/>
        </p:nvSpPr>
        <p:spPr bwMode="auto">
          <a:xfrm rot="21533346" flipV="1">
            <a:off x="5054601" y="2811463"/>
            <a:ext cx="1566863" cy="1712912"/>
          </a:xfrm>
          <a:custGeom>
            <a:avLst/>
            <a:gdLst>
              <a:gd name="T0" fmla="*/ 0 w 17878"/>
              <a:gd name="T1" fmla="*/ 2147483646 h 21600"/>
              <a:gd name="T2" fmla="*/ 2147483646 w 17878"/>
              <a:gd name="T3" fmla="*/ 2147483646 h 21600"/>
              <a:gd name="T4" fmla="*/ 2147483646 w 17878"/>
              <a:gd name="T5" fmla="*/ 2147483646 h 21600"/>
              <a:gd name="T6" fmla="*/ 0 60000 65536"/>
              <a:gd name="T7" fmla="*/ 0 60000 65536"/>
              <a:gd name="T8" fmla="*/ 0 60000 65536"/>
              <a:gd name="T9" fmla="*/ 0 w 17878"/>
              <a:gd name="T10" fmla="*/ 0 h 21600"/>
              <a:gd name="T11" fmla="*/ 17878 w 17878"/>
              <a:gd name="T12" fmla="*/ 21600 h 21600"/>
            </a:gdLst>
            <a:ahLst/>
            <a:cxnLst>
              <a:cxn ang="T6">
                <a:pos x="T0" y="T1"/>
              </a:cxn>
              <a:cxn ang="T7">
                <a:pos x="T2" y="T3"/>
              </a:cxn>
              <a:cxn ang="T8">
                <a:pos x="T4" y="T5"/>
              </a:cxn>
            </a:cxnLst>
            <a:rect l="T9" t="T10" r="T11" b="T12"/>
            <a:pathLst>
              <a:path w="17878" h="21600" fill="none" extrusionOk="0">
                <a:moveTo>
                  <a:pt x="0" y="2129"/>
                </a:moveTo>
                <a:cubicBezTo>
                  <a:pt x="2918" y="727"/>
                  <a:pt x="6114" y="-1"/>
                  <a:pt x="9352" y="0"/>
                </a:cubicBezTo>
                <a:cubicBezTo>
                  <a:pt x="12283" y="0"/>
                  <a:pt x="15184" y="596"/>
                  <a:pt x="17878" y="1753"/>
                </a:cubicBezTo>
              </a:path>
              <a:path w="17878" h="21600" stroke="0" extrusionOk="0">
                <a:moveTo>
                  <a:pt x="0" y="2129"/>
                </a:moveTo>
                <a:cubicBezTo>
                  <a:pt x="2918" y="727"/>
                  <a:pt x="6114" y="-1"/>
                  <a:pt x="9352" y="0"/>
                </a:cubicBezTo>
                <a:cubicBezTo>
                  <a:pt x="12283" y="0"/>
                  <a:pt x="15184" y="596"/>
                  <a:pt x="17878" y="1753"/>
                </a:cubicBezTo>
                <a:lnTo>
                  <a:pt x="9352" y="21600"/>
                </a:lnTo>
                <a:lnTo>
                  <a:pt x="0" y="2129"/>
                </a:lnTo>
                <a:close/>
              </a:path>
            </a:pathLst>
          </a:custGeom>
          <a:noFill/>
          <a:ln w="38100">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9960" name="Arc 25"/>
          <p:cNvSpPr>
            <a:spLocks/>
          </p:cNvSpPr>
          <p:nvPr/>
        </p:nvSpPr>
        <p:spPr bwMode="auto">
          <a:xfrm flipH="1">
            <a:off x="4484689" y="1619250"/>
            <a:ext cx="2676525" cy="4133850"/>
          </a:xfrm>
          <a:custGeom>
            <a:avLst/>
            <a:gdLst>
              <a:gd name="T0" fmla="*/ 2147483646 w 21600"/>
              <a:gd name="T1" fmla="*/ 2147483646 h 33362"/>
              <a:gd name="T2" fmla="*/ 2147483646 w 21600"/>
              <a:gd name="T3" fmla="*/ 0 h 33362"/>
              <a:gd name="T4" fmla="*/ 2147483646 w 21600"/>
              <a:gd name="T5" fmla="*/ 2147483646 h 33362"/>
              <a:gd name="T6" fmla="*/ 0 60000 65536"/>
              <a:gd name="T7" fmla="*/ 0 60000 65536"/>
              <a:gd name="T8" fmla="*/ 0 60000 65536"/>
              <a:gd name="T9" fmla="*/ 0 w 21600"/>
              <a:gd name="T10" fmla="*/ 0 h 33362"/>
              <a:gd name="T11" fmla="*/ 21600 w 21600"/>
              <a:gd name="T12" fmla="*/ 33362 h 33362"/>
            </a:gdLst>
            <a:ahLst/>
            <a:cxnLst>
              <a:cxn ang="T6">
                <a:pos x="T0" y="T1"/>
              </a:cxn>
              <a:cxn ang="T7">
                <a:pos x="T2" y="T3"/>
              </a:cxn>
              <a:cxn ang="T8">
                <a:pos x="T4" y="T5"/>
              </a:cxn>
            </a:cxnLst>
            <a:rect l="T9" t="T10" r="T11" b="T12"/>
            <a:pathLst>
              <a:path w="21600" h="33362" fill="none" extrusionOk="0">
                <a:moveTo>
                  <a:pt x="4140" y="33361"/>
                </a:moveTo>
                <a:cubicBezTo>
                  <a:pt x="1449" y="29667"/>
                  <a:pt x="0" y="25215"/>
                  <a:pt x="0" y="20645"/>
                </a:cubicBezTo>
                <a:cubicBezTo>
                  <a:pt x="-1" y="11162"/>
                  <a:pt x="6184" y="2788"/>
                  <a:pt x="15248" y="0"/>
                </a:cubicBezTo>
              </a:path>
              <a:path w="21600" h="33362" stroke="0" extrusionOk="0">
                <a:moveTo>
                  <a:pt x="4140" y="33361"/>
                </a:moveTo>
                <a:cubicBezTo>
                  <a:pt x="1449" y="29667"/>
                  <a:pt x="0" y="25215"/>
                  <a:pt x="0" y="20645"/>
                </a:cubicBezTo>
                <a:cubicBezTo>
                  <a:pt x="-1" y="11162"/>
                  <a:pt x="6184" y="2788"/>
                  <a:pt x="15248" y="0"/>
                </a:cubicBezTo>
                <a:lnTo>
                  <a:pt x="21600" y="20645"/>
                </a:lnTo>
                <a:lnTo>
                  <a:pt x="4140" y="33361"/>
                </a:ln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39961" name="Oval 26"/>
          <p:cNvSpPr>
            <a:spLocks noChangeArrowheads="1"/>
          </p:cNvSpPr>
          <p:nvPr/>
        </p:nvSpPr>
        <p:spPr bwMode="auto">
          <a:xfrm rot="1541701">
            <a:off x="6559550" y="3525838"/>
            <a:ext cx="101600" cy="165100"/>
          </a:xfrm>
          <a:prstGeom prst="ellipse">
            <a:avLst/>
          </a:prstGeom>
          <a:solidFill>
            <a:srgbClr val="FF0000"/>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88443" name="Rectangle 27"/>
          <p:cNvSpPr>
            <a:spLocks noGrp="1" noChangeArrowheads="1"/>
          </p:cNvSpPr>
          <p:nvPr>
            <p:ph type="title" idx="4294967295"/>
          </p:nvPr>
        </p:nvSpPr>
        <p:spPr>
          <a:xfrm>
            <a:off x="2009775" y="231777"/>
            <a:ext cx="8918575" cy="863600"/>
          </a:xfrm>
          <a:effectLst>
            <a:outerShdw dist="17961" dir="2700000" algn="ctr" rotWithShape="0">
              <a:srgbClr val="FAFD00"/>
            </a:outerShdw>
          </a:effectLst>
        </p:spPr>
        <p:txBody>
          <a:bodyPr vert="horz" lIns="92075" tIns="46038" rIns="92075" bIns="46038" rtlCol="0" anchor="ctr">
            <a:normAutofit/>
          </a:bodyPr>
          <a:lstStyle/>
          <a:p>
            <a:pPr>
              <a:defRPr/>
            </a:pPr>
            <a:r>
              <a:rPr lang="tr-TR" b="1" kern="1200" dirty="0">
                <a:solidFill>
                  <a:srgbClr val="FF0066"/>
                </a:solidFill>
              </a:rPr>
              <a:t>COĞRAFİ KOORDİNAT SİSTEMİ</a:t>
            </a:r>
            <a:endParaRPr lang="en-US" b="1" kern="1200" dirty="0">
              <a:solidFill>
                <a:srgbClr val="FF0066"/>
              </a:solidFill>
            </a:endParaRPr>
          </a:p>
        </p:txBody>
      </p:sp>
    </p:spTree>
    <p:extLst>
      <p:ext uri="{BB962C8B-B14F-4D97-AF65-F5344CB8AC3E}">
        <p14:creationId xmlns:p14="http://schemas.microsoft.com/office/powerpoint/2010/main" val="292653211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Oval 3"/>
          <p:cNvSpPr>
            <a:spLocks noChangeArrowheads="1"/>
          </p:cNvSpPr>
          <p:nvPr/>
        </p:nvSpPr>
        <p:spPr bwMode="auto">
          <a:xfrm>
            <a:off x="1524000" y="2540000"/>
            <a:ext cx="4318000" cy="4318000"/>
          </a:xfrm>
          <a:prstGeom prst="ellipse">
            <a:avLst/>
          </a:prstGeom>
          <a:gradFill rotWithShape="0">
            <a:gsLst>
              <a:gs pos="0">
                <a:srgbClr val="9EB9FE"/>
              </a:gs>
              <a:gs pos="100000">
                <a:srgbClr val="262D3E"/>
              </a:gs>
            </a:gsLst>
            <a:lin ang="2700000" scaled="1"/>
          </a:gradFill>
          <a:ln w="28575">
            <a:solidFill>
              <a:srgbClr val="000099"/>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50179" name="Oval 4"/>
          <p:cNvSpPr>
            <a:spLocks noChangeArrowheads="1"/>
          </p:cNvSpPr>
          <p:nvPr/>
        </p:nvSpPr>
        <p:spPr bwMode="auto">
          <a:xfrm rot="-1569071">
            <a:off x="5327650" y="3309938"/>
            <a:ext cx="101600" cy="165100"/>
          </a:xfrm>
          <a:prstGeom prst="ellipse">
            <a:avLst/>
          </a:prstGeom>
          <a:solidFill>
            <a:schemeClr val="hlink"/>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98661" name="Text Box 5"/>
          <p:cNvSpPr txBox="1">
            <a:spLocks noChangeArrowheads="1"/>
          </p:cNvSpPr>
          <p:nvPr/>
        </p:nvSpPr>
        <p:spPr bwMode="auto">
          <a:xfrm>
            <a:off x="3759200" y="2857501"/>
            <a:ext cx="3505200" cy="462307"/>
          </a:xfrm>
          <a:prstGeom prst="rect">
            <a:avLst/>
          </a:prstGeom>
          <a:noFill/>
          <a:ln w="9525">
            <a:noFill/>
            <a:miter lim="800000"/>
            <a:headEnd type="none" w="sm" len="sm"/>
            <a:tailEnd type="none" w="sm" len="sm"/>
          </a:ln>
          <a:effectLst/>
        </p:spPr>
        <p:txBody>
          <a:bodyPr lIns="92075" tIns="46038" rIns="92075" bIns="46038">
            <a:spAutoFit/>
          </a:bodyPr>
          <a:lstStyle/>
          <a:p>
            <a:pPr marL="584200" lvl="1" algn="ctr">
              <a:spcBef>
                <a:spcPct val="50000"/>
              </a:spcBef>
              <a:spcAft>
                <a:spcPct val="20000"/>
              </a:spcAft>
              <a:defRPr/>
            </a:pPr>
            <a:r>
              <a:rPr lang="tr-TR" sz="2400" b="1" i="1">
                <a:solidFill>
                  <a:schemeClr val="hlink"/>
                </a:solidFill>
                <a:effectLst>
                  <a:outerShdw blurRad="38100" dist="38100" dir="2700000" algn="tl">
                    <a:srgbClr val="C0C0C0"/>
                  </a:outerShdw>
                </a:effectLst>
              </a:rPr>
              <a:t>Ankara</a:t>
            </a:r>
            <a:endParaRPr lang="en-US" sz="2400" b="1" i="1">
              <a:solidFill>
                <a:schemeClr val="hlink"/>
              </a:solidFill>
              <a:effectLst>
                <a:outerShdw blurRad="38100" dist="38100" dir="2700000" algn="tl">
                  <a:srgbClr val="C0C0C0"/>
                </a:outerShdw>
              </a:effectLst>
            </a:endParaRPr>
          </a:p>
        </p:txBody>
      </p:sp>
      <p:sp>
        <p:nvSpPr>
          <p:cNvPr id="50181" name="Oval 6"/>
          <p:cNvSpPr>
            <a:spLocks noChangeArrowheads="1"/>
          </p:cNvSpPr>
          <p:nvPr/>
        </p:nvSpPr>
        <p:spPr bwMode="auto">
          <a:xfrm rot="-5361971">
            <a:off x="3625850" y="2471738"/>
            <a:ext cx="101600" cy="165100"/>
          </a:xfrm>
          <a:prstGeom prst="ellipse">
            <a:avLst/>
          </a:prstGeom>
          <a:solidFill>
            <a:srgbClr val="000099"/>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50182" name="Line 7"/>
          <p:cNvSpPr>
            <a:spLocks noChangeShapeType="1"/>
          </p:cNvSpPr>
          <p:nvPr/>
        </p:nvSpPr>
        <p:spPr bwMode="auto">
          <a:xfrm>
            <a:off x="1524000" y="4711700"/>
            <a:ext cx="4330700" cy="0"/>
          </a:xfrm>
          <a:prstGeom prst="line">
            <a:avLst/>
          </a:prstGeom>
          <a:noFill/>
          <a:ln w="381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98664" name="Rectangle 8"/>
          <p:cNvSpPr>
            <a:spLocks noChangeArrowheads="1"/>
          </p:cNvSpPr>
          <p:nvPr/>
        </p:nvSpPr>
        <p:spPr bwMode="auto">
          <a:xfrm>
            <a:off x="2481263" y="2020888"/>
            <a:ext cx="1409700" cy="519112"/>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tr-TR" sz="2800" b="1" i="1">
                <a:solidFill>
                  <a:srgbClr val="000099"/>
                </a:solidFill>
                <a:effectLst>
                  <a:outerShdw blurRad="38100" dist="38100" dir="2700000" algn="tl">
                    <a:srgbClr val="C0C0C0"/>
                  </a:outerShdw>
                </a:effectLst>
              </a:rPr>
              <a:t>Kuzey</a:t>
            </a:r>
            <a:endParaRPr lang="en-US" sz="2800" b="1">
              <a:solidFill>
                <a:srgbClr val="000099"/>
              </a:solidFill>
              <a:effectLst>
                <a:outerShdw blurRad="38100" dist="38100" dir="2700000" algn="tl">
                  <a:srgbClr val="C0C0C0"/>
                </a:outerShdw>
              </a:effectLst>
            </a:endParaRPr>
          </a:p>
        </p:txBody>
      </p:sp>
      <p:sp>
        <p:nvSpPr>
          <p:cNvPr id="198665" name="Rectangle 9"/>
          <p:cNvSpPr>
            <a:spLocks noGrp="1" noChangeArrowheads="1"/>
          </p:cNvSpPr>
          <p:nvPr>
            <p:ph type="title" idx="4294967295"/>
          </p:nvPr>
        </p:nvSpPr>
        <p:spPr>
          <a:xfrm>
            <a:off x="1990793" y="284508"/>
            <a:ext cx="8918575" cy="863600"/>
          </a:xfrm>
          <a:effectLst>
            <a:outerShdw dist="17961" dir="2700000" algn="ctr" rotWithShape="0">
              <a:srgbClr val="FAFD00"/>
            </a:outerShdw>
          </a:effectLst>
        </p:spPr>
        <p:txBody>
          <a:bodyPr vert="horz" lIns="92075" tIns="46038" rIns="92075" bIns="46038" rtlCol="0" anchor="ctr">
            <a:normAutofit/>
          </a:bodyPr>
          <a:lstStyle/>
          <a:p>
            <a:pPr>
              <a:defRPr/>
            </a:pPr>
            <a:r>
              <a:rPr lang="tr-TR" b="1" kern="1200" dirty="0">
                <a:solidFill>
                  <a:srgbClr val="FF0066"/>
                </a:solidFill>
              </a:rPr>
              <a:t>COĞRAFİ KOORDİNAT SİSTEMİ</a:t>
            </a:r>
            <a:endParaRPr lang="en-US" b="1" kern="1200" dirty="0">
              <a:solidFill>
                <a:srgbClr val="FF0066"/>
              </a:solidFill>
            </a:endParaRPr>
          </a:p>
        </p:txBody>
      </p:sp>
    </p:spTree>
    <p:extLst>
      <p:ext uri="{BB962C8B-B14F-4D97-AF65-F5344CB8AC3E}">
        <p14:creationId xmlns:p14="http://schemas.microsoft.com/office/powerpoint/2010/main" val="1318972012"/>
      </p:ext>
    </p:extLst>
  </p:cSld>
  <p:clrMapOvr>
    <a:masterClrMapping/>
  </p:clrMapOvr>
  <p:transition spd="slow">
    <p:pull dir="l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Oval 3"/>
          <p:cNvSpPr>
            <a:spLocks noChangeArrowheads="1"/>
          </p:cNvSpPr>
          <p:nvPr/>
        </p:nvSpPr>
        <p:spPr bwMode="auto">
          <a:xfrm>
            <a:off x="1524000" y="2540000"/>
            <a:ext cx="4318000" cy="4318000"/>
          </a:xfrm>
          <a:prstGeom prst="ellipse">
            <a:avLst/>
          </a:prstGeom>
          <a:gradFill rotWithShape="0">
            <a:gsLst>
              <a:gs pos="0">
                <a:srgbClr val="9EB9FE"/>
              </a:gs>
              <a:gs pos="100000">
                <a:srgbClr val="262D3E"/>
              </a:gs>
            </a:gsLst>
            <a:lin ang="2700000" scaled="1"/>
          </a:gradFill>
          <a:ln w="28575">
            <a:solidFill>
              <a:srgbClr val="000099"/>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200708" name="Rectangle 4"/>
          <p:cNvSpPr>
            <a:spLocks noChangeArrowheads="1"/>
          </p:cNvSpPr>
          <p:nvPr/>
        </p:nvSpPr>
        <p:spPr bwMode="auto">
          <a:xfrm>
            <a:off x="2481263" y="2020888"/>
            <a:ext cx="1409700" cy="519112"/>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tr-TR" sz="2800" b="1" i="1">
                <a:solidFill>
                  <a:srgbClr val="000099"/>
                </a:solidFill>
                <a:effectLst>
                  <a:outerShdw blurRad="38100" dist="38100" dir="2700000" algn="tl">
                    <a:srgbClr val="C0C0C0"/>
                  </a:outerShdw>
                </a:effectLst>
              </a:rPr>
              <a:t>Kuzey</a:t>
            </a:r>
            <a:endParaRPr lang="en-US" sz="2800" b="1">
              <a:solidFill>
                <a:srgbClr val="000099"/>
              </a:solidFill>
              <a:effectLst>
                <a:outerShdw blurRad="38100" dist="38100" dir="2700000" algn="tl">
                  <a:srgbClr val="C0C0C0"/>
                </a:outerShdw>
              </a:effectLst>
            </a:endParaRPr>
          </a:p>
        </p:txBody>
      </p:sp>
      <p:sp>
        <p:nvSpPr>
          <p:cNvPr id="52228" name="Oval 5"/>
          <p:cNvSpPr>
            <a:spLocks noChangeArrowheads="1"/>
          </p:cNvSpPr>
          <p:nvPr/>
        </p:nvSpPr>
        <p:spPr bwMode="auto">
          <a:xfrm rot="-5361971">
            <a:off x="3625850" y="2471738"/>
            <a:ext cx="101600" cy="165100"/>
          </a:xfrm>
          <a:prstGeom prst="ellipse">
            <a:avLst/>
          </a:prstGeom>
          <a:solidFill>
            <a:srgbClr val="000099"/>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52229" name="Line 6"/>
          <p:cNvSpPr>
            <a:spLocks noChangeShapeType="1"/>
          </p:cNvSpPr>
          <p:nvPr/>
        </p:nvSpPr>
        <p:spPr bwMode="auto">
          <a:xfrm>
            <a:off x="1524000" y="4711700"/>
            <a:ext cx="4330700" cy="0"/>
          </a:xfrm>
          <a:prstGeom prst="line">
            <a:avLst/>
          </a:prstGeom>
          <a:noFill/>
          <a:ln w="381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52230" name="Line 7"/>
          <p:cNvSpPr>
            <a:spLocks noChangeShapeType="1"/>
          </p:cNvSpPr>
          <p:nvPr/>
        </p:nvSpPr>
        <p:spPr bwMode="auto">
          <a:xfrm>
            <a:off x="3683000" y="2552700"/>
            <a:ext cx="0" cy="43053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52231" name="Line 8"/>
          <p:cNvSpPr>
            <a:spLocks noChangeShapeType="1"/>
          </p:cNvSpPr>
          <p:nvPr/>
        </p:nvSpPr>
        <p:spPr bwMode="auto">
          <a:xfrm rot="5400000" flipV="1">
            <a:off x="3475832" y="1608932"/>
            <a:ext cx="3679825" cy="3325812"/>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52232" name="Line 9"/>
          <p:cNvSpPr>
            <a:spLocks noChangeShapeType="1"/>
          </p:cNvSpPr>
          <p:nvPr/>
        </p:nvSpPr>
        <p:spPr bwMode="auto">
          <a:xfrm flipV="1">
            <a:off x="5314950" y="1793875"/>
            <a:ext cx="1587500" cy="14351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52233" name="Line 10"/>
          <p:cNvSpPr>
            <a:spLocks noChangeShapeType="1"/>
          </p:cNvSpPr>
          <p:nvPr/>
        </p:nvSpPr>
        <p:spPr bwMode="auto">
          <a:xfrm flipV="1">
            <a:off x="3721100" y="3238500"/>
            <a:ext cx="1587500" cy="14351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200715" name="Rectangle 11"/>
          <p:cNvSpPr>
            <a:spLocks noChangeArrowheads="1"/>
          </p:cNvSpPr>
          <p:nvPr/>
        </p:nvSpPr>
        <p:spPr bwMode="auto">
          <a:xfrm>
            <a:off x="5999163" y="3824288"/>
            <a:ext cx="1765300" cy="519112"/>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tr-TR" sz="2800" b="1" i="1" dirty="0">
                <a:effectLst>
                  <a:outerShdw blurRad="38100" dist="38100" dir="2700000" algn="tl">
                    <a:srgbClr val="C0C0C0"/>
                  </a:outerShdw>
                </a:effectLst>
              </a:rPr>
              <a:t>Ufuk</a:t>
            </a:r>
            <a:endParaRPr lang="en-US" sz="2800" b="1" dirty="0">
              <a:effectLst>
                <a:outerShdw blurRad="38100" dist="38100" dir="2700000" algn="tl">
                  <a:srgbClr val="C0C0C0"/>
                </a:outerShdw>
              </a:effectLst>
            </a:endParaRPr>
          </a:p>
        </p:txBody>
      </p:sp>
      <p:sp>
        <p:nvSpPr>
          <p:cNvPr id="200716" name="Rectangle 12"/>
          <p:cNvSpPr>
            <a:spLocks noChangeArrowheads="1"/>
          </p:cNvSpPr>
          <p:nvPr/>
        </p:nvSpPr>
        <p:spPr bwMode="auto">
          <a:xfrm>
            <a:off x="6557963" y="1322388"/>
            <a:ext cx="1765300" cy="519112"/>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en-US" sz="2800" b="1" i="1" dirty="0" err="1">
                <a:effectLst>
                  <a:outerShdw blurRad="38100" dist="38100" dir="2700000" algn="tl">
                    <a:srgbClr val="C0C0C0"/>
                  </a:outerShdw>
                </a:effectLst>
              </a:rPr>
              <a:t>Zenit</a:t>
            </a:r>
            <a:endParaRPr lang="en-US" sz="2800" b="1" dirty="0">
              <a:effectLst>
                <a:outerShdw blurRad="38100" dist="38100" dir="2700000" algn="tl">
                  <a:srgbClr val="C0C0C0"/>
                </a:outerShdw>
              </a:effectLst>
            </a:endParaRPr>
          </a:p>
        </p:txBody>
      </p:sp>
      <p:sp>
        <p:nvSpPr>
          <p:cNvPr id="52236" name="Line 13"/>
          <p:cNvSpPr>
            <a:spLocks noChangeShapeType="1"/>
          </p:cNvSpPr>
          <p:nvPr/>
        </p:nvSpPr>
        <p:spPr bwMode="auto">
          <a:xfrm flipV="1">
            <a:off x="3009900" y="3276601"/>
            <a:ext cx="2260600" cy="2043113"/>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tr-TR"/>
          </a:p>
        </p:txBody>
      </p:sp>
      <p:sp>
        <p:nvSpPr>
          <p:cNvPr id="200718" name="Rectangle 14"/>
          <p:cNvSpPr>
            <a:spLocks noChangeArrowheads="1"/>
          </p:cNvSpPr>
          <p:nvPr/>
        </p:nvSpPr>
        <p:spPr bwMode="auto">
          <a:xfrm>
            <a:off x="2112963" y="5386388"/>
            <a:ext cx="1765300" cy="523862"/>
          </a:xfrm>
          <a:prstGeom prst="rect">
            <a:avLst/>
          </a:prstGeom>
          <a:noFill/>
          <a:ln w="9525">
            <a:noFill/>
            <a:miter lim="800000"/>
            <a:headEnd/>
            <a:tailEnd/>
          </a:ln>
          <a:effectLst/>
        </p:spPr>
        <p:txBody>
          <a:bodyPr lIns="92075" tIns="46038" rIns="92075" bIns="46038">
            <a:spAutoFit/>
          </a:bodyPr>
          <a:lstStyle/>
          <a:p>
            <a:pPr algn="ctr" fontAlgn="auto">
              <a:spcBef>
                <a:spcPct val="50000"/>
              </a:spcBef>
              <a:spcAft>
                <a:spcPct val="20000"/>
              </a:spcAft>
              <a:defRPr/>
            </a:pPr>
            <a:r>
              <a:rPr lang="en-US" sz="2800" b="1" i="1" dirty="0">
                <a:effectLst>
                  <a:outerShdw blurRad="38100" dist="38100" dir="2700000" algn="tl">
                    <a:srgbClr val="C0C0C0"/>
                  </a:outerShdw>
                </a:effectLst>
              </a:rPr>
              <a:t>Nadir</a:t>
            </a:r>
            <a:endParaRPr lang="en-US" sz="2800" b="1" dirty="0">
              <a:effectLst>
                <a:outerShdw blurRad="38100" dist="38100" dir="2700000" algn="tl">
                  <a:srgbClr val="C0C0C0"/>
                </a:outerShdw>
              </a:effectLst>
            </a:endParaRPr>
          </a:p>
        </p:txBody>
      </p:sp>
      <p:sp>
        <p:nvSpPr>
          <p:cNvPr id="52238" name="Oval 15"/>
          <p:cNvSpPr>
            <a:spLocks noChangeArrowheads="1"/>
          </p:cNvSpPr>
          <p:nvPr/>
        </p:nvSpPr>
        <p:spPr bwMode="auto">
          <a:xfrm rot="-1569071">
            <a:off x="5251450" y="3157538"/>
            <a:ext cx="101600" cy="165100"/>
          </a:xfrm>
          <a:prstGeom prst="ellipse">
            <a:avLst/>
          </a:prstGeom>
          <a:solidFill>
            <a:schemeClr val="hlink"/>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52239" name="Text Box 16"/>
          <p:cNvSpPr txBox="1">
            <a:spLocks noChangeArrowheads="1"/>
          </p:cNvSpPr>
          <p:nvPr/>
        </p:nvSpPr>
        <p:spPr bwMode="auto">
          <a:xfrm>
            <a:off x="4102100" y="4953001"/>
            <a:ext cx="157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tr-TR" altLang="tr-TR" sz="2000">
              <a:solidFill>
                <a:schemeClr val="tx2"/>
              </a:solidFill>
            </a:endParaRPr>
          </a:p>
        </p:txBody>
      </p:sp>
      <p:sp>
        <p:nvSpPr>
          <p:cNvPr id="52240" name="Text Box 17"/>
          <p:cNvSpPr txBox="1">
            <a:spLocks noChangeArrowheads="1"/>
          </p:cNvSpPr>
          <p:nvPr/>
        </p:nvSpPr>
        <p:spPr bwMode="auto">
          <a:xfrm>
            <a:off x="4140200" y="4241800"/>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tr-TR" altLang="tr-TR" sz="2400" b="1" dirty="0">
                <a:solidFill>
                  <a:schemeClr val="bg1"/>
                </a:solidFill>
                <a:latin typeface="Symbol" panose="05050102010706020507" pitchFamily="18" charset="2"/>
                <a:sym typeface="Symbol" panose="05050102010706020507" pitchFamily="18" charset="2"/>
              </a:rPr>
              <a:t></a:t>
            </a:r>
            <a:r>
              <a:rPr lang="tr-TR" altLang="tr-TR" sz="2000" b="1" dirty="0">
                <a:solidFill>
                  <a:schemeClr val="bg1"/>
                </a:solidFill>
              </a:rPr>
              <a:t> (enlem)</a:t>
            </a:r>
            <a:endParaRPr lang="en-US" altLang="tr-TR" sz="2000" b="1" dirty="0">
              <a:solidFill>
                <a:schemeClr val="bg1"/>
              </a:solidFill>
            </a:endParaRPr>
          </a:p>
        </p:txBody>
      </p:sp>
      <p:sp>
        <p:nvSpPr>
          <p:cNvPr id="52241" name="Arc 18"/>
          <p:cNvSpPr>
            <a:spLocks/>
          </p:cNvSpPr>
          <p:nvPr/>
        </p:nvSpPr>
        <p:spPr bwMode="auto">
          <a:xfrm>
            <a:off x="3987800" y="4445000"/>
            <a:ext cx="101600" cy="2413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4925">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200723" name="Text Box 19"/>
          <p:cNvSpPr txBox="1">
            <a:spLocks noChangeArrowheads="1"/>
          </p:cNvSpPr>
          <p:nvPr/>
        </p:nvSpPr>
        <p:spPr bwMode="auto">
          <a:xfrm>
            <a:off x="3441700" y="4800600"/>
            <a:ext cx="1816100" cy="457200"/>
          </a:xfrm>
          <a:prstGeom prst="rect">
            <a:avLst/>
          </a:prstGeom>
          <a:noFill/>
          <a:ln w="12700">
            <a:noFill/>
            <a:miter lim="800000"/>
            <a:headEnd type="none" w="sm" len="sm"/>
            <a:tailEnd type="none" w="sm" len="sm"/>
          </a:ln>
          <a:effectLst/>
        </p:spPr>
        <p:txBody>
          <a:bodyPr>
            <a:spAutoFit/>
          </a:bodyPr>
          <a:lstStyle/>
          <a:p>
            <a:pPr algn="ctr">
              <a:spcBef>
                <a:spcPct val="50000"/>
              </a:spcBef>
              <a:defRPr/>
            </a:pPr>
            <a:r>
              <a:rPr lang="en-US" sz="2400" dirty="0">
                <a:solidFill>
                  <a:srgbClr val="000099"/>
                </a:solidFill>
                <a:effectLst>
                  <a:outerShdw blurRad="38100" dist="38100" dir="2700000" algn="tl">
                    <a:srgbClr val="C0C0C0"/>
                  </a:outerShdw>
                </a:effectLst>
              </a:rPr>
              <a:t>E</a:t>
            </a:r>
            <a:r>
              <a:rPr lang="tr-TR" sz="2400" dirty="0" err="1">
                <a:solidFill>
                  <a:srgbClr val="000099"/>
                </a:solidFill>
                <a:effectLst>
                  <a:outerShdw blurRad="38100" dist="38100" dir="2700000" algn="tl">
                    <a:srgbClr val="C0C0C0"/>
                  </a:outerShdw>
                </a:effectLst>
              </a:rPr>
              <a:t>kvator</a:t>
            </a:r>
            <a:endParaRPr lang="en-US" sz="2400" dirty="0">
              <a:solidFill>
                <a:srgbClr val="000099"/>
              </a:solidFill>
              <a:effectLst>
                <a:outerShdw blurRad="38100" dist="38100" dir="2700000" algn="tl">
                  <a:srgbClr val="C0C0C0"/>
                </a:outerShdw>
              </a:effectLst>
            </a:endParaRPr>
          </a:p>
        </p:txBody>
      </p:sp>
      <p:sp>
        <p:nvSpPr>
          <p:cNvPr id="200724" name="Rectangle 20"/>
          <p:cNvSpPr>
            <a:spLocks noGrp="1" noChangeArrowheads="1"/>
          </p:cNvSpPr>
          <p:nvPr>
            <p:ph type="title" idx="4294967295"/>
          </p:nvPr>
        </p:nvSpPr>
        <p:spPr>
          <a:xfrm>
            <a:off x="1643064" y="0"/>
            <a:ext cx="8918575" cy="863600"/>
          </a:xfrm>
          <a:effectLst>
            <a:outerShdw dist="17961" dir="2700000" algn="ctr" rotWithShape="0">
              <a:srgbClr val="FAFD00"/>
            </a:outerShdw>
          </a:effectLst>
        </p:spPr>
        <p:txBody>
          <a:bodyPr vert="horz" lIns="92075" tIns="46038" rIns="92075" bIns="46038" rtlCol="0" anchor="ctr">
            <a:normAutofit/>
          </a:bodyPr>
          <a:lstStyle/>
          <a:p>
            <a:pPr>
              <a:defRPr/>
            </a:pPr>
            <a:r>
              <a:rPr lang="tr-TR" b="1" kern="1200">
                <a:solidFill>
                  <a:srgbClr val="FF0066"/>
                </a:solidFill>
              </a:rPr>
              <a:t>UFUK KOORDİNAT SİSTEMİ</a:t>
            </a:r>
            <a:endParaRPr lang="en-US" b="1" kern="1200">
              <a:solidFill>
                <a:srgbClr val="FF0066"/>
              </a:solidFill>
            </a:endParaRPr>
          </a:p>
        </p:txBody>
      </p:sp>
    </p:spTree>
    <p:extLst>
      <p:ext uri="{BB962C8B-B14F-4D97-AF65-F5344CB8AC3E}">
        <p14:creationId xmlns:p14="http://schemas.microsoft.com/office/powerpoint/2010/main" val="322550322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TotalTime>
  <Words>1273</Words>
  <Application>Microsoft Office PowerPoint</Application>
  <PresentationFormat>Widescreen</PresentationFormat>
  <Paragraphs>267</Paragraphs>
  <Slides>36</Slides>
  <Notes>20</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3" baseType="lpstr">
      <vt:lpstr>Arial</vt:lpstr>
      <vt:lpstr>Calibri</vt:lpstr>
      <vt:lpstr>Calibri Light</vt:lpstr>
      <vt:lpstr>Symbol</vt:lpstr>
      <vt:lpstr>Times New Roman</vt:lpstr>
      <vt:lpstr>Office Theme</vt:lpstr>
      <vt:lpstr>Document</vt:lpstr>
      <vt:lpstr>GDM417 - ASTRONOMİ</vt:lpstr>
      <vt:lpstr>Günlük Hareket  ve Gökyüzü</vt:lpstr>
      <vt:lpstr>Günlük Hareket ve Gökyüzü</vt:lpstr>
      <vt:lpstr>PowerPoint Presentation</vt:lpstr>
      <vt:lpstr>Günlük Hareket ve Gökyüzü</vt:lpstr>
      <vt:lpstr>COĞRAFİ KOORDİNAT SİSTEMİ</vt:lpstr>
      <vt:lpstr>COĞRAFİ KOORDİNAT SİSTEMİ</vt:lpstr>
      <vt:lpstr>COĞRAFİ KOORDİNAT SİSTEMİ</vt:lpstr>
      <vt:lpstr>UFUK KOORDİNAT SİSTEMİ</vt:lpstr>
      <vt:lpstr>UFUK KOORDİNAT SİSTEMİ</vt:lpstr>
      <vt:lpstr>UFUK KOORDİNAT SİSTEMİ</vt:lpstr>
      <vt:lpstr>UFUK KOORDİNAT SİSTEMİ</vt:lpstr>
      <vt:lpstr>UFUK KOORDİNAT SİSTEMİ</vt:lpstr>
      <vt:lpstr>UFUK KOORDİNAT SİSTEMİ</vt:lpstr>
      <vt:lpstr>UFUK KOORDİNAT SİSTEMİ</vt:lpstr>
      <vt:lpstr>PowerPoint Presentation</vt:lpstr>
      <vt:lpstr>EKVATOR KOORDİNAT SİSTEMİ</vt:lpstr>
      <vt:lpstr>EKVATOR KOORDİNAT SİSTEMİ </vt:lpstr>
      <vt:lpstr>EKVATOR KOORDİNAT SİSTEMİ</vt:lpstr>
      <vt:lpstr>EKVATOR KOORDİNAT SİSTEMİ</vt:lpstr>
      <vt:lpstr>EKVATOR KOORDİNAT SİSTEMİ</vt:lpstr>
      <vt:lpstr>EKVATOR KOORDİNAT SİSTEMİ</vt:lpstr>
      <vt:lpstr>EKVATOR KOORDİNAT SİSTEMİ</vt:lpstr>
      <vt:lpstr>EKVATOR KOORDİNAT SİSTEMİ</vt:lpstr>
      <vt:lpstr>EKVATOR KOORDİNAT SİSTEMİ</vt:lpstr>
      <vt:lpstr>EKVATOR KOORDİNAT SİSTEMİ</vt:lpstr>
      <vt:lpstr>PowerPoint Presentation</vt:lpstr>
      <vt:lpstr>PowerPoint Presentation</vt:lpstr>
      <vt:lpstr>PowerPoint Presentation</vt:lpstr>
      <vt:lpstr>Görünürdeki Hareketler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GDM417 - ASTRONOMİ</dc:title>
  <dc:creator>m_yilmazzz@hotmail.com</dc:creator>
  <cp:lastModifiedBy>Mesut</cp:lastModifiedBy>
  <cp:revision>20</cp:revision>
  <dcterms:created xsi:type="dcterms:W3CDTF">2016-10-01T10:11:12Z</dcterms:created>
  <dcterms:modified xsi:type="dcterms:W3CDTF">2017-11-03T15:50:44Z</dcterms:modified>
</cp:coreProperties>
</file>