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3" r:id="rId6"/>
    <p:sldId id="259" r:id="rId7"/>
    <p:sldId id="260" r:id="rId8"/>
    <p:sldId id="262" r:id="rId9"/>
    <p:sldId id="264" r:id="rId10"/>
    <p:sldId id="265" r:id="rId11"/>
    <p:sldId id="266" r:id="rId12"/>
    <p:sldId id="282" r:id="rId13"/>
    <p:sldId id="267" r:id="rId14"/>
    <p:sldId id="268" r:id="rId15"/>
    <p:sldId id="269" r:id="rId16"/>
    <p:sldId id="270" r:id="rId17"/>
    <p:sldId id="271" r:id="rId18"/>
    <p:sldId id="272" r:id="rId19"/>
    <p:sldId id="273" r:id="rId20"/>
    <p:sldId id="274" r:id="rId21"/>
    <p:sldId id="276" r:id="rId22"/>
    <p:sldId id="275" r:id="rId23"/>
    <p:sldId id="281" r:id="rId24"/>
    <p:sldId id="278" r:id="rId25"/>
    <p:sldId id="277" r:id="rId26"/>
    <p:sldId id="279" r:id="rId27"/>
    <p:sldId id="280"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5125DE10-47EA-42B2-AB04-3067E16AFFEE}">
          <p14:sldIdLst>
            <p14:sldId id="256"/>
            <p14:sldId id="257"/>
            <p14:sldId id="258"/>
            <p14:sldId id="261"/>
            <p14:sldId id="263"/>
            <p14:sldId id="259"/>
            <p14:sldId id="260"/>
            <p14:sldId id="262"/>
            <p14:sldId id="264"/>
            <p14:sldId id="265"/>
            <p14:sldId id="266"/>
            <p14:sldId id="282"/>
            <p14:sldId id="267"/>
            <p14:sldId id="268"/>
            <p14:sldId id="269"/>
            <p14:sldId id="270"/>
            <p14:sldId id="271"/>
            <p14:sldId id="272"/>
            <p14:sldId id="273"/>
            <p14:sldId id="274"/>
            <p14:sldId id="276"/>
            <p14:sldId id="275"/>
            <p14:sldId id="281"/>
            <p14:sldId id="278"/>
            <p14:sldId id="277"/>
            <p14:sldId id="279"/>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82" d="100"/>
          <a:sy n="82"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3F850A-2E36-4380-856F-D23225A88A1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06EB98C5-9921-4227-ADAF-FEED3E40ACEF}">
      <dgm:prSet phldrT="[Metin]"/>
      <dgm:spPr/>
      <dgm:t>
        <a:bodyPr/>
        <a:lstStyle/>
        <a:p>
          <a:r>
            <a:rPr lang="tr-TR" dirty="0"/>
            <a:t>Tacir Yardımcıları</a:t>
          </a:r>
        </a:p>
      </dgm:t>
    </dgm:pt>
    <dgm:pt modelId="{AD3D3C46-F799-4909-B89C-2882792390C0}" type="parTrans" cxnId="{28BE1C91-1329-4EF1-970C-5AFD380DE4E1}">
      <dgm:prSet/>
      <dgm:spPr/>
      <dgm:t>
        <a:bodyPr/>
        <a:lstStyle/>
        <a:p>
          <a:endParaRPr lang="tr-TR"/>
        </a:p>
      </dgm:t>
    </dgm:pt>
    <dgm:pt modelId="{3546AA52-9369-4C96-B8E5-C2BA3DEDAEE2}" type="sibTrans" cxnId="{28BE1C91-1329-4EF1-970C-5AFD380DE4E1}">
      <dgm:prSet/>
      <dgm:spPr/>
      <dgm:t>
        <a:bodyPr/>
        <a:lstStyle/>
        <a:p>
          <a:endParaRPr lang="tr-TR"/>
        </a:p>
      </dgm:t>
    </dgm:pt>
    <dgm:pt modelId="{982A5D14-2DAF-4983-9674-CAF5B3979B5B}">
      <dgm:prSet phldrT="[Metin]"/>
      <dgm:spPr/>
      <dgm:t>
        <a:bodyPr/>
        <a:lstStyle/>
        <a:p>
          <a:r>
            <a:rPr lang="tr-TR" dirty="0"/>
            <a:t>Bağımlı Tacir Yardımcıları</a:t>
          </a:r>
        </a:p>
      </dgm:t>
    </dgm:pt>
    <dgm:pt modelId="{F1664A0F-4F86-45AA-8BF7-1C810DE86458}" type="parTrans" cxnId="{F8348B8F-EA0F-4762-9A5B-9E2681624AE7}">
      <dgm:prSet/>
      <dgm:spPr/>
      <dgm:t>
        <a:bodyPr/>
        <a:lstStyle/>
        <a:p>
          <a:endParaRPr lang="tr-TR"/>
        </a:p>
      </dgm:t>
    </dgm:pt>
    <dgm:pt modelId="{03D8C7AD-8AAA-4E7E-8796-88A26646FD77}" type="sibTrans" cxnId="{F8348B8F-EA0F-4762-9A5B-9E2681624AE7}">
      <dgm:prSet/>
      <dgm:spPr/>
      <dgm:t>
        <a:bodyPr/>
        <a:lstStyle/>
        <a:p>
          <a:endParaRPr lang="tr-TR"/>
        </a:p>
      </dgm:t>
    </dgm:pt>
    <dgm:pt modelId="{7A05B85F-860E-464B-8B63-9B55D479345A}">
      <dgm:prSet phldrT="[Metin]"/>
      <dgm:spPr/>
      <dgm:t>
        <a:bodyPr/>
        <a:lstStyle/>
        <a:p>
          <a:r>
            <a:rPr lang="tr-TR" dirty="0"/>
            <a:t>Bağımsız Tacir Yardımcıları</a:t>
          </a:r>
        </a:p>
      </dgm:t>
    </dgm:pt>
    <dgm:pt modelId="{074C30E2-C069-4DA9-A76A-51F064B651DA}" type="parTrans" cxnId="{2B6742A9-DD90-4609-AC33-24E9866A5FE0}">
      <dgm:prSet/>
      <dgm:spPr/>
      <dgm:t>
        <a:bodyPr/>
        <a:lstStyle/>
        <a:p>
          <a:endParaRPr lang="tr-TR"/>
        </a:p>
      </dgm:t>
    </dgm:pt>
    <dgm:pt modelId="{AEF194DE-76F6-444F-9FFE-5C2039DF29A0}" type="sibTrans" cxnId="{2B6742A9-DD90-4609-AC33-24E9866A5FE0}">
      <dgm:prSet/>
      <dgm:spPr/>
      <dgm:t>
        <a:bodyPr/>
        <a:lstStyle/>
        <a:p>
          <a:endParaRPr lang="tr-TR"/>
        </a:p>
      </dgm:t>
    </dgm:pt>
    <dgm:pt modelId="{DA7F120E-1B79-4D87-BCA9-7A260467182C}">
      <dgm:prSet/>
      <dgm:spPr/>
      <dgm:t>
        <a:bodyPr/>
        <a:lstStyle/>
        <a:p>
          <a:r>
            <a:rPr lang="tr-TR" dirty="0"/>
            <a:t>Taciri Temsil Yetkisi Bulunan</a:t>
          </a:r>
        </a:p>
      </dgm:t>
    </dgm:pt>
    <dgm:pt modelId="{A1498CB3-8E44-4BB3-B289-5AE7172EAE77}" type="parTrans" cxnId="{190488C7-2188-411C-B34A-BDB5DEDC6401}">
      <dgm:prSet/>
      <dgm:spPr/>
      <dgm:t>
        <a:bodyPr/>
        <a:lstStyle/>
        <a:p>
          <a:endParaRPr lang="tr-TR"/>
        </a:p>
      </dgm:t>
    </dgm:pt>
    <dgm:pt modelId="{41A7AB17-2627-4852-B064-5A86428E3F05}" type="sibTrans" cxnId="{190488C7-2188-411C-B34A-BDB5DEDC6401}">
      <dgm:prSet/>
      <dgm:spPr/>
      <dgm:t>
        <a:bodyPr/>
        <a:lstStyle/>
        <a:p>
          <a:endParaRPr lang="tr-TR"/>
        </a:p>
      </dgm:t>
    </dgm:pt>
    <dgm:pt modelId="{DAD45E33-77D5-4596-BEBF-8C26144ECA4C}">
      <dgm:prSet/>
      <dgm:spPr/>
      <dgm:t>
        <a:bodyPr/>
        <a:lstStyle/>
        <a:p>
          <a:r>
            <a:rPr lang="tr-TR" dirty="0"/>
            <a:t>Taciri Temsil Yetkisi Bulunmayan</a:t>
          </a:r>
        </a:p>
        <a:p>
          <a:r>
            <a:rPr lang="tr-TR" dirty="0"/>
            <a:t>İş hukuku kapsamına giriyor.</a:t>
          </a:r>
        </a:p>
      </dgm:t>
    </dgm:pt>
    <dgm:pt modelId="{F93F11CC-DB87-4F06-BB2E-979C11408EA5}" type="parTrans" cxnId="{A433D354-2175-470F-83EB-872980928779}">
      <dgm:prSet/>
      <dgm:spPr/>
      <dgm:t>
        <a:bodyPr/>
        <a:lstStyle/>
        <a:p>
          <a:endParaRPr lang="tr-TR"/>
        </a:p>
      </dgm:t>
    </dgm:pt>
    <dgm:pt modelId="{4E4C928F-B97A-4782-8DEF-9634B4827CB3}" type="sibTrans" cxnId="{A433D354-2175-470F-83EB-872980928779}">
      <dgm:prSet/>
      <dgm:spPr/>
      <dgm:t>
        <a:bodyPr/>
        <a:lstStyle/>
        <a:p>
          <a:endParaRPr lang="tr-TR"/>
        </a:p>
      </dgm:t>
    </dgm:pt>
    <dgm:pt modelId="{0E9FB2C6-7755-4369-AB9E-BBA80BD5D2C4}">
      <dgm:prSet/>
      <dgm:spPr/>
      <dgm:t>
        <a:bodyPr/>
        <a:lstStyle/>
        <a:p>
          <a:r>
            <a:rPr lang="tr-TR" dirty="0"/>
            <a:t>Taciri Temsil Yetkisi Bulunan</a:t>
          </a:r>
        </a:p>
      </dgm:t>
    </dgm:pt>
    <dgm:pt modelId="{4B7D647A-35BE-4260-8E10-4C45C040591B}" type="parTrans" cxnId="{1B72A694-37D7-4801-A531-DFBCA515F5F9}">
      <dgm:prSet/>
      <dgm:spPr/>
      <dgm:t>
        <a:bodyPr/>
        <a:lstStyle/>
        <a:p>
          <a:endParaRPr lang="tr-TR"/>
        </a:p>
      </dgm:t>
    </dgm:pt>
    <dgm:pt modelId="{DE1C208C-AD94-42E1-89D8-A08754A08FFE}" type="sibTrans" cxnId="{1B72A694-37D7-4801-A531-DFBCA515F5F9}">
      <dgm:prSet/>
      <dgm:spPr/>
      <dgm:t>
        <a:bodyPr/>
        <a:lstStyle/>
        <a:p>
          <a:endParaRPr lang="tr-TR"/>
        </a:p>
      </dgm:t>
    </dgm:pt>
    <dgm:pt modelId="{2A8FAB4C-61A5-4BA2-ACB0-AB5B2BD0CE19}">
      <dgm:prSet/>
      <dgm:spPr/>
      <dgm:t>
        <a:bodyPr/>
        <a:lstStyle/>
        <a:p>
          <a:r>
            <a:rPr lang="tr-TR" dirty="0"/>
            <a:t>Taciri Temsil Yetkisi Bulunmayan</a:t>
          </a:r>
        </a:p>
      </dgm:t>
    </dgm:pt>
    <dgm:pt modelId="{B0D35CBC-EE66-42AB-839B-1E2AA866F015}" type="parTrans" cxnId="{46B4008D-CED6-4D49-9789-634374E4B68D}">
      <dgm:prSet/>
      <dgm:spPr/>
      <dgm:t>
        <a:bodyPr/>
        <a:lstStyle/>
        <a:p>
          <a:endParaRPr lang="tr-TR"/>
        </a:p>
      </dgm:t>
    </dgm:pt>
    <dgm:pt modelId="{0F3A7F0F-9360-4831-91A1-20451EAFAA35}" type="sibTrans" cxnId="{46B4008D-CED6-4D49-9789-634374E4B68D}">
      <dgm:prSet/>
      <dgm:spPr/>
      <dgm:t>
        <a:bodyPr/>
        <a:lstStyle/>
        <a:p>
          <a:endParaRPr lang="tr-TR"/>
        </a:p>
      </dgm:t>
    </dgm:pt>
    <dgm:pt modelId="{DC87714E-EC48-45EE-BA20-5520A5C3EAD8}">
      <dgm:prSet/>
      <dgm:spPr/>
      <dgm:t>
        <a:bodyPr/>
        <a:lstStyle/>
        <a:p>
          <a:r>
            <a:rPr lang="tr-TR" dirty="0"/>
            <a:t>Ticari temsilci (ticari mümessil)</a:t>
          </a:r>
        </a:p>
      </dgm:t>
    </dgm:pt>
    <dgm:pt modelId="{41A38954-1A71-4FE5-B4A7-B6EE22811A48}" type="parTrans" cxnId="{6083C589-C05B-46B2-95C3-D3AC604AFAFD}">
      <dgm:prSet/>
      <dgm:spPr/>
      <dgm:t>
        <a:bodyPr/>
        <a:lstStyle/>
        <a:p>
          <a:endParaRPr lang="tr-TR"/>
        </a:p>
      </dgm:t>
    </dgm:pt>
    <dgm:pt modelId="{AEFE2B9B-30C5-4A67-94A0-C6CDE67B6733}" type="sibTrans" cxnId="{6083C589-C05B-46B2-95C3-D3AC604AFAFD}">
      <dgm:prSet/>
      <dgm:spPr/>
      <dgm:t>
        <a:bodyPr/>
        <a:lstStyle/>
        <a:p>
          <a:endParaRPr lang="tr-TR"/>
        </a:p>
      </dgm:t>
    </dgm:pt>
    <dgm:pt modelId="{F6FE78D5-62AE-414D-8ABD-98E77CE199A1}">
      <dgm:prSet/>
      <dgm:spPr/>
      <dgm:t>
        <a:bodyPr/>
        <a:lstStyle/>
        <a:p>
          <a:r>
            <a:rPr lang="tr-TR" dirty="0"/>
            <a:t>Ticari vekil</a:t>
          </a:r>
        </a:p>
      </dgm:t>
    </dgm:pt>
    <dgm:pt modelId="{9C588EF3-A75E-4D77-A96F-BF528889D847}" type="parTrans" cxnId="{63B3B438-7A5E-4798-929C-A6E52E2E66BA}">
      <dgm:prSet/>
      <dgm:spPr/>
      <dgm:t>
        <a:bodyPr/>
        <a:lstStyle/>
        <a:p>
          <a:endParaRPr lang="tr-TR"/>
        </a:p>
      </dgm:t>
    </dgm:pt>
    <dgm:pt modelId="{ED2E73C5-0C1B-4E8A-9131-784D477F4C45}" type="sibTrans" cxnId="{63B3B438-7A5E-4798-929C-A6E52E2E66BA}">
      <dgm:prSet/>
      <dgm:spPr/>
      <dgm:t>
        <a:bodyPr/>
        <a:lstStyle/>
        <a:p>
          <a:endParaRPr lang="tr-TR"/>
        </a:p>
      </dgm:t>
    </dgm:pt>
    <dgm:pt modelId="{D3A1C4B0-4000-45A1-95FF-65207369129D}">
      <dgm:prSet/>
      <dgm:spPr/>
      <dgm:t>
        <a:bodyPr/>
        <a:lstStyle/>
        <a:p>
          <a:r>
            <a:rPr lang="tr-TR" dirty="0"/>
            <a:t>Acente</a:t>
          </a:r>
        </a:p>
      </dgm:t>
    </dgm:pt>
    <dgm:pt modelId="{FB6D8794-84B4-4C0C-AE76-FE840C6BE064}" type="parTrans" cxnId="{164A613A-5A9A-450C-BE3B-0C7D7B4E8885}">
      <dgm:prSet/>
      <dgm:spPr/>
      <dgm:t>
        <a:bodyPr/>
        <a:lstStyle/>
        <a:p>
          <a:endParaRPr lang="tr-TR"/>
        </a:p>
      </dgm:t>
    </dgm:pt>
    <dgm:pt modelId="{4AC33A8D-293F-4D3A-90ED-1A623991B3C7}" type="sibTrans" cxnId="{164A613A-5A9A-450C-BE3B-0C7D7B4E8885}">
      <dgm:prSet/>
      <dgm:spPr/>
      <dgm:t>
        <a:bodyPr/>
        <a:lstStyle/>
        <a:p>
          <a:endParaRPr lang="tr-TR"/>
        </a:p>
      </dgm:t>
    </dgm:pt>
    <dgm:pt modelId="{58D6153B-1E53-4E79-9032-D45DF303457B}">
      <dgm:prSet/>
      <dgm:spPr/>
      <dgm:t>
        <a:bodyPr/>
        <a:lstStyle/>
        <a:p>
          <a:r>
            <a:rPr lang="tr-TR" dirty="0"/>
            <a:t>Komisyoncu (Doğrudan temsil yetkisi yok. Dolaylı temsil yetkisi var.)</a:t>
          </a:r>
        </a:p>
      </dgm:t>
    </dgm:pt>
    <dgm:pt modelId="{814F83F1-40E3-4B3B-B118-C5429124C787}" type="parTrans" cxnId="{A691BAF2-037F-48A0-841F-D13D6CE28595}">
      <dgm:prSet/>
      <dgm:spPr/>
      <dgm:t>
        <a:bodyPr/>
        <a:lstStyle/>
        <a:p>
          <a:endParaRPr lang="tr-TR"/>
        </a:p>
      </dgm:t>
    </dgm:pt>
    <dgm:pt modelId="{3D143BEF-B87F-43FE-B8A5-8CAE2A90154C}" type="sibTrans" cxnId="{A691BAF2-037F-48A0-841F-D13D6CE28595}">
      <dgm:prSet/>
      <dgm:spPr/>
      <dgm:t>
        <a:bodyPr/>
        <a:lstStyle/>
        <a:p>
          <a:endParaRPr lang="tr-TR"/>
        </a:p>
      </dgm:t>
    </dgm:pt>
    <dgm:pt modelId="{E455B216-2E85-4AF1-9BEC-AF3285ED7561}">
      <dgm:prSet/>
      <dgm:spPr/>
      <dgm:t>
        <a:bodyPr/>
        <a:lstStyle/>
        <a:p>
          <a:r>
            <a:rPr lang="tr-TR" dirty="0"/>
            <a:t>Simsar</a:t>
          </a:r>
        </a:p>
      </dgm:t>
    </dgm:pt>
    <dgm:pt modelId="{AEF1A197-195F-445F-A448-2D2A25DB242B}" type="parTrans" cxnId="{797F86BB-4EB3-41FB-87FE-27F134F5E0EC}">
      <dgm:prSet/>
      <dgm:spPr/>
      <dgm:t>
        <a:bodyPr/>
        <a:lstStyle/>
        <a:p>
          <a:endParaRPr lang="tr-TR"/>
        </a:p>
      </dgm:t>
    </dgm:pt>
    <dgm:pt modelId="{AF17C00B-D074-4EC4-B8B7-4613377FF1A9}" type="sibTrans" cxnId="{797F86BB-4EB3-41FB-87FE-27F134F5E0EC}">
      <dgm:prSet/>
      <dgm:spPr/>
      <dgm:t>
        <a:bodyPr/>
        <a:lstStyle/>
        <a:p>
          <a:endParaRPr lang="tr-TR"/>
        </a:p>
      </dgm:t>
    </dgm:pt>
    <dgm:pt modelId="{AC975B00-5552-4FB7-A2CB-157CE057B71E}">
      <dgm:prSet/>
      <dgm:spPr/>
      <dgm:t>
        <a:bodyPr/>
        <a:lstStyle/>
        <a:p>
          <a:r>
            <a:rPr lang="tr-TR" dirty="0"/>
            <a:t>Pazarlamacı</a:t>
          </a:r>
        </a:p>
      </dgm:t>
    </dgm:pt>
    <dgm:pt modelId="{C29B7887-FEB2-4A7C-A519-8175A7907B45}" type="parTrans" cxnId="{4B589917-93ED-4B01-8A37-E9A31522DD9B}">
      <dgm:prSet/>
      <dgm:spPr/>
      <dgm:t>
        <a:bodyPr/>
        <a:lstStyle/>
        <a:p>
          <a:endParaRPr lang="tr-TR"/>
        </a:p>
      </dgm:t>
    </dgm:pt>
    <dgm:pt modelId="{E68887FB-D3E3-40BF-B56C-B79733F1ACFA}" type="sibTrans" cxnId="{4B589917-93ED-4B01-8A37-E9A31522DD9B}">
      <dgm:prSet/>
      <dgm:spPr/>
      <dgm:t>
        <a:bodyPr/>
        <a:lstStyle/>
        <a:p>
          <a:endParaRPr lang="tr-TR"/>
        </a:p>
      </dgm:t>
    </dgm:pt>
    <dgm:pt modelId="{BFAE9114-AF89-4F03-9D01-D90B347F0F92}" type="pres">
      <dgm:prSet presAssocID="{313F850A-2E36-4380-856F-D23225A88A16}" presName="hierChild1" presStyleCnt="0">
        <dgm:presLayoutVars>
          <dgm:orgChart val="1"/>
          <dgm:chPref val="1"/>
          <dgm:dir/>
          <dgm:animOne val="branch"/>
          <dgm:animLvl val="lvl"/>
          <dgm:resizeHandles/>
        </dgm:presLayoutVars>
      </dgm:prSet>
      <dgm:spPr/>
    </dgm:pt>
    <dgm:pt modelId="{035E273A-EB7C-42A5-BE36-B5A42ED6CFA7}" type="pres">
      <dgm:prSet presAssocID="{06EB98C5-9921-4227-ADAF-FEED3E40ACEF}" presName="hierRoot1" presStyleCnt="0">
        <dgm:presLayoutVars>
          <dgm:hierBranch val="init"/>
        </dgm:presLayoutVars>
      </dgm:prSet>
      <dgm:spPr/>
    </dgm:pt>
    <dgm:pt modelId="{A38CA6EB-6D69-4878-9868-EAC893BE5A07}" type="pres">
      <dgm:prSet presAssocID="{06EB98C5-9921-4227-ADAF-FEED3E40ACEF}" presName="rootComposite1" presStyleCnt="0"/>
      <dgm:spPr/>
    </dgm:pt>
    <dgm:pt modelId="{5F5C85A6-137D-4467-8357-834CB0B4762A}" type="pres">
      <dgm:prSet presAssocID="{06EB98C5-9921-4227-ADAF-FEED3E40ACEF}" presName="rootText1" presStyleLbl="node0" presStyleIdx="0" presStyleCnt="1">
        <dgm:presLayoutVars>
          <dgm:chPref val="3"/>
        </dgm:presLayoutVars>
      </dgm:prSet>
      <dgm:spPr/>
    </dgm:pt>
    <dgm:pt modelId="{FBB2D001-2AE4-4725-B0B2-D80AFEE90434}" type="pres">
      <dgm:prSet presAssocID="{06EB98C5-9921-4227-ADAF-FEED3E40ACEF}" presName="rootConnector1" presStyleLbl="node1" presStyleIdx="0" presStyleCnt="0"/>
      <dgm:spPr/>
    </dgm:pt>
    <dgm:pt modelId="{AF3A4187-8013-491B-994E-CD13ACD5312F}" type="pres">
      <dgm:prSet presAssocID="{06EB98C5-9921-4227-ADAF-FEED3E40ACEF}" presName="hierChild2" presStyleCnt="0"/>
      <dgm:spPr/>
    </dgm:pt>
    <dgm:pt modelId="{DDF30147-49CC-40E7-AA13-5DED1B4542B6}" type="pres">
      <dgm:prSet presAssocID="{F1664A0F-4F86-45AA-8BF7-1C810DE86458}" presName="Name37" presStyleLbl="parChTrans1D2" presStyleIdx="0" presStyleCnt="2"/>
      <dgm:spPr/>
    </dgm:pt>
    <dgm:pt modelId="{2CFB0E45-B1E0-46C0-9F2F-8AC08A77BAD1}" type="pres">
      <dgm:prSet presAssocID="{982A5D14-2DAF-4983-9674-CAF5B3979B5B}" presName="hierRoot2" presStyleCnt="0">
        <dgm:presLayoutVars>
          <dgm:hierBranch val="init"/>
        </dgm:presLayoutVars>
      </dgm:prSet>
      <dgm:spPr/>
    </dgm:pt>
    <dgm:pt modelId="{98338240-11E3-43AE-AAA2-F3988A160C92}" type="pres">
      <dgm:prSet presAssocID="{982A5D14-2DAF-4983-9674-CAF5B3979B5B}" presName="rootComposite" presStyleCnt="0"/>
      <dgm:spPr/>
    </dgm:pt>
    <dgm:pt modelId="{0B179DF8-E528-4694-B83D-B424E4EE0FE7}" type="pres">
      <dgm:prSet presAssocID="{982A5D14-2DAF-4983-9674-CAF5B3979B5B}" presName="rootText" presStyleLbl="node2" presStyleIdx="0" presStyleCnt="2" custLinFactNeighborX="-88861" custLinFactNeighborY="-12777">
        <dgm:presLayoutVars>
          <dgm:chPref val="3"/>
        </dgm:presLayoutVars>
      </dgm:prSet>
      <dgm:spPr/>
    </dgm:pt>
    <dgm:pt modelId="{D2D43260-DE7A-419A-8569-26489EE77099}" type="pres">
      <dgm:prSet presAssocID="{982A5D14-2DAF-4983-9674-CAF5B3979B5B}" presName="rootConnector" presStyleLbl="node2" presStyleIdx="0" presStyleCnt="2"/>
      <dgm:spPr/>
    </dgm:pt>
    <dgm:pt modelId="{EB36E9C6-8E7D-4131-95C3-EDCE3CEA3073}" type="pres">
      <dgm:prSet presAssocID="{982A5D14-2DAF-4983-9674-CAF5B3979B5B}" presName="hierChild4" presStyleCnt="0"/>
      <dgm:spPr/>
    </dgm:pt>
    <dgm:pt modelId="{74793A27-D261-4BFD-96B3-48E3C56C7F4F}" type="pres">
      <dgm:prSet presAssocID="{A1498CB3-8E44-4BB3-B289-5AE7172EAE77}" presName="Name37" presStyleLbl="parChTrans1D3" presStyleIdx="0" presStyleCnt="4"/>
      <dgm:spPr/>
    </dgm:pt>
    <dgm:pt modelId="{3FEE78E1-69B4-4FC7-8E9B-0484E2F3E428}" type="pres">
      <dgm:prSet presAssocID="{DA7F120E-1B79-4D87-BCA9-7A260467182C}" presName="hierRoot2" presStyleCnt="0">
        <dgm:presLayoutVars>
          <dgm:hierBranch val="init"/>
        </dgm:presLayoutVars>
      </dgm:prSet>
      <dgm:spPr/>
    </dgm:pt>
    <dgm:pt modelId="{065F5CB8-F237-45F1-9812-29FD4FF8B456}" type="pres">
      <dgm:prSet presAssocID="{DA7F120E-1B79-4D87-BCA9-7A260467182C}" presName="rootComposite" presStyleCnt="0"/>
      <dgm:spPr/>
    </dgm:pt>
    <dgm:pt modelId="{63C27A10-B6AA-4CF9-AA5E-376A92E5F72B}" type="pres">
      <dgm:prSet presAssocID="{DA7F120E-1B79-4D87-BCA9-7A260467182C}" presName="rootText" presStyleLbl="node3" presStyleIdx="0" presStyleCnt="4" custLinFactNeighborX="-80729" custLinFactNeighborY="-3485">
        <dgm:presLayoutVars>
          <dgm:chPref val="3"/>
        </dgm:presLayoutVars>
      </dgm:prSet>
      <dgm:spPr/>
    </dgm:pt>
    <dgm:pt modelId="{BC55BB49-8C1B-4B89-84B7-490D4B9E7B3F}" type="pres">
      <dgm:prSet presAssocID="{DA7F120E-1B79-4D87-BCA9-7A260467182C}" presName="rootConnector" presStyleLbl="node3" presStyleIdx="0" presStyleCnt="4"/>
      <dgm:spPr/>
    </dgm:pt>
    <dgm:pt modelId="{3906FADC-5E1A-428C-8A51-7353FADAB205}" type="pres">
      <dgm:prSet presAssocID="{DA7F120E-1B79-4D87-BCA9-7A260467182C}" presName="hierChild4" presStyleCnt="0"/>
      <dgm:spPr/>
    </dgm:pt>
    <dgm:pt modelId="{14783F2B-CB81-48B0-9034-FD385090437D}" type="pres">
      <dgm:prSet presAssocID="{41A38954-1A71-4FE5-B4A7-B6EE22811A48}" presName="Name37" presStyleLbl="parChTrans1D4" presStyleIdx="0" presStyleCnt="6"/>
      <dgm:spPr/>
    </dgm:pt>
    <dgm:pt modelId="{D20EC0E0-5D2B-4742-BB7A-399B8DD6E05E}" type="pres">
      <dgm:prSet presAssocID="{DC87714E-EC48-45EE-BA20-5520A5C3EAD8}" presName="hierRoot2" presStyleCnt="0">
        <dgm:presLayoutVars>
          <dgm:hierBranch val="init"/>
        </dgm:presLayoutVars>
      </dgm:prSet>
      <dgm:spPr/>
    </dgm:pt>
    <dgm:pt modelId="{D6DFDC44-B8C4-4276-B57B-EEEF2A8739A3}" type="pres">
      <dgm:prSet presAssocID="{DC87714E-EC48-45EE-BA20-5520A5C3EAD8}" presName="rootComposite" presStyleCnt="0"/>
      <dgm:spPr/>
    </dgm:pt>
    <dgm:pt modelId="{B383C03E-8432-4235-B7FF-5F29C6EE943E}" type="pres">
      <dgm:prSet presAssocID="{DC87714E-EC48-45EE-BA20-5520A5C3EAD8}" presName="rootText" presStyleLbl="node4" presStyleIdx="0" presStyleCnt="6" custLinFactNeighborX="-68533" custLinFactNeighborY="2323">
        <dgm:presLayoutVars>
          <dgm:chPref val="3"/>
        </dgm:presLayoutVars>
      </dgm:prSet>
      <dgm:spPr/>
    </dgm:pt>
    <dgm:pt modelId="{B6EE8A88-B502-4167-9471-02D6CABFFE5A}" type="pres">
      <dgm:prSet presAssocID="{DC87714E-EC48-45EE-BA20-5520A5C3EAD8}" presName="rootConnector" presStyleLbl="node4" presStyleIdx="0" presStyleCnt="6"/>
      <dgm:spPr/>
    </dgm:pt>
    <dgm:pt modelId="{30829135-ED41-4990-A038-413F8389962A}" type="pres">
      <dgm:prSet presAssocID="{DC87714E-EC48-45EE-BA20-5520A5C3EAD8}" presName="hierChild4" presStyleCnt="0"/>
      <dgm:spPr/>
    </dgm:pt>
    <dgm:pt modelId="{B5F40D62-10C5-4511-83C0-5392212FCD0A}" type="pres">
      <dgm:prSet presAssocID="{DC87714E-EC48-45EE-BA20-5520A5C3EAD8}" presName="hierChild5" presStyleCnt="0"/>
      <dgm:spPr/>
    </dgm:pt>
    <dgm:pt modelId="{58ECCDB2-E6E8-44BC-AC8F-6A3A40C6F540}" type="pres">
      <dgm:prSet presAssocID="{9C588EF3-A75E-4D77-A96F-BF528889D847}" presName="Name37" presStyleLbl="parChTrans1D4" presStyleIdx="1" presStyleCnt="6"/>
      <dgm:spPr/>
    </dgm:pt>
    <dgm:pt modelId="{7DA96E35-6C7B-4A14-9F65-B7F57BE0A7FA}" type="pres">
      <dgm:prSet presAssocID="{F6FE78D5-62AE-414D-8ABD-98E77CE199A1}" presName="hierRoot2" presStyleCnt="0">
        <dgm:presLayoutVars>
          <dgm:hierBranch val="init"/>
        </dgm:presLayoutVars>
      </dgm:prSet>
      <dgm:spPr/>
    </dgm:pt>
    <dgm:pt modelId="{975B9CD3-1E35-481C-98A5-BF74BA025763}" type="pres">
      <dgm:prSet presAssocID="{F6FE78D5-62AE-414D-8ABD-98E77CE199A1}" presName="rootComposite" presStyleCnt="0"/>
      <dgm:spPr/>
    </dgm:pt>
    <dgm:pt modelId="{AAF8EAE9-D82F-4FE8-B400-3B3D7FF97708}" type="pres">
      <dgm:prSet presAssocID="{F6FE78D5-62AE-414D-8ABD-98E77CE199A1}" presName="rootText" presStyleLbl="node4" presStyleIdx="1" presStyleCnt="6" custLinFactNeighborX="-66790" custLinFactNeighborY="-10454">
        <dgm:presLayoutVars>
          <dgm:chPref val="3"/>
        </dgm:presLayoutVars>
      </dgm:prSet>
      <dgm:spPr/>
    </dgm:pt>
    <dgm:pt modelId="{85F81321-7737-4336-83F7-00160774E9EC}" type="pres">
      <dgm:prSet presAssocID="{F6FE78D5-62AE-414D-8ABD-98E77CE199A1}" presName="rootConnector" presStyleLbl="node4" presStyleIdx="1" presStyleCnt="6"/>
      <dgm:spPr/>
    </dgm:pt>
    <dgm:pt modelId="{C0741359-8379-4E2D-8B27-D9151BB0E579}" type="pres">
      <dgm:prSet presAssocID="{F6FE78D5-62AE-414D-8ABD-98E77CE199A1}" presName="hierChild4" presStyleCnt="0"/>
      <dgm:spPr/>
    </dgm:pt>
    <dgm:pt modelId="{E5A6FAF7-0732-478D-9599-1F8F7E394B36}" type="pres">
      <dgm:prSet presAssocID="{F6FE78D5-62AE-414D-8ABD-98E77CE199A1}" presName="hierChild5" presStyleCnt="0"/>
      <dgm:spPr/>
    </dgm:pt>
    <dgm:pt modelId="{606B9009-9C21-428E-B50D-564C928F5E85}" type="pres">
      <dgm:prSet presAssocID="{C29B7887-FEB2-4A7C-A519-8175A7907B45}" presName="Name37" presStyleLbl="parChTrans1D4" presStyleIdx="2" presStyleCnt="6"/>
      <dgm:spPr/>
    </dgm:pt>
    <dgm:pt modelId="{E291D6D2-76B9-44D9-81C4-ED0127F3365C}" type="pres">
      <dgm:prSet presAssocID="{AC975B00-5552-4FB7-A2CB-157CE057B71E}" presName="hierRoot2" presStyleCnt="0">
        <dgm:presLayoutVars>
          <dgm:hierBranch val="init"/>
        </dgm:presLayoutVars>
      </dgm:prSet>
      <dgm:spPr/>
    </dgm:pt>
    <dgm:pt modelId="{B8024D98-3BBF-4934-B76E-10A1D31CFEAB}" type="pres">
      <dgm:prSet presAssocID="{AC975B00-5552-4FB7-A2CB-157CE057B71E}" presName="rootComposite" presStyleCnt="0"/>
      <dgm:spPr/>
    </dgm:pt>
    <dgm:pt modelId="{1154C8DE-AACB-47CD-8DD5-EA5E3E5E3F0B}" type="pres">
      <dgm:prSet presAssocID="{AC975B00-5552-4FB7-A2CB-157CE057B71E}" presName="rootText" presStyleLbl="node4" presStyleIdx="2" presStyleCnt="6" custLinFactNeighborX="-67952" custLinFactNeighborY="-29039">
        <dgm:presLayoutVars>
          <dgm:chPref val="3"/>
        </dgm:presLayoutVars>
      </dgm:prSet>
      <dgm:spPr/>
    </dgm:pt>
    <dgm:pt modelId="{7F515302-572C-4F2B-8DB5-EB781C1A7C44}" type="pres">
      <dgm:prSet presAssocID="{AC975B00-5552-4FB7-A2CB-157CE057B71E}" presName="rootConnector" presStyleLbl="node4" presStyleIdx="2" presStyleCnt="6"/>
      <dgm:spPr/>
    </dgm:pt>
    <dgm:pt modelId="{2993723D-3447-4525-9F00-0A9A043F9895}" type="pres">
      <dgm:prSet presAssocID="{AC975B00-5552-4FB7-A2CB-157CE057B71E}" presName="hierChild4" presStyleCnt="0"/>
      <dgm:spPr/>
    </dgm:pt>
    <dgm:pt modelId="{158A7D74-0AD8-4187-8F18-5D976C86E8BD}" type="pres">
      <dgm:prSet presAssocID="{AC975B00-5552-4FB7-A2CB-157CE057B71E}" presName="hierChild5" presStyleCnt="0"/>
      <dgm:spPr/>
    </dgm:pt>
    <dgm:pt modelId="{F6DB868F-BD00-44BA-80FD-DE3036D5E94A}" type="pres">
      <dgm:prSet presAssocID="{DA7F120E-1B79-4D87-BCA9-7A260467182C}" presName="hierChild5" presStyleCnt="0"/>
      <dgm:spPr/>
    </dgm:pt>
    <dgm:pt modelId="{2D7323DB-370F-478D-AFCD-38B2CF0D7B5F}" type="pres">
      <dgm:prSet presAssocID="{F93F11CC-DB87-4F06-BB2E-979C11408EA5}" presName="Name37" presStyleLbl="parChTrans1D3" presStyleIdx="1" presStyleCnt="4"/>
      <dgm:spPr/>
    </dgm:pt>
    <dgm:pt modelId="{5D014F71-5F74-4372-BA50-9DFEA00F35FF}" type="pres">
      <dgm:prSet presAssocID="{DAD45E33-77D5-4596-BEBF-8C26144ECA4C}" presName="hierRoot2" presStyleCnt="0">
        <dgm:presLayoutVars>
          <dgm:hierBranch val="init"/>
        </dgm:presLayoutVars>
      </dgm:prSet>
      <dgm:spPr/>
    </dgm:pt>
    <dgm:pt modelId="{BC9ACE6D-D4B4-4271-93B7-4AB9D0E279B4}" type="pres">
      <dgm:prSet presAssocID="{DAD45E33-77D5-4596-BEBF-8C26144ECA4C}" presName="rootComposite" presStyleCnt="0"/>
      <dgm:spPr/>
    </dgm:pt>
    <dgm:pt modelId="{3FA67CCC-5BC2-457B-872B-888D4EB1C379}" type="pres">
      <dgm:prSet presAssocID="{DAD45E33-77D5-4596-BEBF-8C26144ECA4C}" presName="rootText" presStyleLbl="node3" presStyleIdx="1" presStyleCnt="4" custLinFactNeighborX="-63887">
        <dgm:presLayoutVars>
          <dgm:chPref val="3"/>
        </dgm:presLayoutVars>
      </dgm:prSet>
      <dgm:spPr/>
    </dgm:pt>
    <dgm:pt modelId="{E3306E1C-F0C5-42D6-A095-905F64E9B84F}" type="pres">
      <dgm:prSet presAssocID="{DAD45E33-77D5-4596-BEBF-8C26144ECA4C}" presName="rootConnector" presStyleLbl="node3" presStyleIdx="1" presStyleCnt="4"/>
      <dgm:spPr/>
    </dgm:pt>
    <dgm:pt modelId="{721254ED-BBD1-47BF-BE2C-3FD413827A48}" type="pres">
      <dgm:prSet presAssocID="{DAD45E33-77D5-4596-BEBF-8C26144ECA4C}" presName="hierChild4" presStyleCnt="0"/>
      <dgm:spPr/>
    </dgm:pt>
    <dgm:pt modelId="{A7245FD5-6516-4B89-AC70-1315552202AD}" type="pres">
      <dgm:prSet presAssocID="{DAD45E33-77D5-4596-BEBF-8C26144ECA4C}" presName="hierChild5" presStyleCnt="0"/>
      <dgm:spPr/>
    </dgm:pt>
    <dgm:pt modelId="{1324DB0A-B07B-4A3D-A96B-344E90E68797}" type="pres">
      <dgm:prSet presAssocID="{982A5D14-2DAF-4983-9674-CAF5B3979B5B}" presName="hierChild5" presStyleCnt="0"/>
      <dgm:spPr/>
    </dgm:pt>
    <dgm:pt modelId="{6BA397D8-6F27-4A18-8CD8-B11999A28E0E}" type="pres">
      <dgm:prSet presAssocID="{074C30E2-C069-4DA9-A76A-51F064B651DA}" presName="Name37" presStyleLbl="parChTrans1D2" presStyleIdx="1" presStyleCnt="2"/>
      <dgm:spPr/>
    </dgm:pt>
    <dgm:pt modelId="{F68888EC-EE12-4F67-9721-EBD5594A110A}" type="pres">
      <dgm:prSet presAssocID="{7A05B85F-860E-464B-8B63-9B55D479345A}" presName="hierRoot2" presStyleCnt="0">
        <dgm:presLayoutVars>
          <dgm:hierBranch val="init"/>
        </dgm:presLayoutVars>
      </dgm:prSet>
      <dgm:spPr/>
    </dgm:pt>
    <dgm:pt modelId="{3DE7E077-861F-4EEC-AE2A-53055AE69244}" type="pres">
      <dgm:prSet presAssocID="{7A05B85F-860E-464B-8B63-9B55D479345A}" presName="rootComposite" presStyleCnt="0"/>
      <dgm:spPr/>
    </dgm:pt>
    <dgm:pt modelId="{4755F799-8550-4326-91B3-EAAA9168C68B}" type="pres">
      <dgm:prSet presAssocID="{7A05B85F-860E-464B-8B63-9B55D479345A}" presName="rootText" presStyleLbl="node2" presStyleIdx="1" presStyleCnt="2">
        <dgm:presLayoutVars>
          <dgm:chPref val="3"/>
        </dgm:presLayoutVars>
      </dgm:prSet>
      <dgm:spPr/>
    </dgm:pt>
    <dgm:pt modelId="{A0414227-9A7A-4418-A99E-8F1CB6EC9569}" type="pres">
      <dgm:prSet presAssocID="{7A05B85F-860E-464B-8B63-9B55D479345A}" presName="rootConnector" presStyleLbl="node2" presStyleIdx="1" presStyleCnt="2"/>
      <dgm:spPr/>
    </dgm:pt>
    <dgm:pt modelId="{C581FB4D-EED9-4874-8643-3D49346C3936}" type="pres">
      <dgm:prSet presAssocID="{7A05B85F-860E-464B-8B63-9B55D479345A}" presName="hierChild4" presStyleCnt="0"/>
      <dgm:spPr/>
    </dgm:pt>
    <dgm:pt modelId="{4AF71766-6622-469F-82D8-20A321D17E0C}" type="pres">
      <dgm:prSet presAssocID="{4B7D647A-35BE-4260-8E10-4C45C040591B}" presName="Name37" presStyleLbl="parChTrans1D3" presStyleIdx="2" presStyleCnt="4"/>
      <dgm:spPr/>
    </dgm:pt>
    <dgm:pt modelId="{9D18910E-2EF4-4285-AE90-AE95C85FC50A}" type="pres">
      <dgm:prSet presAssocID="{0E9FB2C6-7755-4369-AB9E-BBA80BD5D2C4}" presName="hierRoot2" presStyleCnt="0">
        <dgm:presLayoutVars>
          <dgm:hierBranch val="init"/>
        </dgm:presLayoutVars>
      </dgm:prSet>
      <dgm:spPr/>
    </dgm:pt>
    <dgm:pt modelId="{7F8C1FD8-877F-4276-AB29-A9A98BCDDA3A}" type="pres">
      <dgm:prSet presAssocID="{0E9FB2C6-7755-4369-AB9E-BBA80BD5D2C4}" presName="rootComposite" presStyleCnt="0"/>
      <dgm:spPr/>
    </dgm:pt>
    <dgm:pt modelId="{D673E963-707E-4AB1-B494-2E7D9FD7666B}" type="pres">
      <dgm:prSet presAssocID="{0E9FB2C6-7755-4369-AB9E-BBA80BD5D2C4}" presName="rootText" presStyleLbl="node3" presStyleIdx="2" presStyleCnt="4" custLinFactNeighborX="-16262" custLinFactNeighborY="-2323">
        <dgm:presLayoutVars>
          <dgm:chPref val="3"/>
        </dgm:presLayoutVars>
      </dgm:prSet>
      <dgm:spPr/>
    </dgm:pt>
    <dgm:pt modelId="{B2588295-129A-4D84-80A4-28F62BC6F615}" type="pres">
      <dgm:prSet presAssocID="{0E9FB2C6-7755-4369-AB9E-BBA80BD5D2C4}" presName="rootConnector" presStyleLbl="node3" presStyleIdx="2" presStyleCnt="4"/>
      <dgm:spPr/>
    </dgm:pt>
    <dgm:pt modelId="{748A3974-E00F-4C2A-957C-151BAFE0CB1F}" type="pres">
      <dgm:prSet presAssocID="{0E9FB2C6-7755-4369-AB9E-BBA80BD5D2C4}" presName="hierChild4" presStyleCnt="0"/>
      <dgm:spPr/>
    </dgm:pt>
    <dgm:pt modelId="{4C97BCBA-9847-400B-B2AC-5A44B0F4319F}" type="pres">
      <dgm:prSet presAssocID="{FB6D8794-84B4-4C0C-AE76-FE840C6BE064}" presName="Name37" presStyleLbl="parChTrans1D4" presStyleIdx="3" presStyleCnt="6"/>
      <dgm:spPr/>
    </dgm:pt>
    <dgm:pt modelId="{3D10B316-9687-45B7-A3B7-52CCC4D03738}" type="pres">
      <dgm:prSet presAssocID="{D3A1C4B0-4000-45A1-95FF-65207369129D}" presName="hierRoot2" presStyleCnt="0">
        <dgm:presLayoutVars>
          <dgm:hierBranch val="init"/>
        </dgm:presLayoutVars>
      </dgm:prSet>
      <dgm:spPr/>
    </dgm:pt>
    <dgm:pt modelId="{5F7B1A09-6566-4099-8A02-B4626DE90889}" type="pres">
      <dgm:prSet presAssocID="{D3A1C4B0-4000-45A1-95FF-65207369129D}" presName="rootComposite" presStyleCnt="0"/>
      <dgm:spPr/>
    </dgm:pt>
    <dgm:pt modelId="{F65D84C1-8D7E-43CA-8946-21128C362ED4}" type="pres">
      <dgm:prSet presAssocID="{D3A1C4B0-4000-45A1-95FF-65207369129D}" presName="rootText" presStyleLbl="node4" presStyleIdx="3" presStyleCnt="6" custLinFactNeighborX="-3253" custLinFactNeighborY="12777">
        <dgm:presLayoutVars>
          <dgm:chPref val="3"/>
        </dgm:presLayoutVars>
      </dgm:prSet>
      <dgm:spPr/>
    </dgm:pt>
    <dgm:pt modelId="{1EC47E48-E713-4C8F-8310-348D1D45B021}" type="pres">
      <dgm:prSet presAssocID="{D3A1C4B0-4000-45A1-95FF-65207369129D}" presName="rootConnector" presStyleLbl="node4" presStyleIdx="3" presStyleCnt="6"/>
      <dgm:spPr/>
    </dgm:pt>
    <dgm:pt modelId="{AE04957C-E300-41C2-B7FD-E94AD2F34197}" type="pres">
      <dgm:prSet presAssocID="{D3A1C4B0-4000-45A1-95FF-65207369129D}" presName="hierChild4" presStyleCnt="0"/>
      <dgm:spPr/>
    </dgm:pt>
    <dgm:pt modelId="{9E28B87F-2BF0-4A58-8F89-38DE4F1360CE}" type="pres">
      <dgm:prSet presAssocID="{D3A1C4B0-4000-45A1-95FF-65207369129D}" presName="hierChild5" presStyleCnt="0"/>
      <dgm:spPr/>
    </dgm:pt>
    <dgm:pt modelId="{AF4C37FC-386E-43D0-94B5-0D3CDCF56475}" type="pres">
      <dgm:prSet presAssocID="{0E9FB2C6-7755-4369-AB9E-BBA80BD5D2C4}" presName="hierChild5" presStyleCnt="0"/>
      <dgm:spPr/>
    </dgm:pt>
    <dgm:pt modelId="{75FE2A53-4DF2-4859-8197-300853C2A1B3}" type="pres">
      <dgm:prSet presAssocID="{B0D35CBC-EE66-42AB-839B-1E2AA866F015}" presName="Name37" presStyleLbl="parChTrans1D3" presStyleIdx="3" presStyleCnt="4"/>
      <dgm:spPr/>
    </dgm:pt>
    <dgm:pt modelId="{EBD65E22-F4A3-445E-AAF3-70396D70F3A0}" type="pres">
      <dgm:prSet presAssocID="{2A8FAB4C-61A5-4BA2-ACB0-AB5B2BD0CE19}" presName="hierRoot2" presStyleCnt="0">
        <dgm:presLayoutVars>
          <dgm:hierBranch val="init"/>
        </dgm:presLayoutVars>
      </dgm:prSet>
      <dgm:spPr/>
    </dgm:pt>
    <dgm:pt modelId="{D07E28B3-7B9E-4BA4-A1A2-03AE0F9EA1B3}" type="pres">
      <dgm:prSet presAssocID="{2A8FAB4C-61A5-4BA2-ACB0-AB5B2BD0CE19}" presName="rootComposite" presStyleCnt="0"/>
      <dgm:spPr/>
    </dgm:pt>
    <dgm:pt modelId="{45B8BE40-3C7F-456A-9965-FFAC56F57C9E}" type="pres">
      <dgm:prSet presAssocID="{2A8FAB4C-61A5-4BA2-ACB0-AB5B2BD0CE19}" presName="rootText" presStyleLbl="node3" presStyleIdx="3" presStyleCnt="4" custLinFactNeighborX="64467" custLinFactNeighborY="-2323">
        <dgm:presLayoutVars>
          <dgm:chPref val="3"/>
        </dgm:presLayoutVars>
      </dgm:prSet>
      <dgm:spPr/>
    </dgm:pt>
    <dgm:pt modelId="{3FF33736-31FC-4FA0-8FFC-9B2B4D37EEDA}" type="pres">
      <dgm:prSet presAssocID="{2A8FAB4C-61A5-4BA2-ACB0-AB5B2BD0CE19}" presName="rootConnector" presStyleLbl="node3" presStyleIdx="3" presStyleCnt="4"/>
      <dgm:spPr/>
    </dgm:pt>
    <dgm:pt modelId="{CC7340E0-8A35-441F-BFE2-6DEF015A8E75}" type="pres">
      <dgm:prSet presAssocID="{2A8FAB4C-61A5-4BA2-ACB0-AB5B2BD0CE19}" presName="hierChild4" presStyleCnt="0"/>
      <dgm:spPr/>
    </dgm:pt>
    <dgm:pt modelId="{5F1AA855-2225-474C-800E-F2AC7876B7B0}" type="pres">
      <dgm:prSet presAssocID="{814F83F1-40E3-4B3B-B118-C5429124C787}" presName="Name37" presStyleLbl="parChTrans1D4" presStyleIdx="4" presStyleCnt="6"/>
      <dgm:spPr/>
    </dgm:pt>
    <dgm:pt modelId="{39AC1E5E-9EF8-491B-9660-2BC22C977125}" type="pres">
      <dgm:prSet presAssocID="{58D6153B-1E53-4E79-9032-D45DF303457B}" presName="hierRoot2" presStyleCnt="0">
        <dgm:presLayoutVars>
          <dgm:hierBranch val="init"/>
        </dgm:presLayoutVars>
      </dgm:prSet>
      <dgm:spPr/>
    </dgm:pt>
    <dgm:pt modelId="{A9639528-75ED-494C-874C-93DF959A9A63}" type="pres">
      <dgm:prSet presAssocID="{58D6153B-1E53-4E79-9032-D45DF303457B}" presName="rootComposite" presStyleCnt="0"/>
      <dgm:spPr/>
    </dgm:pt>
    <dgm:pt modelId="{54930EB7-D201-4B6D-949D-9951FED0D521}" type="pres">
      <dgm:prSet presAssocID="{58D6153B-1E53-4E79-9032-D45DF303457B}" presName="rootText" presStyleLbl="node4" presStyleIdx="4" presStyleCnt="6" custLinFactNeighborX="99315" custLinFactNeighborY="-4646">
        <dgm:presLayoutVars>
          <dgm:chPref val="3"/>
        </dgm:presLayoutVars>
      </dgm:prSet>
      <dgm:spPr/>
    </dgm:pt>
    <dgm:pt modelId="{090B53FC-C833-42BB-8DDE-DF5F62D9D639}" type="pres">
      <dgm:prSet presAssocID="{58D6153B-1E53-4E79-9032-D45DF303457B}" presName="rootConnector" presStyleLbl="node4" presStyleIdx="4" presStyleCnt="6"/>
      <dgm:spPr/>
    </dgm:pt>
    <dgm:pt modelId="{7E55DE33-161E-4F66-B4F0-AD27A864A20E}" type="pres">
      <dgm:prSet presAssocID="{58D6153B-1E53-4E79-9032-D45DF303457B}" presName="hierChild4" presStyleCnt="0"/>
      <dgm:spPr/>
    </dgm:pt>
    <dgm:pt modelId="{47503DE2-ECE3-4C3B-88CD-FFF513EF8E74}" type="pres">
      <dgm:prSet presAssocID="{58D6153B-1E53-4E79-9032-D45DF303457B}" presName="hierChild5" presStyleCnt="0"/>
      <dgm:spPr/>
    </dgm:pt>
    <dgm:pt modelId="{923E89D2-020D-4917-989B-15445FF1B584}" type="pres">
      <dgm:prSet presAssocID="{AEF1A197-195F-445F-A448-2D2A25DB242B}" presName="Name37" presStyleLbl="parChTrans1D4" presStyleIdx="5" presStyleCnt="6"/>
      <dgm:spPr/>
    </dgm:pt>
    <dgm:pt modelId="{F19EBC74-DBB8-4400-AFC2-019B1F8D86D7}" type="pres">
      <dgm:prSet presAssocID="{E455B216-2E85-4AF1-9BEC-AF3285ED7561}" presName="hierRoot2" presStyleCnt="0">
        <dgm:presLayoutVars>
          <dgm:hierBranch val="init"/>
        </dgm:presLayoutVars>
      </dgm:prSet>
      <dgm:spPr/>
    </dgm:pt>
    <dgm:pt modelId="{CDC1D03C-C265-45AC-9682-032B64AD9380}" type="pres">
      <dgm:prSet presAssocID="{E455B216-2E85-4AF1-9BEC-AF3285ED7561}" presName="rootComposite" presStyleCnt="0"/>
      <dgm:spPr/>
    </dgm:pt>
    <dgm:pt modelId="{28AA33C4-18FC-4153-B9E9-AD0F9EBF90AF}" type="pres">
      <dgm:prSet presAssocID="{E455B216-2E85-4AF1-9BEC-AF3285ED7561}" presName="rootText" presStyleLbl="node4" presStyleIdx="5" presStyleCnt="6" custLinFactNeighborX="99315" custLinFactNeighborY="9293">
        <dgm:presLayoutVars>
          <dgm:chPref val="3"/>
        </dgm:presLayoutVars>
      </dgm:prSet>
      <dgm:spPr/>
    </dgm:pt>
    <dgm:pt modelId="{94829AD3-CF38-4408-9701-DC46809590AE}" type="pres">
      <dgm:prSet presAssocID="{E455B216-2E85-4AF1-9BEC-AF3285ED7561}" presName="rootConnector" presStyleLbl="node4" presStyleIdx="5" presStyleCnt="6"/>
      <dgm:spPr/>
    </dgm:pt>
    <dgm:pt modelId="{9A960DC3-3F67-40A5-96B9-8C422FE3C7E0}" type="pres">
      <dgm:prSet presAssocID="{E455B216-2E85-4AF1-9BEC-AF3285ED7561}" presName="hierChild4" presStyleCnt="0"/>
      <dgm:spPr/>
    </dgm:pt>
    <dgm:pt modelId="{E554BD9B-1B14-4D84-A954-C05A94DB2B9F}" type="pres">
      <dgm:prSet presAssocID="{E455B216-2E85-4AF1-9BEC-AF3285ED7561}" presName="hierChild5" presStyleCnt="0"/>
      <dgm:spPr/>
    </dgm:pt>
    <dgm:pt modelId="{887424A7-0ADB-4F4E-AE88-87F7B38A3312}" type="pres">
      <dgm:prSet presAssocID="{2A8FAB4C-61A5-4BA2-ACB0-AB5B2BD0CE19}" presName="hierChild5" presStyleCnt="0"/>
      <dgm:spPr/>
    </dgm:pt>
    <dgm:pt modelId="{6D70716B-9AC5-49B1-9DDC-26B97E26F2FC}" type="pres">
      <dgm:prSet presAssocID="{7A05B85F-860E-464B-8B63-9B55D479345A}" presName="hierChild5" presStyleCnt="0"/>
      <dgm:spPr/>
    </dgm:pt>
    <dgm:pt modelId="{BB847D0F-D35B-4FC9-B716-AC66F5B511C9}" type="pres">
      <dgm:prSet presAssocID="{06EB98C5-9921-4227-ADAF-FEED3E40ACEF}" presName="hierChild3" presStyleCnt="0"/>
      <dgm:spPr/>
    </dgm:pt>
  </dgm:ptLst>
  <dgm:cxnLst>
    <dgm:cxn modelId="{0A182F01-13C8-4A38-A107-723B8B336E8C}" type="presOf" srcId="{DC87714E-EC48-45EE-BA20-5520A5C3EAD8}" destId="{B6EE8A88-B502-4167-9471-02D6CABFFE5A}" srcOrd="1" destOrd="0" presId="urn:microsoft.com/office/officeart/2005/8/layout/orgChart1"/>
    <dgm:cxn modelId="{4B589917-93ED-4B01-8A37-E9A31522DD9B}" srcId="{DA7F120E-1B79-4D87-BCA9-7A260467182C}" destId="{AC975B00-5552-4FB7-A2CB-157CE057B71E}" srcOrd="2" destOrd="0" parTransId="{C29B7887-FEB2-4A7C-A519-8175A7907B45}" sibTransId="{E68887FB-D3E3-40BF-B56C-B79733F1ACFA}"/>
    <dgm:cxn modelId="{F7B9CC20-390A-4CED-81F9-FE2CFC826449}" type="presOf" srcId="{D3A1C4B0-4000-45A1-95FF-65207369129D}" destId="{1EC47E48-E713-4C8F-8310-348D1D45B021}" srcOrd="1" destOrd="0" presId="urn:microsoft.com/office/officeart/2005/8/layout/orgChart1"/>
    <dgm:cxn modelId="{56C2C725-A939-49FB-BBB8-E231B8637B1B}" type="presOf" srcId="{F1664A0F-4F86-45AA-8BF7-1C810DE86458}" destId="{DDF30147-49CC-40E7-AA13-5DED1B4542B6}" srcOrd="0" destOrd="0" presId="urn:microsoft.com/office/officeart/2005/8/layout/orgChart1"/>
    <dgm:cxn modelId="{138E9726-18DD-4421-AB74-507D132F6652}" type="presOf" srcId="{E455B216-2E85-4AF1-9BEC-AF3285ED7561}" destId="{94829AD3-CF38-4408-9701-DC46809590AE}" srcOrd="1" destOrd="0" presId="urn:microsoft.com/office/officeart/2005/8/layout/orgChart1"/>
    <dgm:cxn modelId="{C431292F-7F24-47D3-9D2A-D98129E64910}" type="presOf" srcId="{41A38954-1A71-4FE5-B4A7-B6EE22811A48}" destId="{14783F2B-CB81-48B0-9034-FD385090437D}" srcOrd="0" destOrd="0" presId="urn:microsoft.com/office/officeart/2005/8/layout/orgChart1"/>
    <dgm:cxn modelId="{23D8D52F-EFE9-4ACC-8978-3B6244FFDAD3}" type="presOf" srcId="{F6FE78D5-62AE-414D-8ABD-98E77CE199A1}" destId="{AAF8EAE9-D82F-4FE8-B400-3B3D7FF97708}" srcOrd="0" destOrd="0" presId="urn:microsoft.com/office/officeart/2005/8/layout/orgChart1"/>
    <dgm:cxn modelId="{20D7A731-E70F-48CF-BAF7-B10BDA091582}" type="presOf" srcId="{DC87714E-EC48-45EE-BA20-5520A5C3EAD8}" destId="{B383C03E-8432-4235-B7FF-5F29C6EE943E}" srcOrd="0" destOrd="0" presId="urn:microsoft.com/office/officeart/2005/8/layout/orgChart1"/>
    <dgm:cxn modelId="{C2D91732-09EF-4A31-B10F-48552E03814E}" type="presOf" srcId="{58D6153B-1E53-4E79-9032-D45DF303457B}" destId="{090B53FC-C833-42BB-8DDE-DF5F62D9D639}" srcOrd="1" destOrd="0" presId="urn:microsoft.com/office/officeart/2005/8/layout/orgChart1"/>
    <dgm:cxn modelId="{449EC032-DC2D-4DEC-B4EB-2394CA251BAC}" type="presOf" srcId="{AC975B00-5552-4FB7-A2CB-157CE057B71E}" destId="{1154C8DE-AACB-47CD-8DD5-EA5E3E5E3F0B}" srcOrd="0" destOrd="0" presId="urn:microsoft.com/office/officeart/2005/8/layout/orgChart1"/>
    <dgm:cxn modelId="{63B3B438-7A5E-4798-929C-A6E52E2E66BA}" srcId="{DA7F120E-1B79-4D87-BCA9-7A260467182C}" destId="{F6FE78D5-62AE-414D-8ABD-98E77CE199A1}" srcOrd="1" destOrd="0" parTransId="{9C588EF3-A75E-4D77-A96F-BF528889D847}" sibTransId="{ED2E73C5-0C1B-4E8A-9131-784D477F4C45}"/>
    <dgm:cxn modelId="{164A613A-5A9A-450C-BE3B-0C7D7B4E8885}" srcId="{0E9FB2C6-7755-4369-AB9E-BBA80BD5D2C4}" destId="{D3A1C4B0-4000-45A1-95FF-65207369129D}" srcOrd="0" destOrd="0" parTransId="{FB6D8794-84B4-4C0C-AE76-FE840C6BE064}" sibTransId="{4AC33A8D-293F-4D3A-90ED-1A623991B3C7}"/>
    <dgm:cxn modelId="{2427263C-C93C-4092-B491-F3731C4D127E}" type="presOf" srcId="{0E9FB2C6-7755-4369-AB9E-BBA80BD5D2C4}" destId="{B2588295-129A-4D84-80A4-28F62BC6F615}" srcOrd="1" destOrd="0" presId="urn:microsoft.com/office/officeart/2005/8/layout/orgChart1"/>
    <dgm:cxn modelId="{4AE0203D-5353-4177-8577-09655E5B8E1F}" type="presOf" srcId="{DA7F120E-1B79-4D87-BCA9-7A260467182C}" destId="{BC55BB49-8C1B-4B89-84B7-490D4B9E7B3F}" srcOrd="1" destOrd="0" presId="urn:microsoft.com/office/officeart/2005/8/layout/orgChart1"/>
    <dgm:cxn modelId="{7882D640-A01D-4C8B-A7F9-EF02A73E7AA3}" type="presOf" srcId="{074C30E2-C069-4DA9-A76A-51F064B651DA}" destId="{6BA397D8-6F27-4A18-8CD8-B11999A28E0E}" srcOrd="0" destOrd="0" presId="urn:microsoft.com/office/officeart/2005/8/layout/orgChart1"/>
    <dgm:cxn modelId="{3B08EA41-93F9-49ED-A983-09A1E9A8A60D}" type="presOf" srcId="{313F850A-2E36-4380-856F-D23225A88A16}" destId="{BFAE9114-AF89-4F03-9D01-D90B347F0F92}" srcOrd="0" destOrd="0" presId="urn:microsoft.com/office/officeart/2005/8/layout/orgChart1"/>
    <dgm:cxn modelId="{24286345-EAC4-4EA4-86AA-C4CADCD6BB13}" type="presOf" srcId="{06EB98C5-9921-4227-ADAF-FEED3E40ACEF}" destId="{5F5C85A6-137D-4467-8357-834CB0B4762A}" srcOrd="0" destOrd="0" presId="urn:microsoft.com/office/officeart/2005/8/layout/orgChart1"/>
    <dgm:cxn modelId="{AB31E948-361C-49B3-A64C-9A24AD5B8E8C}" type="presOf" srcId="{814F83F1-40E3-4B3B-B118-C5429124C787}" destId="{5F1AA855-2225-474C-800E-F2AC7876B7B0}" srcOrd="0" destOrd="0" presId="urn:microsoft.com/office/officeart/2005/8/layout/orgChart1"/>
    <dgm:cxn modelId="{A433D354-2175-470F-83EB-872980928779}" srcId="{982A5D14-2DAF-4983-9674-CAF5B3979B5B}" destId="{DAD45E33-77D5-4596-BEBF-8C26144ECA4C}" srcOrd="1" destOrd="0" parTransId="{F93F11CC-DB87-4F06-BB2E-979C11408EA5}" sibTransId="{4E4C928F-B97A-4782-8DEF-9634B4827CB3}"/>
    <dgm:cxn modelId="{E48E1D59-ABF2-445E-90B6-60196F460339}" type="presOf" srcId="{7A05B85F-860E-464B-8B63-9B55D479345A}" destId="{A0414227-9A7A-4418-A99E-8F1CB6EC9569}" srcOrd="1" destOrd="0" presId="urn:microsoft.com/office/officeart/2005/8/layout/orgChart1"/>
    <dgm:cxn modelId="{F2D2217D-E612-4F70-837C-C7F77C5B699C}" type="presOf" srcId="{B0D35CBC-EE66-42AB-839B-1E2AA866F015}" destId="{75FE2A53-4DF2-4859-8197-300853C2A1B3}" srcOrd="0" destOrd="0" presId="urn:microsoft.com/office/officeart/2005/8/layout/orgChart1"/>
    <dgm:cxn modelId="{CDFA767F-8E86-4A53-A7B8-0DE5C89E6964}" type="presOf" srcId="{DA7F120E-1B79-4D87-BCA9-7A260467182C}" destId="{63C27A10-B6AA-4CF9-AA5E-376A92E5F72B}" srcOrd="0" destOrd="0" presId="urn:microsoft.com/office/officeart/2005/8/layout/orgChart1"/>
    <dgm:cxn modelId="{5C481381-7FEE-467D-A9BF-C8136CCE6C86}" type="presOf" srcId="{982A5D14-2DAF-4983-9674-CAF5B3979B5B}" destId="{0B179DF8-E528-4694-B83D-B424E4EE0FE7}" srcOrd="0" destOrd="0" presId="urn:microsoft.com/office/officeart/2005/8/layout/orgChart1"/>
    <dgm:cxn modelId="{58C4FA83-039F-469D-814C-2BF2EE6D5267}" type="presOf" srcId="{2A8FAB4C-61A5-4BA2-ACB0-AB5B2BD0CE19}" destId="{3FF33736-31FC-4FA0-8FFC-9B2B4D37EEDA}" srcOrd="1" destOrd="0" presId="urn:microsoft.com/office/officeart/2005/8/layout/orgChart1"/>
    <dgm:cxn modelId="{6083C589-C05B-46B2-95C3-D3AC604AFAFD}" srcId="{DA7F120E-1B79-4D87-BCA9-7A260467182C}" destId="{DC87714E-EC48-45EE-BA20-5520A5C3EAD8}" srcOrd="0" destOrd="0" parTransId="{41A38954-1A71-4FE5-B4A7-B6EE22811A48}" sibTransId="{AEFE2B9B-30C5-4A67-94A0-C6CDE67B6733}"/>
    <dgm:cxn modelId="{0756B08C-5DFD-4AD5-9C22-52253436F6F1}" type="presOf" srcId="{2A8FAB4C-61A5-4BA2-ACB0-AB5B2BD0CE19}" destId="{45B8BE40-3C7F-456A-9965-FFAC56F57C9E}" srcOrd="0" destOrd="0" presId="urn:microsoft.com/office/officeart/2005/8/layout/orgChart1"/>
    <dgm:cxn modelId="{46B4008D-CED6-4D49-9789-634374E4B68D}" srcId="{7A05B85F-860E-464B-8B63-9B55D479345A}" destId="{2A8FAB4C-61A5-4BA2-ACB0-AB5B2BD0CE19}" srcOrd="1" destOrd="0" parTransId="{B0D35CBC-EE66-42AB-839B-1E2AA866F015}" sibTransId="{0F3A7F0F-9360-4831-91A1-20451EAFAA35}"/>
    <dgm:cxn modelId="{F8348B8F-EA0F-4762-9A5B-9E2681624AE7}" srcId="{06EB98C5-9921-4227-ADAF-FEED3E40ACEF}" destId="{982A5D14-2DAF-4983-9674-CAF5B3979B5B}" srcOrd="0" destOrd="0" parTransId="{F1664A0F-4F86-45AA-8BF7-1C810DE86458}" sibTransId="{03D8C7AD-8AAA-4E7E-8796-88A26646FD77}"/>
    <dgm:cxn modelId="{28BE1C91-1329-4EF1-970C-5AFD380DE4E1}" srcId="{313F850A-2E36-4380-856F-D23225A88A16}" destId="{06EB98C5-9921-4227-ADAF-FEED3E40ACEF}" srcOrd="0" destOrd="0" parTransId="{AD3D3C46-F799-4909-B89C-2882792390C0}" sibTransId="{3546AA52-9369-4C96-B8E5-C2BA3DEDAEE2}"/>
    <dgm:cxn modelId="{B27DBD91-F772-450A-823E-36F43849EB6B}" type="presOf" srcId="{AC975B00-5552-4FB7-A2CB-157CE057B71E}" destId="{7F515302-572C-4F2B-8DB5-EB781C1A7C44}" srcOrd="1" destOrd="0" presId="urn:microsoft.com/office/officeart/2005/8/layout/orgChart1"/>
    <dgm:cxn modelId="{1B72A694-37D7-4801-A531-DFBCA515F5F9}" srcId="{7A05B85F-860E-464B-8B63-9B55D479345A}" destId="{0E9FB2C6-7755-4369-AB9E-BBA80BD5D2C4}" srcOrd="0" destOrd="0" parTransId="{4B7D647A-35BE-4260-8E10-4C45C040591B}" sibTransId="{DE1C208C-AD94-42E1-89D8-A08754A08FFE}"/>
    <dgm:cxn modelId="{2F6AF9A3-7D76-4A3C-BD7E-6D8F20E847DF}" type="presOf" srcId="{06EB98C5-9921-4227-ADAF-FEED3E40ACEF}" destId="{FBB2D001-2AE4-4725-B0B2-D80AFEE90434}" srcOrd="1" destOrd="0" presId="urn:microsoft.com/office/officeart/2005/8/layout/orgChart1"/>
    <dgm:cxn modelId="{3A3C11A5-DADF-4C9A-91B8-D2320598E8A2}" type="presOf" srcId="{F93F11CC-DB87-4F06-BB2E-979C11408EA5}" destId="{2D7323DB-370F-478D-AFCD-38B2CF0D7B5F}" srcOrd="0" destOrd="0" presId="urn:microsoft.com/office/officeart/2005/8/layout/orgChart1"/>
    <dgm:cxn modelId="{8F6E63A6-AB8B-4C4A-8024-29FA67439136}" type="presOf" srcId="{FB6D8794-84B4-4C0C-AE76-FE840C6BE064}" destId="{4C97BCBA-9847-400B-B2AC-5A44B0F4319F}" srcOrd="0" destOrd="0" presId="urn:microsoft.com/office/officeart/2005/8/layout/orgChart1"/>
    <dgm:cxn modelId="{2B6742A9-DD90-4609-AC33-24E9866A5FE0}" srcId="{06EB98C5-9921-4227-ADAF-FEED3E40ACEF}" destId="{7A05B85F-860E-464B-8B63-9B55D479345A}" srcOrd="1" destOrd="0" parTransId="{074C30E2-C069-4DA9-A76A-51F064B651DA}" sibTransId="{AEF194DE-76F6-444F-9FFE-5C2039DF29A0}"/>
    <dgm:cxn modelId="{845704B7-BB8C-4F94-96A2-E12660D2FD51}" type="presOf" srcId="{AEF1A197-195F-445F-A448-2D2A25DB242B}" destId="{923E89D2-020D-4917-989B-15445FF1B584}" srcOrd="0" destOrd="0" presId="urn:microsoft.com/office/officeart/2005/8/layout/orgChart1"/>
    <dgm:cxn modelId="{797F86BB-4EB3-41FB-87FE-27F134F5E0EC}" srcId="{2A8FAB4C-61A5-4BA2-ACB0-AB5B2BD0CE19}" destId="{E455B216-2E85-4AF1-9BEC-AF3285ED7561}" srcOrd="1" destOrd="0" parTransId="{AEF1A197-195F-445F-A448-2D2A25DB242B}" sibTransId="{AF17C00B-D074-4EC4-B8B7-4613377FF1A9}"/>
    <dgm:cxn modelId="{77C1C7C0-D135-41C4-B941-FC0DADB5E08D}" type="presOf" srcId="{4B7D647A-35BE-4260-8E10-4C45C040591B}" destId="{4AF71766-6622-469F-82D8-20A321D17E0C}" srcOrd="0" destOrd="0" presId="urn:microsoft.com/office/officeart/2005/8/layout/orgChart1"/>
    <dgm:cxn modelId="{3168D1C2-A3B3-4783-94F1-CA59A3225364}" type="presOf" srcId="{A1498CB3-8E44-4BB3-B289-5AE7172EAE77}" destId="{74793A27-D261-4BFD-96B3-48E3C56C7F4F}" srcOrd="0" destOrd="0" presId="urn:microsoft.com/office/officeart/2005/8/layout/orgChart1"/>
    <dgm:cxn modelId="{F0355DC4-5FEC-4B78-B5B1-E8B7714B51FA}" type="presOf" srcId="{DAD45E33-77D5-4596-BEBF-8C26144ECA4C}" destId="{E3306E1C-F0C5-42D6-A095-905F64E9B84F}" srcOrd="1" destOrd="0" presId="urn:microsoft.com/office/officeart/2005/8/layout/orgChart1"/>
    <dgm:cxn modelId="{190488C7-2188-411C-B34A-BDB5DEDC6401}" srcId="{982A5D14-2DAF-4983-9674-CAF5B3979B5B}" destId="{DA7F120E-1B79-4D87-BCA9-7A260467182C}" srcOrd="0" destOrd="0" parTransId="{A1498CB3-8E44-4BB3-B289-5AE7172EAE77}" sibTransId="{41A7AB17-2627-4852-B064-5A86428E3F05}"/>
    <dgm:cxn modelId="{4121EFCF-546E-40AB-A7EB-13302146025E}" type="presOf" srcId="{7A05B85F-860E-464B-8B63-9B55D479345A}" destId="{4755F799-8550-4326-91B3-EAAA9168C68B}" srcOrd="0" destOrd="0" presId="urn:microsoft.com/office/officeart/2005/8/layout/orgChart1"/>
    <dgm:cxn modelId="{385856DF-B265-45AD-A508-745436EAB241}" type="presOf" srcId="{F6FE78D5-62AE-414D-8ABD-98E77CE199A1}" destId="{85F81321-7737-4336-83F7-00160774E9EC}" srcOrd="1" destOrd="0" presId="urn:microsoft.com/office/officeart/2005/8/layout/orgChart1"/>
    <dgm:cxn modelId="{77B289E0-19C3-43BE-B22F-9C08354857D9}" type="presOf" srcId="{982A5D14-2DAF-4983-9674-CAF5B3979B5B}" destId="{D2D43260-DE7A-419A-8569-26489EE77099}" srcOrd="1" destOrd="0" presId="urn:microsoft.com/office/officeart/2005/8/layout/orgChart1"/>
    <dgm:cxn modelId="{10D5DFE1-538B-4991-9809-C72E37C42488}" type="presOf" srcId="{9C588EF3-A75E-4D77-A96F-BF528889D847}" destId="{58ECCDB2-E6E8-44BC-AC8F-6A3A40C6F540}" srcOrd="0" destOrd="0" presId="urn:microsoft.com/office/officeart/2005/8/layout/orgChart1"/>
    <dgm:cxn modelId="{643F05E4-92E0-4F6B-8C4F-A761EF4B67F0}" type="presOf" srcId="{C29B7887-FEB2-4A7C-A519-8175A7907B45}" destId="{606B9009-9C21-428E-B50D-564C928F5E85}" srcOrd="0" destOrd="0" presId="urn:microsoft.com/office/officeart/2005/8/layout/orgChart1"/>
    <dgm:cxn modelId="{2609C1E4-E11B-4FC5-8081-5B471FE1972B}" type="presOf" srcId="{0E9FB2C6-7755-4369-AB9E-BBA80BD5D2C4}" destId="{D673E963-707E-4AB1-B494-2E7D9FD7666B}" srcOrd="0" destOrd="0" presId="urn:microsoft.com/office/officeart/2005/8/layout/orgChart1"/>
    <dgm:cxn modelId="{79CC8FF0-C503-456E-8F12-71826EA98F05}" type="presOf" srcId="{58D6153B-1E53-4E79-9032-D45DF303457B}" destId="{54930EB7-D201-4B6D-949D-9951FED0D521}" srcOrd="0" destOrd="0" presId="urn:microsoft.com/office/officeart/2005/8/layout/orgChart1"/>
    <dgm:cxn modelId="{2B4300F2-A0A1-4049-B7C8-6EE5B55D5193}" type="presOf" srcId="{DAD45E33-77D5-4596-BEBF-8C26144ECA4C}" destId="{3FA67CCC-5BC2-457B-872B-888D4EB1C379}" srcOrd="0" destOrd="0" presId="urn:microsoft.com/office/officeart/2005/8/layout/orgChart1"/>
    <dgm:cxn modelId="{A691BAF2-037F-48A0-841F-D13D6CE28595}" srcId="{2A8FAB4C-61A5-4BA2-ACB0-AB5B2BD0CE19}" destId="{58D6153B-1E53-4E79-9032-D45DF303457B}" srcOrd="0" destOrd="0" parTransId="{814F83F1-40E3-4B3B-B118-C5429124C787}" sibTransId="{3D143BEF-B87F-43FE-B8A5-8CAE2A90154C}"/>
    <dgm:cxn modelId="{9C9D23F8-BE57-430A-AC1A-6DF0A2CBDB98}" type="presOf" srcId="{D3A1C4B0-4000-45A1-95FF-65207369129D}" destId="{F65D84C1-8D7E-43CA-8946-21128C362ED4}" srcOrd="0" destOrd="0" presId="urn:microsoft.com/office/officeart/2005/8/layout/orgChart1"/>
    <dgm:cxn modelId="{C60D4CF9-2134-413A-BC8D-2E25DADF0140}" type="presOf" srcId="{E455B216-2E85-4AF1-9BEC-AF3285ED7561}" destId="{28AA33C4-18FC-4153-B9E9-AD0F9EBF90AF}" srcOrd="0" destOrd="0" presId="urn:microsoft.com/office/officeart/2005/8/layout/orgChart1"/>
    <dgm:cxn modelId="{02CF82D8-55ED-428D-9A72-B8C231525ED4}" type="presParOf" srcId="{BFAE9114-AF89-4F03-9D01-D90B347F0F92}" destId="{035E273A-EB7C-42A5-BE36-B5A42ED6CFA7}" srcOrd="0" destOrd="0" presId="urn:microsoft.com/office/officeart/2005/8/layout/orgChart1"/>
    <dgm:cxn modelId="{CDC3EEA7-AE6C-4715-B986-271F774110DC}" type="presParOf" srcId="{035E273A-EB7C-42A5-BE36-B5A42ED6CFA7}" destId="{A38CA6EB-6D69-4878-9868-EAC893BE5A07}" srcOrd="0" destOrd="0" presId="urn:microsoft.com/office/officeart/2005/8/layout/orgChart1"/>
    <dgm:cxn modelId="{621A1C1A-1322-4984-80F1-6D6050E9F663}" type="presParOf" srcId="{A38CA6EB-6D69-4878-9868-EAC893BE5A07}" destId="{5F5C85A6-137D-4467-8357-834CB0B4762A}" srcOrd="0" destOrd="0" presId="urn:microsoft.com/office/officeart/2005/8/layout/orgChart1"/>
    <dgm:cxn modelId="{8AD92023-3511-4D13-8BD2-EE5CB8D7208F}" type="presParOf" srcId="{A38CA6EB-6D69-4878-9868-EAC893BE5A07}" destId="{FBB2D001-2AE4-4725-B0B2-D80AFEE90434}" srcOrd="1" destOrd="0" presId="urn:microsoft.com/office/officeart/2005/8/layout/orgChart1"/>
    <dgm:cxn modelId="{434DF4C5-D222-4E8A-AAAA-CA99B9B24E4E}" type="presParOf" srcId="{035E273A-EB7C-42A5-BE36-B5A42ED6CFA7}" destId="{AF3A4187-8013-491B-994E-CD13ACD5312F}" srcOrd="1" destOrd="0" presId="urn:microsoft.com/office/officeart/2005/8/layout/orgChart1"/>
    <dgm:cxn modelId="{33DADB05-D29D-4FEB-BE9B-BD7245D8C7C9}" type="presParOf" srcId="{AF3A4187-8013-491B-994E-CD13ACD5312F}" destId="{DDF30147-49CC-40E7-AA13-5DED1B4542B6}" srcOrd="0" destOrd="0" presId="urn:microsoft.com/office/officeart/2005/8/layout/orgChart1"/>
    <dgm:cxn modelId="{15D20B35-E038-4567-8B79-C32006092E02}" type="presParOf" srcId="{AF3A4187-8013-491B-994E-CD13ACD5312F}" destId="{2CFB0E45-B1E0-46C0-9F2F-8AC08A77BAD1}" srcOrd="1" destOrd="0" presId="urn:microsoft.com/office/officeart/2005/8/layout/orgChart1"/>
    <dgm:cxn modelId="{46657365-F95B-4FC2-B984-BA3589D0C5ED}" type="presParOf" srcId="{2CFB0E45-B1E0-46C0-9F2F-8AC08A77BAD1}" destId="{98338240-11E3-43AE-AAA2-F3988A160C92}" srcOrd="0" destOrd="0" presId="urn:microsoft.com/office/officeart/2005/8/layout/orgChart1"/>
    <dgm:cxn modelId="{497D9A80-6CE6-4E45-94B5-F722AD69E8AD}" type="presParOf" srcId="{98338240-11E3-43AE-AAA2-F3988A160C92}" destId="{0B179DF8-E528-4694-B83D-B424E4EE0FE7}" srcOrd="0" destOrd="0" presId="urn:microsoft.com/office/officeart/2005/8/layout/orgChart1"/>
    <dgm:cxn modelId="{F50ADB2B-6B39-450C-9F5A-B0C3F20EBFEB}" type="presParOf" srcId="{98338240-11E3-43AE-AAA2-F3988A160C92}" destId="{D2D43260-DE7A-419A-8569-26489EE77099}" srcOrd="1" destOrd="0" presId="urn:microsoft.com/office/officeart/2005/8/layout/orgChart1"/>
    <dgm:cxn modelId="{38CC608A-759D-4A44-B602-B3DD4C0C2435}" type="presParOf" srcId="{2CFB0E45-B1E0-46C0-9F2F-8AC08A77BAD1}" destId="{EB36E9C6-8E7D-4131-95C3-EDCE3CEA3073}" srcOrd="1" destOrd="0" presId="urn:microsoft.com/office/officeart/2005/8/layout/orgChart1"/>
    <dgm:cxn modelId="{576AF29B-8ED8-47BA-A6B6-7D7EFC25485A}" type="presParOf" srcId="{EB36E9C6-8E7D-4131-95C3-EDCE3CEA3073}" destId="{74793A27-D261-4BFD-96B3-48E3C56C7F4F}" srcOrd="0" destOrd="0" presId="urn:microsoft.com/office/officeart/2005/8/layout/orgChart1"/>
    <dgm:cxn modelId="{57B83699-9602-4103-9160-92928B613CB6}" type="presParOf" srcId="{EB36E9C6-8E7D-4131-95C3-EDCE3CEA3073}" destId="{3FEE78E1-69B4-4FC7-8E9B-0484E2F3E428}" srcOrd="1" destOrd="0" presId="urn:microsoft.com/office/officeart/2005/8/layout/orgChart1"/>
    <dgm:cxn modelId="{CDCDA1BE-B9EF-45DB-9B0F-681BCAC8A791}" type="presParOf" srcId="{3FEE78E1-69B4-4FC7-8E9B-0484E2F3E428}" destId="{065F5CB8-F237-45F1-9812-29FD4FF8B456}" srcOrd="0" destOrd="0" presId="urn:microsoft.com/office/officeart/2005/8/layout/orgChart1"/>
    <dgm:cxn modelId="{FAE679E9-B457-42BE-9E98-8A6327276544}" type="presParOf" srcId="{065F5CB8-F237-45F1-9812-29FD4FF8B456}" destId="{63C27A10-B6AA-4CF9-AA5E-376A92E5F72B}" srcOrd="0" destOrd="0" presId="urn:microsoft.com/office/officeart/2005/8/layout/orgChart1"/>
    <dgm:cxn modelId="{E48D9D52-4A5E-4360-BAEE-883A49DDF6B0}" type="presParOf" srcId="{065F5CB8-F237-45F1-9812-29FD4FF8B456}" destId="{BC55BB49-8C1B-4B89-84B7-490D4B9E7B3F}" srcOrd="1" destOrd="0" presId="urn:microsoft.com/office/officeart/2005/8/layout/orgChart1"/>
    <dgm:cxn modelId="{6E636C1A-321F-4B1A-B19A-161276490EA2}" type="presParOf" srcId="{3FEE78E1-69B4-4FC7-8E9B-0484E2F3E428}" destId="{3906FADC-5E1A-428C-8A51-7353FADAB205}" srcOrd="1" destOrd="0" presId="urn:microsoft.com/office/officeart/2005/8/layout/orgChart1"/>
    <dgm:cxn modelId="{ACBEFF64-F7CE-4183-9F2F-6310DB11C340}" type="presParOf" srcId="{3906FADC-5E1A-428C-8A51-7353FADAB205}" destId="{14783F2B-CB81-48B0-9034-FD385090437D}" srcOrd="0" destOrd="0" presId="urn:microsoft.com/office/officeart/2005/8/layout/orgChart1"/>
    <dgm:cxn modelId="{5B297EA5-014F-4E2D-9C51-B8533B06CE8A}" type="presParOf" srcId="{3906FADC-5E1A-428C-8A51-7353FADAB205}" destId="{D20EC0E0-5D2B-4742-BB7A-399B8DD6E05E}" srcOrd="1" destOrd="0" presId="urn:microsoft.com/office/officeart/2005/8/layout/orgChart1"/>
    <dgm:cxn modelId="{4A366A11-1207-4847-904D-80CB86DBF5E6}" type="presParOf" srcId="{D20EC0E0-5D2B-4742-BB7A-399B8DD6E05E}" destId="{D6DFDC44-B8C4-4276-B57B-EEEF2A8739A3}" srcOrd="0" destOrd="0" presId="urn:microsoft.com/office/officeart/2005/8/layout/orgChart1"/>
    <dgm:cxn modelId="{3C7E6437-144B-46B6-B0D6-06D20022C653}" type="presParOf" srcId="{D6DFDC44-B8C4-4276-B57B-EEEF2A8739A3}" destId="{B383C03E-8432-4235-B7FF-5F29C6EE943E}" srcOrd="0" destOrd="0" presId="urn:microsoft.com/office/officeart/2005/8/layout/orgChart1"/>
    <dgm:cxn modelId="{75F4A072-DE36-4246-884E-7897AF490EA7}" type="presParOf" srcId="{D6DFDC44-B8C4-4276-B57B-EEEF2A8739A3}" destId="{B6EE8A88-B502-4167-9471-02D6CABFFE5A}" srcOrd="1" destOrd="0" presId="urn:microsoft.com/office/officeart/2005/8/layout/orgChart1"/>
    <dgm:cxn modelId="{E2590296-FDDA-4E75-AC67-6EC3ED5EBCC0}" type="presParOf" srcId="{D20EC0E0-5D2B-4742-BB7A-399B8DD6E05E}" destId="{30829135-ED41-4990-A038-413F8389962A}" srcOrd="1" destOrd="0" presId="urn:microsoft.com/office/officeart/2005/8/layout/orgChart1"/>
    <dgm:cxn modelId="{589275FB-F8B5-49CF-8E17-1DF41BBF362B}" type="presParOf" srcId="{D20EC0E0-5D2B-4742-BB7A-399B8DD6E05E}" destId="{B5F40D62-10C5-4511-83C0-5392212FCD0A}" srcOrd="2" destOrd="0" presId="urn:microsoft.com/office/officeart/2005/8/layout/orgChart1"/>
    <dgm:cxn modelId="{A4FD1FD1-16A2-475E-B506-38A1CB469092}" type="presParOf" srcId="{3906FADC-5E1A-428C-8A51-7353FADAB205}" destId="{58ECCDB2-E6E8-44BC-AC8F-6A3A40C6F540}" srcOrd="2" destOrd="0" presId="urn:microsoft.com/office/officeart/2005/8/layout/orgChart1"/>
    <dgm:cxn modelId="{C9216407-20B6-4836-9559-BA3BFB35577E}" type="presParOf" srcId="{3906FADC-5E1A-428C-8A51-7353FADAB205}" destId="{7DA96E35-6C7B-4A14-9F65-B7F57BE0A7FA}" srcOrd="3" destOrd="0" presId="urn:microsoft.com/office/officeart/2005/8/layout/orgChart1"/>
    <dgm:cxn modelId="{AFE35A31-97D0-4E05-933B-905FA3D6FADE}" type="presParOf" srcId="{7DA96E35-6C7B-4A14-9F65-B7F57BE0A7FA}" destId="{975B9CD3-1E35-481C-98A5-BF74BA025763}" srcOrd="0" destOrd="0" presId="urn:microsoft.com/office/officeart/2005/8/layout/orgChart1"/>
    <dgm:cxn modelId="{402978FA-15E9-483C-A532-0297D77057E2}" type="presParOf" srcId="{975B9CD3-1E35-481C-98A5-BF74BA025763}" destId="{AAF8EAE9-D82F-4FE8-B400-3B3D7FF97708}" srcOrd="0" destOrd="0" presId="urn:microsoft.com/office/officeart/2005/8/layout/orgChart1"/>
    <dgm:cxn modelId="{151B939A-5F66-4AFC-9024-9D1CFA639DBA}" type="presParOf" srcId="{975B9CD3-1E35-481C-98A5-BF74BA025763}" destId="{85F81321-7737-4336-83F7-00160774E9EC}" srcOrd="1" destOrd="0" presId="urn:microsoft.com/office/officeart/2005/8/layout/orgChart1"/>
    <dgm:cxn modelId="{074AE90F-A839-4FC7-9862-C17A4FA798BD}" type="presParOf" srcId="{7DA96E35-6C7B-4A14-9F65-B7F57BE0A7FA}" destId="{C0741359-8379-4E2D-8B27-D9151BB0E579}" srcOrd="1" destOrd="0" presId="urn:microsoft.com/office/officeart/2005/8/layout/orgChart1"/>
    <dgm:cxn modelId="{9F728BC3-917A-4098-AAB6-4DDC05F7ECF5}" type="presParOf" srcId="{7DA96E35-6C7B-4A14-9F65-B7F57BE0A7FA}" destId="{E5A6FAF7-0732-478D-9599-1F8F7E394B36}" srcOrd="2" destOrd="0" presId="urn:microsoft.com/office/officeart/2005/8/layout/orgChart1"/>
    <dgm:cxn modelId="{F8B5836E-FE8C-4015-81EB-40966457FD3D}" type="presParOf" srcId="{3906FADC-5E1A-428C-8A51-7353FADAB205}" destId="{606B9009-9C21-428E-B50D-564C928F5E85}" srcOrd="4" destOrd="0" presId="urn:microsoft.com/office/officeart/2005/8/layout/orgChart1"/>
    <dgm:cxn modelId="{6AF86FE8-D63D-40E8-B43F-93F848E5DA1B}" type="presParOf" srcId="{3906FADC-5E1A-428C-8A51-7353FADAB205}" destId="{E291D6D2-76B9-44D9-81C4-ED0127F3365C}" srcOrd="5" destOrd="0" presId="urn:microsoft.com/office/officeart/2005/8/layout/orgChart1"/>
    <dgm:cxn modelId="{96561880-A019-4C4F-A7D8-ACAE7D96AA74}" type="presParOf" srcId="{E291D6D2-76B9-44D9-81C4-ED0127F3365C}" destId="{B8024D98-3BBF-4934-B76E-10A1D31CFEAB}" srcOrd="0" destOrd="0" presId="urn:microsoft.com/office/officeart/2005/8/layout/orgChart1"/>
    <dgm:cxn modelId="{F5E50127-EA82-4ACF-B1E8-611F686D9C05}" type="presParOf" srcId="{B8024D98-3BBF-4934-B76E-10A1D31CFEAB}" destId="{1154C8DE-AACB-47CD-8DD5-EA5E3E5E3F0B}" srcOrd="0" destOrd="0" presId="urn:microsoft.com/office/officeart/2005/8/layout/orgChart1"/>
    <dgm:cxn modelId="{884BB6CF-AE1E-4E68-B651-73DBDAED7CA4}" type="presParOf" srcId="{B8024D98-3BBF-4934-B76E-10A1D31CFEAB}" destId="{7F515302-572C-4F2B-8DB5-EB781C1A7C44}" srcOrd="1" destOrd="0" presId="urn:microsoft.com/office/officeart/2005/8/layout/orgChart1"/>
    <dgm:cxn modelId="{5CB603B4-5A5A-48BC-A936-CDED76561AEA}" type="presParOf" srcId="{E291D6D2-76B9-44D9-81C4-ED0127F3365C}" destId="{2993723D-3447-4525-9F00-0A9A043F9895}" srcOrd="1" destOrd="0" presId="urn:microsoft.com/office/officeart/2005/8/layout/orgChart1"/>
    <dgm:cxn modelId="{695D6512-FF43-4425-B60D-6A9A74852B1E}" type="presParOf" srcId="{E291D6D2-76B9-44D9-81C4-ED0127F3365C}" destId="{158A7D74-0AD8-4187-8F18-5D976C86E8BD}" srcOrd="2" destOrd="0" presId="urn:microsoft.com/office/officeart/2005/8/layout/orgChart1"/>
    <dgm:cxn modelId="{991F4A22-6882-434A-883C-4065009EEEC2}" type="presParOf" srcId="{3FEE78E1-69B4-4FC7-8E9B-0484E2F3E428}" destId="{F6DB868F-BD00-44BA-80FD-DE3036D5E94A}" srcOrd="2" destOrd="0" presId="urn:microsoft.com/office/officeart/2005/8/layout/orgChart1"/>
    <dgm:cxn modelId="{757C934A-5580-4237-9996-68C775B5EDD7}" type="presParOf" srcId="{EB36E9C6-8E7D-4131-95C3-EDCE3CEA3073}" destId="{2D7323DB-370F-478D-AFCD-38B2CF0D7B5F}" srcOrd="2" destOrd="0" presId="urn:microsoft.com/office/officeart/2005/8/layout/orgChart1"/>
    <dgm:cxn modelId="{748085B6-308B-4FA4-8671-F1B81DD34B9C}" type="presParOf" srcId="{EB36E9C6-8E7D-4131-95C3-EDCE3CEA3073}" destId="{5D014F71-5F74-4372-BA50-9DFEA00F35FF}" srcOrd="3" destOrd="0" presId="urn:microsoft.com/office/officeart/2005/8/layout/orgChart1"/>
    <dgm:cxn modelId="{8B73081A-0328-42E7-BAEC-BAF426983B11}" type="presParOf" srcId="{5D014F71-5F74-4372-BA50-9DFEA00F35FF}" destId="{BC9ACE6D-D4B4-4271-93B7-4AB9D0E279B4}" srcOrd="0" destOrd="0" presId="urn:microsoft.com/office/officeart/2005/8/layout/orgChart1"/>
    <dgm:cxn modelId="{2EC17511-3653-4E4B-B114-EDBC689E0B08}" type="presParOf" srcId="{BC9ACE6D-D4B4-4271-93B7-4AB9D0E279B4}" destId="{3FA67CCC-5BC2-457B-872B-888D4EB1C379}" srcOrd="0" destOrd="0" presId="urn:microsoft.com/office/officeart/2005/8/layout/orgChart1"/>
    <dgm:cxn modelId="{A46E8437-4046-4FF8-8032-0C3EB13F93D3}" type="presParOf" srcId="{BC9ACE6D-D4B4-4271-93B7-4AB9D0E279B4}" destId="{E3306E1C-F0C5-42D6-A095-905F64E9B84F}" srcOrd="1" destOrd="0" presId="urn:microsoft.com/office/officeart/2005/8/layout/orgChart1"/>
    <dgm:cxn modelId="{C73752C1-DB0C-4770-8359-07905478F572}" type="presParOf" srcId="{5D014F71-5F74-4372-BA50-9DFEA00F35FF}" destId="{721254ED-BBD1-47BF-BE2C-3FD413827A48}" srcOrd="1" destOrd="0" presId="urn:microsoft.com/office/officeart/2005/8/layout/orgChart1"/>
    <dgm:cxn modelId="{ED1A967B-D39A-4B78-914D-BE2D36C94F61}" type="presParOf" srcId="{5D014F71-5F74-4372-BA50-9DFEA00F35FF}" destId="{A7245FD5-6516-4B89-AC70-1315552202AD}" srcOrd="2" destOrd="0" presId="urn:microsoft.com/office/officeart/2005/8/layout/orgChart1"/>
    <dgm:cxn modelId="{B3D0DE63-5BFF-450A-BE02-CA2362F88499}" type="presParOf" srcId="{2CFB0E45-B1E0-46C0-9F2F-8AC08A77BAD1}" destId="{1324DB0A-B07B-4A3D-A96B-344E90E68797}" srcOrd="2" destOrd="0" presId="urn:microsoft.com/office/officeart/2005/8/layout/orgChart1"/>
    <dgm:cxn modelId="{1D5A9522-F2B0-4FFB-9C41-3A74BBB36671}" type="presParOf" srcId="{AF3A4187-8013-491B-994E-CD13ACD5312F}" destId="{6BA397D8-6F27-4A18-8CD8-B11999A28E0E}" srcOrd="2" destOrd="0" presId="urn:microsoft.com/office/officeart/2005/8/layout/orgChart1"/>
    <dgm:cxn modelId="{D38B45E5-F718-4DE8-92E1-2A575459A060}" type="presParOf" srcId="{AF3A4187-8013-491B-994E-CD13ACD5312F}" destId="{F68888EC-EE12-4F67-9721-EBD5594A110A}" srcOrd="3" destOrd="0" presId="urn:microsoft.com/office/officeart/2005/8/layout/orgChart1"/>
    <dgm:cxn modelId="{56A361DA-8AAA-4BF6-9916-490F3048539C}" type="presParOf" srcId="{F68888EC-EE12-4F67-9721-EBD5594A110A}" destId="{3DE7E077-861F-4EEC-AE2A-53055AE69244}" srcOrd="0" destOrd="0" presId="urn:microsoft.com/office/officeart/2005/8/layout/orgChart1"/>
    <dgm:cxn modelId="{D0EC0D4F-5637-4332-BD84-A68693280421}" type="presParOf" srcId="{3DE7E077-861F-4EEC-AE2A-53055AE69244}" destId="{4755F799-8550-4326-91B3-EAAA9168C68B}" srcOrd="0" destOrd="0" presId="urn:microsoft.com/office/officeart/2005/8/layout/orgChart1"/>
    <dgm:cxn modelId="{BDDE6CE0-7033-496C-A3F6-85CBC499E3C8}" type="presParOf" srcId="{3DE7E077-861F-4EEC-AE2A-53055AE69244}" destId="{A0414227-9A7A-4418-A99E-8F1CB6EC9569}" srcOrd="1" destOrd="0" presId="urn:microsoft.com/office/officeart/2005/8/layout/orgChart1"/>
    <dgm:cxn modelId="{6B2EFE8F-C680-4CC1-A548-67D7027791C9}" type="presParOf" srcId="{F68888EC-EE12-4F67-9721-EBD5594A110A}" destId="{C581FB4D-EED9-4874-8643-3D49346C3936}" srcOrd="1" destOrd="0" presId="urn:microsoft.com/office/officeart/2005/8/layout/orgChart1"/>
    <dgm:cxn modelId="{E47A6A5A-5657-455E-BB9A-AEE15B9A8D74}" type="presParOf" srcId="{C581FB4D-EED9-4874-8643-3D49346C3936}" destId="{4AF71766-6622-469F-82D8-20A321D17E0C}" srcOrd="0" destOrd="0" presId="urn:microsoft.com/office/officeart/2005/8/layout/orgChart1"/>
    <dgm:cxn modelId="{3316AEF0-8FE7-4817-BBD7-E41771E0E067}" type="presParOf" srcId="{C581FB4D-EED9-4874-8643-3D49346C3936}" destId="{9D18910E-2EF4-4285-AE90-AE95C85FC50A}" srcOrd="1" destOrd="0" presId="urn:microsoft.com/office/officeart/2005/8/layout/orgChart1"/>
    <dgm:cxn modelId="{716383C1-61AE-48C0-9BCB-8FA8298E09A9}" type="presParOf" srcId="{9D18910E-2EF4-4285-AE90-AE95C85FC50A}" destId="{7F8C1FD8-877F-4276-AB29-A9A98BCDDA3A}" srcOrd="0" destOrd="0" presId="urn:microsoft.com/office/officeart/2005/8/layout/orgChart1"/>
    <dgm:cxn modelId="{844B4ACC-0D77-45A9-AAA2-A6BC8B7BCE39}" type="presParOf" srcId="{7F8C1FD8-877F-4276-AB29-A9A98BCDDA3A}" destId="{D673E963-707E-4AB1-B494-2E7D9FD7666B}" srcOrd="0" destOrd="0" presId="urn:microsoft.com/office/officeart/2005/8/layout/orgChart1"/>
    <dgm:cxn modelId="{7983CD8F-D9FB-47EF-BF2A-59255F0544FB}" type="presParOf" srcId="{7F8C1FD8-877F-4276-AB29-A9A98BCDDA3A}" destId="{B2588295-129A-4D84-80A4-28F62BC6F615}" srcOrd="1" destOrd="0" presId="urn:microsoft.com/office/officeart/2005/8/layout/orgChart1"/>
    <dgm:cxn modelId="{E73C87E3-FB08-4A90-9660-4E6C99523784}" type="presParOf" srcId="{9D18910E-2EF4-4285-AE90-AE95C85FC50A}" destId="{748A3974-E00F-4C2A-957C-151BAFE0CB1F}" srcOrd="1" destOrd="0" presId="urn:microsoft.com/office/officeart/2005/8/layout/orgChart1"/>
    <dgm:cxn modelId="{EBA5586C-3F95-4257-85B2-B8D5AC2D2104}" type="presParOf" srcId="{748A3974-E00F-4C2A-957C-151BAFE0CB1F}" destId="{4C97BCBA-9847-400B-B2AC-5A44B0F4319F}" srcOrd="0" destOrd="0" presId="urn:microsoft.com/office/officeart/2005/8/layout/orgChart1"/>
    <dgm:cxn modelId="{50AE76B0-3CFA-4F0C-A625-DE00C6E5EA3D}" type="presParOf" srcId="{748A3974-E00F-4C2A-957C-151BAFE0CB1F}" destId="{3D10B316-9687-45B7-A3B7-52CCC4D03738}" srcOrd="1" destOrd="0" presId="urn:microsoft.com/office/officeart/2005/8/layout/orgChart1"/>
    <dgm:cxn modelId="{8D767418-9A28-4D62-8D05-B2C28E7195A6}" type="presParOf" srcId="{3D10B316-9687-45B7-A3B7-52CCC4D03738}" destId="{5F7B1A09-6566-4099-8A02-B4626DE90889}" srcOrd="0" destOrd="0" presId="urn:microsoft.com/office/officeart/2005/8/layout/orgChart1"/>
    <dgm:cxn modelId="{6BCD93E9-88CA-4A3D-B0DA-32AA0DD50172}" type="presParOf" srcId="{5F7B1A09-6566-4099-8A02-B4626DE90889}" destId="{F65D84C1-8D7E-43CA-8946-21128C362ED4}" srcOrd="0" destOrd="0" presId="urn:microsoft.com/office/officeart/2005/8/layout/orgChart1"/>
    <dgm:cxn modelId="{0B368AD8-7DB2-4FA8-BF3D-C77562DB2765}" type="presParOf" srcId="{5F7B1A09-6566-4099-8A02-B4626DE90889}" destId="{1EC47E48-E713-4C8F-8310-348D1D45B021}" srcOrd="1" destOrd="0" presId="urn:microsoft.com/office/officeart/2005/8/layout/orgChart1"/>
    <dgm:cxn modelId="{54A395BD-6A04-4DBD-B8A8-1C1BD3E218D0}" type="presParOf" srcId="{3D10B316-9687-45B7-A3B7-52CCC4D03738}" destId="{AE04957C-E300-41C2-B7FD-E94AD2F34197}" srcOrd="1" destOrd="0" presId="urn:microsoft.com/office/officeart/2005/8/layout/orgChart1"/>
    <dgm:cxn modelId="{C6DD7975-5887-4C35-9279-1FAD3CF34B6A}" type="presParOf" srcId="{3D10B316-9687-45B7-A3B7-52CCC4D03738}" destId="{9E28B87F-2BF0-4A58-8F89-38DE4F1360CE}" srcOrd="2" destOrd="0" presId="urn:microsoft.com/office/officeart/2005/8/layout/orgChart1"/>
    <dgm:cxn modelId="{9EFBCD60-1FB7-4D97-8D01-2D56E0C5BFDB}" type="presParOf" srcId="{9D18910E-2EF4-4285-AE90-AE95C85FC50A}" destId="{AF4C37FC-386E-43D0-94B5-0D3CDCF56475}" srcOrd="2" destOrd="0" presId="urn:microsoft.com/office/officeart/2005/8/layout/orgChart1"/>
    <dgm:cxn modelId="{D0EBEFCB-C56D-4F68-A738-C615C6C5F5AB}" type="presParOf" srcId="{C581FB4D-EED9-4874-8643-3D49346C3936}" destId="{75FE2A53-4DF2-4859-8197-300853C2A1B3}" srcOrd="2" destOrd="0" presId="urn:microsoft.com/office/officeart/2005/8/layout/orgChart1"/>
    <dgm:cxn modelId="{C0D5AF13-B31F-437E-B128-A92E8A8DE5E7}" type="presParOf" srcId="{C581FB4D-EED9-4874-8643-3D49346C3936}" destId="{EBD65E22-F4A3-445E-AAF3-70396D70F3A0}" srcOrd="3" destOrd="0" presId="urn:microsoft.com/office/officeart/2005/8/layout/orgChart1"/>
    <dgm:cxn modelId="{CFB7EDBD-1985-4505-BAC0-FFE51829B409}" type="presParOf" srcId="{EBD65E22-F4A3-445E-AAF3-70396D70F3A0}" destId="{D07E28B3-7B9E-4BA4-A1A2-03AE0F9EA1B3}" srcOrd="0" destOrd="0" presId="urn:microsoft.com/office/officeart/2005/8/layout/orgChart1"/>
    <dgm:cxn modelId="{7BF605E9-F807-461A-9D4C-54BF0D9F4675}" type="presParOf" srcId="{D07E28B3-7B9E-4BA4-A1A2-03AE0F9EA1B3}" destId="{45B8BE40-3C7F-456A-9965-FFAC56F57C9E}" srcOrd="0" destOrd="0" presId="urn:microsoft.com/office/officeart/2005/8/layout/orgChart1"/>
    <dgm:cxn modelId="{754B5761-AFDB-45B7-8902-C0DE54995546}" type="presParOf" srcId="{D07E28B3-7B9E-4BA4-A1A2-03AE0F9EA1B3}" destId="{3FF33736-31FC-4FA0-8FFC-9B2B4D37EEDA}" srcOrd="1" destOrd="0" presId="urn:microsoft.com/office/officeart/2005/8/layout/orgChart1"/>
    <dgm:cxn modelId="{8B0AD0EC-C0C4-45F7-BF2F-75B008213E6E}" type="presParOf" srcId="{EBD65E22-F4A3-445E-AAF3-70396D70F3A0}" destId="{CC7340E0-8A35-441F-BFE2-6DEF015A8E75}" srcOrd="1" destOrd="0" presId="urn:microsoft.com/office/officeart/2005/8/layout/orgChart1"/>
    <dgm:cxn modelId="{DB115B81-9008-4BE7-9254-BBAB4B378F3B}" type="presParOf" srcId="{CC7340E0-8A35-441F-BFE2-6DEF015A8E75}" destId="{5F1AA855-2225-474C-800E-F2AC7876B7B0}" srcOrd="0" destOrd="0" presId="urn:microsoft.com/office/officeart/2005/8/layout/orgChart1"/>
    <dgm:cxn modelId="{4813E6F0-BE8F-4E3A-8570-10671173F3A9}" type="presParOf" srcId="{CC7340E0-8A35-441F-BFE2-6DEF015A8E75}" destId="{39AC1E5E-9EF8-491B-9660-2BC22C977125}" srcOrd="1" destOrd="0" presId="urn:microsoft.com/office/officeart/2005/8/layout/orgChart1"/>
    <dgm:cxn modelId="{45575997-5ADA-4A9A-9C80-8F7D5D1403E9}" type="presParOf" srcId="{39AC1E5E-9EF8-491B-9660-2BC22C977125}" destId="{A9639528-75ED-494C-874C-93DF959A9A63}" srcOrd="0" destOrd="0" presId="urn:microsoft.com/office/officeart/2005/8/layout/orgChart1"/>
    <dgm:cxn modelId="{51C3BBCD-2AE1-4FF7-B23C-3F1FEFC9C86F}" type="presParOf" srcId="{A9639528-75ED-494C-874C-93DF959A9A63}" destId="{54930EB7-D201-4B6D-949D-9951FED0D521}" srcOrd="0" destOrd="0" presId="urn:microsoft.com/office/officeart/2005/8/layout/orgChart1"/>
    <dgm:cxn modelId="{B05E04B8-9480-41B3-B443-548F068DEF8E}" type="presParOf" srcId="{A9639528-75ED-494C-874C-93DF959A9A63}" destId="{090B53FC-C833-42BB-8DDE-DF5F62D9D639}" srcOrd="1" destOrd="0" presId="urn:microsoft.com/office/officeart/2005/8/layout/orgChart1"/>
    <dgm:cxn modelId="{379CD066-6D8B-4142-98B2-2F8A2564EDA8}" type="presParOf" srcId="{39AC1E5E-9EF8-491B-9660-2BC22C977125}" destId="{7E55DE33-161E-4F66-B4F0-AD27A864A20E}" srcOrd="1" destOrd="0" presId="urn:microsoft.com/office/officeart/2005/8/layout/orgChart1"/>
    <dgm:cxn modelId="{FD1F5405-964A-42DF-84ED-A114A5D005A1}" type="presParOf" srcId="{39AC1E5E-9EF8-491B-9660-2BC22C977125}" destId="{47503DE2-ECE3-4C3B-88CD-FFF513EF8E74}" srcOrd="2" destOrd="0" presId="urn:microsoft.com/office/officeart/2005/8/layout/orgChart1"/>
    <dgm:cxn modelId="{BDED4050-A202-4AFD-9A54-9F869C261B93}" type="presParOf" srcId="{CC7340E0-8A35-441F-BFE2-6DEF015A8E75}" destId="{923E89D2-020D-4917-989B-15445FF1B584}" srcOrd="2" destOrd="0" presId="urn:microsoft.com/office/officeart/2005/8/layout/orgChart1"/>
    <dgm:cxn modelId="{C3C90168-17DA-4F8A-A6CE-D3B3C294F25C}" type="presParOf" srcId="{CC7340E0-8A35-441F-BFE2-6DEF015A8E75}" destId="{F19EBC74-DBB8-4400-AFC2-019B1F8D86D7}" srcOrd="3" destOrd="0" presId="urn:microsoft.com/office/officeart/2005/8/layout/orgChart1"/>
    <dgm:cxn modelId="{5CC12888-00D3-446F-89DC-B0C429D83B04}" type="presParOf" srcId="{F19EBC74-DBB8-4400-AFC2-019B1F8D86D7}" destId="{CDC1D03C-C265-45AC-9682-032B64AD9380}" srcOrd="0" destOrd="0" presId="urn:microsoft.com/office/officeart/2005/8/layout/orgChart1"/>
    <dgm:cxn modelId="{E8E48725-93F5-44D3-BF51-C702877DC8FC}" type="presParOf" srcId="{CDC1D03C-C265-45AC-9682-032B64AD9380}" destId="{28AA33C4-18FC-4153-B9E9-AD0F9EBF90AF}" srcOrd="0" destOrd="0" presId="urn:microsoft.com/office/officeart/2005/8/layout/orgChart1"/>
    <dgm:cxn modelId="{48CB9434-AF3D-45CC-8756-C0F8AC7910A4}" type="presParOf" srcId="{CDC1D03C-C265-45AC-9682-032B64AD9380}" destId="{94829AD3-CF38-4408-9701-DC46809590AE}" srcOrd="1" destOrd="0" presId="urn:microsoft.com/office/officeart/2005/8/layout/orgChart1"/>
    <dgm:cxn modelId="{979CACA4-A4A1-44F1-98DE-CF22EE03D482}" type="presParOf" srcId="{F19EBC74-DBB8-4400-AFC2-019B1F8D86D7}" destId="{9A960DC3-3F67-40A5-96B9-8C422FE3C7E0}" srcOrd="1" destOrd="0" presId="urn:microsoft.com/office/officeart/2005/8/layout/orgChart1"/>
    <dgm:cxn modelId="{667F1C56-AC41-4135-A315-DFD45808A541}" type="presParOf" srcId="{F19EBC74-DBB8-4400-AFC2-019B1F8D86D7}" destId="{E554BD9B-1B14-4D84-A954-C05A94DB2B9F}" srcOrd="2" destOrd="0" presId="urn:microsoft.com/office/officeart/2005/8/layout/orgChart1"/>
    <dgm:cxn modelId="{2DD3815D-B4AF-4C1E-8162-8C4933722E77}" type="presParOf" srcId="{EBD65E22-F4A3-445E-AAF3-70396D70F3A0}" destId="{887424A7-0ADB-4F4E-AE88-87F7B38A3312}" srcOrd="2" destOrd="0" presId="urn:microsoft.com/office/officeart/2005/8/layout/orgChart1"/>
    <dgm:cxn modelId="{13C8799F-F0D9-4F58-A526-A0AAF05993F2}" type="presParOf" srcId="{F68888EC-EE12-4F67-9721-EBD5594A110A}" destId="{6D70716B-9AC5-49B1-9DDC-26B97E26F2FC}" srcOrd="2" destOrd="0" presId="urn:microsoft.com/office/officeart/2005/8/layout/orgChart1"/>
    <dgm:cxn modelId="{47323C05-FFB4-4716-A414-A16EC7324085}" type="presParOf" srcId="{035E273A-EB7C-42A5-BE36-B5A42ED6CFA7}" destId="{BB847D0F-D35B-4FC9-B716-AC66F5B511C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C65B9A5-EBD3-447C-BC30-8677FAA50D9A}"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FF5C330E-68B5-4063-9D65-75036E6ADAD9}">
      <dgm:prSet phldrT="[Metin]"/>
      <dgm:spPr/>
      <dgm:t>
        <a:bodyPr/>
        <a:lstStyle/>
        <a:p>
          <a:r>
            <a:rPr lang="tr-TR" dirty="0"/>
            <a:t>Acentenin Temsil Yetkisi (TTK m. 105 vd.)</a:t>
          </a:r>
        </a:p>
      </dgm:t>
    </dgm:pt>
    <dgm:pt modelId="{129BFFF6-CAC9-4DF6-8865-A83466D53BE8}" type="parTrans" cxnId="{84134F76-86FA-429F-8A55-68811F19F310}">
      <dgm:prSet/>
      <dgm:spPr/>
      <dgm:t>
        <a:bodyPr/>
        <a:lstStyle/>
        <a:p>
          <a:endParaRPr lang="tr-TR"/>
        </a:p>
      </dgm:t>
    </dgm:pt>
    <dgm:pt modelId="{B9777BB9-8A21-4DDE-AFA1-D39C1047CD30}" type="sibTrans" cxnId="{84134F76-86FA-429F-8A55-68811F19F310}">
      <dgm:prSet/>
      <dgm:spPr/>
      <dgm:t>
        <a:bodyPr/>
        <a:lstStyle/>
        <a:p>
          <a:endParaRPr lang="tr-TR"/>
        </a:p>
      </dgm:t>
    </dgm:pt>
    <dgm:pt modelId="{7BF7B040-C81F-498C-B0D3-398E1DF2519B}">
      <dgm:prSet phldrT="[Metin]"/>
      <dgm:spPr/>
      <dgm:t>
        <a:bodyPr/>
        <a:lstStyle/>
        <a:p>
          <a:r>
            <a:rPr lang="tr-TR" dirty="0"/>
            <a:t>Müvekkili adına sözleşme akdetme (TTK m. 107)</a:t>
          </a:r>
        </a:p>
        <a:p>
          <a:r>
            <a:rPr lang="tr-TR" dirty="0"/>
            <a:t>Yetkisiz temsil (TTK m. 108). </a:t>
          </a:r>
          <a:r>
            <a:rPr lang="tr-TR" dirty="0" err="1"/>
            <a:t>TBK’daki</a:t>
          </a:r>
          <a:r>
            <a:rPr lang="tr-TR" dirty="0"/>
            <a:t> yetkisiz temsil ile ilişkisi?</a:t>
          </a:r>
        </a:p>
      </dgm:t>
    </dgm:pt>
    <dgm:pt modelId="{2DC59EA5-D33D-45C4-B9BF-2D424B5FC2F4}" type="parTrans" cxnId="{E8DCFEF3-6B02-4A24-996A-0133A4FA94FF}">
      <dgm:prSet/>
      <dgm:spPr/>
      <dgm:t>
        <a:bodyPr/>
        <a:lstStyle/>
        <a:p>
          <a:endParaRPr lang="tr-TR"/>
        </a:p>
      </dgm:t>
    </dgm:pt>
    <dgm:pt modelId="{5B4F503A-0D6A-48A6-A9A6-B5EA0A11C745}" type="sibTrans" cxnId="{E8DCFEF3-6B02-4A24-996A-0133A4FA94FF}">
      <dgm:prSet/>
      <dgm:spPr/>
      <dgm:t>
        <a:bodyPr/>
        <a:lstStyle/>
        <a:p>
          <a:endParaRPr lang="tr-TR"/>
        </a:p>
      </dgm:t>
    </dgm:pt>
    <dgm:pt modelId="{D3E85389-A37E-43C1-9967-18CFF2E2F994}">
      <dgm:prSet phldrT="[Metin]"/>
      <dgm:spPr/>
      <dgm:t>
        <a:bodyPr/>
        <a:lstStyle/>
        <a:p>
          <a:r>
            <a:rPr lang="tr-TR" dirty="0"/>
            <a:t>Hakkı koruyan beyanları müvekkil adına yapma ve kabul etme (TTK m. 105.1)</a:t>
          </a:r>
        </a:p>
      </dgm:t>
    </dgm:pt>
    <dgm:pt modelId="{2DD5E21A-7AF7-4728-B4F7-AE5168D4712D}" type="parTrans" cxnId="{86C46686-CE3F-4E97-BA99-D80C90CEFD68}">
      <dgm:prSet/>
      <dgm:spPr/>
      <dgm:t>
        <a:bodyPr/>
        <a:lstStyle/>
        <a:p>
          <a:endParaRPr lang="tr-TR"/>
        </a:p>
      </dgm:t>
    </dgm:pt>
    <dgm:pt modelId="{C8D0A181-8C92-470C-B003-10083EBCE4FC}" type="sibTrans" cxnId="{86C46686-CE3F-4E97-BA99-D80C90CEFD68}">
      <dgm:prSet/>
      <dgm:spPr/>
      <dgm:t>
        <a:bodyPr/>
        <a:lstStyle/>
        <a:p>
          <a:endParaRPr lang="tr-TR"/>
        </a:p>
      </dgm:t>
    </dgm:pt>
    <dgm:pt modelId="{6D25DB1A-7DFF-4E90-9723-5C8992B9BC20}">
      <dgm:prSet phldrT="[Metin]"/>
      <dgm:spPr/>
      <dgm:t>
        <a:bodyPr/>
        <a:lstStyle/>
        <a:p>
          <a:r>
            <a:rPr lang="tr-TR" dirty="0"/>
            <a:t>Bedeli kabzetme ve malları teslim alma (TTK m. 106)</a:t>
          </a:r>
        </a:p>
      </dgm:t>
    </dgm:pt>
    <dgm:pt modelId="{982A16D1-FB41-46F0-8CD4-46EBE7D482A3}" type="parTrans" cxnId="{7228DAC8-5584-4CA3-9ED5-8BA4DFD3A87A}">
      <dgm:prSet/>
      <dgm:spPr/>
      <dgm:t>
        <a:bodyPr/>
        <a:lstStyle/>
        <a:p>
          <a:endParaRPr lang="tr-TR"/>
        </a:p>
      </dgm:t>
    </dgm:pt>
    <dgm:pt modelId="{E3E7DF94-2923-4F02-8C20-B1212D8A896A}" type="sibTrans" cxnId="{7228DAC8-5584-4CA3-9ED5-8BA4DFD3A87A}">
      <dgm:prSet/>
      <dgm:spPr/>
      <dgm:t>
        <a:bodyPr/>
        <a:lstStyle/>
        <a:p>
          <a:endParaRPr lang="tr-TR"/>
        </a:p>
      </dgm:t>
    </dgm:pt>
    <dgm:pt modelId="{CD723AEF-30AD-4345-BDBF-A24077C524DD}">
      <dgm:prSet/>
      <dgm:spPr/>
      <dgm:t>
        <a:bodyPr/>
        <a:lstStyle/>
        <a:p>
          <a:r>
            <a:rPr lang="tr-TR" dirty="0"/>
            <a:t>Müvekkili mahkemede temsil etme (TTK m. 105.2-3). İlgili Yargıtay kararlarına bkz. </a:t>
          </a:r>
        </a:p>
      </dgm:t>
    </dgm:pt>
    <dgm:pt modelId="{6DCA772A-D742-460E-AB76-AD902BDFD96B}" type="parTrans" cxnId="{A14F17FE-6353-47CC-A1B4-1FA5B55168DB}">
      <dgm:prSet/>
      <dgm:spPr/>
      <dgm:t>
        <a:bodyPr/>
        <a:lstStyle/>
        <a:p>
          <a:endParaRPr lang="tr-TR"/>
        </a:p>
      </dgm:t>
    </dgm:pt>
    <dgm:pt modelId="{99D06C7A-647B-4DF8-9290-DBAF05116B59}" type="sibTrans" cxnId="{A14F17FE-6353-47CC-A1B4-1FA5B55168DB}">
      <dgm:prSet/>
      <dgm:spPr/>
      <dgm:t>
        <a:bodyPr/>
        <a:lstStyle/>
        <a:p>
          <a:endParaRPr lang="tr-TR"/>
        </a:p>
      </dgm:t>
    </dgm:pt>
    <dgm:pt modelId="{4467A318-03FF-45D5-8275-CC74C411B6D1}">
      <dgm:prSet/>
      <dgm:spPr/>
      <dgm:t>
        <a:bodyPr/>
        <a:lstStyle/>
        <a:p>
          <a:r>
            <a:rPr lang="tr-TR" dirty="0"/>
            <a:t>Yetki belgesi örnekleri için bkz. TSG, 15.8.2018, s. 535; 24.10.2014, s. 615; 10.11.2017, s. 6.</a:t>
          </a:r>
        </a:p>
      </dgm:t>
    </dgm:pt>
    <dgm:pt modelId="{9A1ED30F-7846-4BB7-9E3D-29B50426DCA4}" type="parTrans" cxnId="{1D3BEDF4-7396-470C-A477-BC6BDA656D04}">
      <dgm:prSet/>
      <dgm:spPr/>
      <dgm:t>
        <a:bodyPr/>
        <a:lstStyle/>
        <a:p>
          <a:endParaRPr lang="tr-TR"/>
        </a:p>
      </dgm:t>
    </dgm:pt>
    <dgm:pt modelId="{D5B414EE-4BF4-4326-8067-6E67DE9E984D}" type="sibTrans" cxnId="{1D3BEDF4-7396-470C-A477-BC6BDA656D04}">
      <dgm:prSet/>
      <dgm:spPr/>
      <dgm:t>
        <a:bodyPr/>
        <a:lstStyle/>
        <a:p>
          <a:endParaRPr lang="tr-TR"/>
        </a:p>
      </dgm:t>
    </dgm:pt>
    <dgm:pt modelId="{9D97FAAD-72A7-496A-BAD7-F249B20EE51E}" type="pres">
      <dgm:prSet presAssocID="{EC65B9A5-EBD3-447C-BC30-8677FAA50D9A}" presName="hierChild1" presStyleCnt="0">
        <dgm:presLayoutVars>
          <dgm:orgChart val="1"/>
          <dgm:chPref val="1"/>
          <dgm:dir/>
          <dgm:animOne val="branch"/>
          <dgm:animLvl val="lvl"/>
          <dgm:resizeHandles/>
        </dgm:presLayoutVars>
      </dgm:prSet>
      <dgm:spPr/>
    </dgm:pt>
    <dgm:pt modelId="{B4B4D498-C788-4454-BEA9-93A54C0AE6FF}" type="pres">
      <dgm:prSet presAssocID="{FF5C330E-68B5-4063-9D65-75036E6ADAD9}" presName="hierRoot1" presStyleCnt="0">
        <dgm:presLayoutVars>
          <dgm:hierBranch val="init"/>
        </dgm:presLayoutVars>
      </dgm:prSet>
      <dgm:spPr/>
    </dgm:pt>
    <dgm:pt modelId="{B7E908FF-727F-4E8A-98C1-CD171094A113}" type="pres">
      <dgm:prSet presAssocID="{FF5C330E-68B5-4063-9D65-75036E6ADAD9}" presName="rootComposite1" presStyleCnt="0"/>
      <dgm:spPr/>
    </dgm:pt>
    <dgm:pt modelId="{F90B8F3E-B080-4484-8B35-537B176A4189}" type="pres">
      <dgm:prSet presAssocID="{FF5C330E-68B5-4063-9D65-75036E6ADAD9}" presName="rootText1" presStyleLbl="node0" presStyleIdx="0" presStyleCnt="1" custScaleX="236323">
        <dgm:presLayoutVars>
          <dgm:chPref val="3"/>
        </dgm:presLayoutVars>
      </dgm:prSet>
      <dgm:spPr/>
    </dgm:pt>
    <dgm:pt modelId="{ED3F5A5D-8B9D-4472-BA61-4DB7697CF40C}" type="pres">
      <dgm:prSet presAssocID="{FF5C330E-68B5-4063-9D65-75036E6ADAD9}" presName="rootConnector1" presStyleLbl="node1" presStyleIdx="0" presStyleCnt="0"/>
      <dgm:spPr/>
    </dgm:pt>
    <dgm:pt modelId="{41BE1B30-E6D4-45C9-BA4D-0891CF7165C4}" type="pres">
      <dgm:prSet presAssocID="{FF5C330E-68B5-4063-9D65-75036E6ADAD9}" presName="hierChild2" presStyleCnt="0"/>
      <dgm:spPr/>
    </dgm:pt>
    <dgm:pt modelId="{0FC8B1AA-2929-4EFD-9A6B-560456D3FCA5}" type="pres">
      <dgm:prSet presAssocID="{2DC59EA5-D33D-45C4-B9BF-2D424B5FC2F4}" presName="Name37" presStyleLbl="parChTrans1D2" presStyleIdx="0" presStyleCnt="4"/>
      <dgm:spPr/>
    </dgm:pt>
    <dgm:pt modelId="{F97FD5AE-D67E-47D2-A568-12F3A02D0F9F}" type="pres">
      <dgm:prSet presAssocID="{7BF7B040-C81F-498C-B0D3-398E1DF2519B}" presName="hierRoot2" presStyleCnt="0">
        <dgm:presLayoutVars>
          <dgm:hierBranch val="init"/>
        </dgm:presLayoutVars>
      </dgm:prSet>
      <dgm:spPr/>
    </dgm:pt>
    <dgm:pt modelId="{F209BC8E-819B-4005-8BD1-4CF0F2AB730C}" type="pres">
      <dgm:prSet presAssocID="{7BF7B040-C81F-498C-B0D3-398E1DF2519B}" presName="rootComposite" presStyleCnt="0"/>
      <dgm:spPr/>
    </dgm:pt>
    <dgm:pt modelId="{F1271510-39C0-4800-8842-9645FD36701F}" type="pres">
      <dgm:prSet presAssocID="{7BF7B040-C81F-498C-B0D3-398E1DF2519B}" presName="rootText" presStyleLbl="node2" presStyleIdx="0" presStyleCnt="4">
        <dgm:presLayoutVars>
          <dgm:chPref val="3"/>
        </dgm:presLayoutVars>
      </dgm:prSet>
      <dgm:spPr/>
    </dgm:pt>
    <dgm:pt modelId="{D3420F98-346D-4C8A-8292-A90A2A60B958}" type="pres">
      <dgm:prSet presAssocID="{7BF7B040-C81F-498C-B0D3-398E1DF2519B}" presName="rootConnector" presStyleLbl="node2" presStyleIdx="0" presStyleCnt="4"/>
      <dgm:spPr/>
    </dgm:pt>
    <dgm:pt modelId="{2F681A4C-699E-4B03-A917-76AE454E47FC}" type="pres">
      <dgm:prSet presAssocID="{7BF7B040-C81F-498C-B0D3-398E1DF2519B}" presName="hierChild4" presStyleCnt="0"/>
      <dgm:spPr/>
    </dgm:pt>
    <dgm:pt modelId="{646D29AB-0BE4-43D4-B081-7B5EF27B41BD}" type="pres">
      <dgm:prSet presAssocID="{9A1ED30F-7846-4BB7-9E3D-29B50426DCA4}" presName="Name37" presStyleLbl="parChTrans1D3" presStyleIdx="0" presStyleCnt="1"/>
      <dgm:spPr/>
    </dgm:pt>
    <dgm:pt modelId="{6FF84BFA-CF2C-4FA1-A056-F8691AE26542}" type="pres">
      <dgm:prSet presAssocID="{4467A318-03FF-45D5-8275-CC74C411B6D1}" presName="hierRoot2" presStyleCnt="0">
        <dgm:presLayoutVars>
          <dgm:hierBranch val="init"/>
        </dgm:presLayoutVars>
      </dgm:prSet>
      <dgm:spPr/>
    </dgm:pt>
    <dgm:pt modelId="{5A328885-D262-49B1-8CA5-12110D85950E}" type="pres">
      <dgm:prSet presAssocID="{4467A318-03FF-45D5-8275-CC74C411B6D1}" presName="rootComposite" presStyleCnt="0"/>
      <dgm:spPr/>
    </dgm:pt>
    <dgm:pt modelId="{A55D073B-0D87-447B-A1E8-4BE8AFCE953B}" type="pres">
      <dgm:prSet presAssocID="{4467A318-03FF-45D5-8275-CC74C411B6D1}" presName="rootText" presStyleLbl="node3" presStyleIdx="0" presStyleCnt="1">
        <dgm:presLayoutVars>
          <dgm:chPref val="3"/>
        </dgm:presLayoutVars>
      </dgm:prSet>
      <dgm:spPr/>
    </dgm:pt>
    <dgm:pt modelId="{20B31619-0BCF-4DC2-966A-D6B246E51869}" type="pres">
      <dgm:prSet presAssocID="{4467A318-03FF-45D5-8275-CC74C411B6D1}" presName="rootConnector" presStyleLbl="node3" presStyleIdx="0" presStyleCnt="1"/>
      <dgm:spPr/>
    </dgm:pt>
    <dgm:pt modelId="{A4B18B97-8B8E-4611-8D82-D8F78D0A298E}" type="pres">
      <dgm:prSet presAssocID="{4467A318-03FF-45D5-8275-CC74C411B6D1}" presName="hierChild4" presStyleCnt="0"/>
      <dgm:spPr/>
    </dgm:pt>
    <dgm:pt modelId="{4D5E960A-7B65-42C1-835B-EA35211FB2A0}" type="pres">
      <dgm:prSet presAssocID="{4467A318-03FF-45D5-8275-CC74C411B6D1}" presName="hierChild5" presStyleCnt="0"/>
      <dgm:spPr/>
    </dgm:pt>
    <dgm:pt modelId="{0A131ACE-5600-46F7-BC86-100E40F4BA3F}" type="pres">
      <dgm:prSet presAssocID="{7BF7B040-C81F-498C-B0D3-398E1DF2519B}" presName="hierChild5" presStyleCnt="0"/>
      <dgm:spPr/>
    </dgm:pt>
    <dgm:pt modelId="{30D64228-3921-4065-935A-6C9D62460987}" type="pres">
      <dgm:prSet presAssocID="{2DD5E21A-7AF7-4728-B4F7-AE5168D4712D}" presName="Name37" presStyleLbl="parChTrans1D2" presStyleIdx="1" presStyleCnt="4"/>
      <dgm:spPr/>
    </dgm:pt>
    <dgm:pt modelId="{2AEBE6FD-F8C2-4AE4-8121-1C473F86E6F1}" type="pres">
      <dgm:prSet presAssocID="{D3E85389-A37E-43C1-9967-18CFF2E2F994}" presName="hierRoot2" presStyleCnt="0">
        <dgm:presLayoutVars>
          <dgm:hierBranch val="init"/>
        </dgm:presLayoutVars>
      </dgm:prSet>
      <dgm:spPr/>
    </dgm:pt>
    <dgm:pt modelId="{B77CE359-B308-4339-996F-2DC27C99AA3A}" type="pres">
      <dgm:prSet presAssocID="{D3E85389-A37E-43C1-9967-18CFF2E2F994}" presName="rootComposite" presStyleCnt="0"/>
      <dgm:spPr/>
    </dgm:pt>
    <dgm:pt modelId="{3D5B72EA-013F-4F1F-AFFF-37E7905DC587}" type="pres">
      <dgm:prSet presAssocID="{D3E85389-A37E-43C1-9967-18CFF2E2F994}" presName="rootText" presStyleLbl="node2" presStyleIdx="1" presStyleCnt="4">
        <dgm:presLayoutVars>
          <dgm:chPref val="3"/>
        </dgm:presLayoutVars>
      </dgm:prSet>
      <dgm:spPr/>
    </dgm:pt>
    <dgm:pt modelId="{4BEF9404-B6B0-4847-8462-0334DCFBA5DE}" type="pres">
      <dgm:prSet presAssocID="{D3E85389-A37E-43C1-9967-18CFF2E2F994}" presName="rootConnector" presStyleLbl="node2" presStyleIdx="1" presStyleCnt="4"/>
      <dgm:spPr/>
    </dgm:pt>
    <dgm:pt modelId="{F3578B65-AEB9-4B3B-A3BA-84ED8396A58E}" type="pres">
      <dgm:prSet presAssocID="{D3E85389-A37E-43C1-9967-18CFF2E2F994}" presName="hierChild4" presStyleCnt="0"/>
      <dgm:spPr/>
    </dgm:pt>
    <dgm:pt modelId="{254E3546-6B1B-4D88-A77C-C96E4551F533}" type="pres">
      <dgm:prSet presAssocID="{D3E85389-A37E-43C1-9967-18CFF2E2F994}" presName="hierChild5" presStyleCnt="0"/>
      <dgm:spPr/>
    </dgm:pt>
    <dgm:pt modelId="{FA46A5DF-B2C1-4F53-B8AC-B955299B5F1C}" type="pres">
      <dgm:prSet presAssocID="{982A16D1-FB41-46F0-8CD4-46EBE7D482A3}" presName="Name37" presStyleLbl="parChTrans1D2" presStyleIdx="2" presStyleCnt="4"/>
      <dgm:spPr/>
    </dgm:pt>
    <dgm:pt modelId="{EB2086C3-443D-48DF-ACE2-EB4D59B06736}" type="pres">
      <dgm:prSet presAssocID="{6D25DB1A-7DFF-4E90-9723-5C8992B9BC20}" presName="hierRoot2" presStyleCnt="0">
        <dgm:presLayoutVars>
          <dgm:hierBranch val="init"/>
        </dgm:presLayoutVars>
      </dgm:prSet>
      <dgm:spPr/>
    </dgm:pt>
    <dgm:pt modelId="{8A55C202-DA3A-46CE-A744-B7BD1500477E}" type="pres">
      <dgm:prSet presAssocID="{6D25DB1A-7DFF-4E90-9723-5C8992B9BC20}" presName="rootComposite" presStyleCnt="0"/>
      <dgm:spPr/>
    </dgm:pt>
    <dgm:pt modelId="{6E18C3EE-EF91-4232-BC13-00E3A99579DE}" type="pres">
      <dgm:prSet presAssocID="{6D25DB1A-7DFF-4E90-9723-5C8992B9BC20}" presName="rootText" presStyleLbl="node2" presStyleIdx="2" presStyleCnt="4">
        <dgm:presLayoutVars>
          <dgm:chPref val="3"/>
        </dgm:presLayoutVars>
      </dgm:prSet>
      <dgm:spPr/>
    </dgm:pt>
    <dgm:pt modelId="{6959D0DD-7C17-47E8-83F8-3A25B16E8803}" type="pres">
      <dgm:prSet presAssocID="{6D25DB1A-7DFF-4E90-9723-5C8992B9BC20}" presName="rootConnector" presStyleLbl="node2" presStyleIdx="2" presStyleCnt="4"/>
      <dgm:spPr/>
    </dgm:pt>
    <dgm:pt modelId="{82FE7CA7-D3F2-4ED2-9680-154FFFB808A7}" type="pres">
      <dgm:prSet presAssocID="{6D25DB1A-7DFF-4E90-9723-5C8992B9BC20}" presName="hierChild4" presStyleCnt="0"/>
      <dgm:spPr/>
    </dgm:pt>
    <dgm:pt modelId="{4E47591C-FC04-4119-9958-2FD71C628A6A}" type="pres">
      <dgm:prSet presAssocID="{6D25DB1A-7DFF-4E90-9723-5C8992B9BC20}" presName="hierChild5" presStyleCnt="0"/>
      <dgm:spPr/>
    </dgm:pt>
    <dgm:pt modelId="{A33CC2FF-02AC-4593-97FA-77BBA321451E}" type="pres">
      <dgm:prSet presAssocID="{6DCA772A-D742-460E-AB76-AD902BDFD96B}" presName="Name37" presStyleLbl="parChTrans1D2" presStyleIdx="3" presStyleCnt="4"/>
      <dgm:spPr/>
    </dgm:pt>
    <dgm:pt modelId="{6D602BB9-42B3-4BED-8C04-0DA5C3EDC1AC}" type="pres">
      <dgm:prSet presAssocID="{CD723AEF-30AD-4345-BDBF-A24077C524DD}" presName="hierRoot2" presStyleCnt="0">
        <dgm:presLayoutVars>
          <dgm:hierBranch val="init"/>
        </dgm:presLayoutVars>
      </dgm:prSet>
      <dgm:spPr/>
    </dgm:pt>
    <dgm:pt modelId="{8817A0B4-28D9-415E-A38A-2A29894040E4}" type="pres">
      <dgm:prSet presAssocID="{CD723AEF-30AD-4345-BDBF-A24077C524DD}" presName="rootComposite" presStyleCnt="0"/>
      <dgm:spPr/>
    </dgm:pt>
    <dgm:pt modelId="{F6A18F68-96D6-45AD-A072-F3795C2B7DA3}" type="pres">
      <dgm:prSet presAssocID="{CD723AEF-30AD-4345-BDBF-A24077C524DD}" presName="rootText" presStyleLbl="node2" presStyleIdx="3" presStyleCnt="4">
        <dgm:presLayoutVars>
          <dgm:chPref val="3"/>
        </dgm:presLayoutVars>
      </dgm:prSet>
      <dgm:spPr/>
    </dgm:pt>
    <dgm:pt modelId="{32AB8B52-BC09-446B-AAAA-BF205D0CBCE0}" type="pres">
      <dgm:prSet presAssocID="{CD723AEF-30AD-4345-BDBF-A24077C524DD}" presName="rootConnector" presStyleLbl="node2" presStyleIdx="3" presStyleCnt="4"/>
      <dgm:spPr/>
    </dgm:pt>
    <dgm:pt modelId="{023D346F-7CAB-4C6B-B161-BDD49D8D9B6C}" type="pres">
      <dgm:prSet presAssocID="{CD723AEF-30AD-4345-BDBF-A24077C524DD}" presName="hierChild4" presStyleCnt="0"/>
      <dgm:spPr/>
    </dgm:pt>
    <dgm:pt modelId="{22F87030-7187-4FD9-84EE-D0F23599BC7D}" type="pres">
      <dgm:prSet presAssocID="{CD723AEF-30AD-4345-BDBF-A24077C524DD}" presName="hierChild5" presStyleCnt="0"/>
      <dgm:spPr/>
    </dgm:pt>
    <dgm:pt modelId="{4A769D8C-3F59-4E28-86BE-EB6F0BCB9B76}" type="pres">
      <dgm:prSet presAssocID="{FF5C330E-68B5-4063-9D65-75036E6ADAD9}" presName="hierChild3" presStyleCnt="0"/>
      <dgm:spPr/>
    </dgm:pt>
  </dgm:ptLst>
  <dgm:cxnLst>
    <dgm:cxn modelId="{7B3FF704-8F14-4B75-960E-8F3B99FD50C4}" type="presOf" srcId="{6D25DB1A-7DFF-4E90-9723-5C8992B9BC20}" destId="{6E18C3EE-EF91-4232-BC13-00E3A99579DE}" srcOrd="0" destOrd="0" presId="urn:microsoft.com/office/officeart/2005/8/layout/orgChart1"/>
    <dgm:cxn modelId="{33619C0A-1BDB-467C-B23B-315851C5A0F2}" type="presOf" srcId="{FF5C330E-68B5-4063-9D65-75036E6ADAD9}" destId="{F90B8F3E-B080-4484-8B35-537B176A4189}" srcOrd="0" destOrd="0" presId="urn:microsoft.com/office/officeart/2005/8/layout/orgChart1"/>
    <dgm:cxn modelId="{F6855E0D-7264-401D-BED7-AC76FB7FBEFC}" type="presOf" srcId="{D3E85389-A37E-43C1-9967-18CFF2E2F994}" destId="{3D5B72EA-013F-4F1F-AFFF-37E7905DC587}" srcOrd="0" destOrd="0" presId="urn:microsoft.com/office/officeart/2005/8/layout/orgChart1"/>
    <dgm:cxn modelId="{6FB2D126-5894-4F9B-8DEE-CB14D50B24DD}" type="presOf" srcId="{6D25DB1A-7DFF-4E90-9723-5C8992B9BC20}" destId="{6959D0DD-7C17-47E8-83F8-3A25B16E8803}" srcOrd="1" destOrd="0" presId="urn:microsoft.com/office/officeart/2005/8/layout/orgChart1"/>
    <dgm:cxn modelId="{3EE91D32-85B7-476D-8CCB-94B62D5A550C}" type="presOf" srcId="{7BF7B040-C81F-498C-B0D3-398E1DF2519B}" destId="{D3420F98-346D-4C8A-8292-A90A2A60B958}" srcOrd="1" destOrd="0" presId="urn:microsoft.com/office/officeart/2005/8/layout/orgChart1"/>
    <dgm:cxn modelId="{4A90BD40-31E9-4F8F-A4FF-7FFEB01FE6BD}" type="presOf" srcId="{6DCA772A-D742-460E-AB76-AD902BDFD96B}" destId="{A33CC2FF-02AC-4593-97FA-77BBA321451E}" srcOrd="0" destOrd="0" presId="urn:microsoft.com/office/officeart/2005/8/layout/orgChart1"/>
    <dgm:cxn modelId="{2277C943-4F80-4BA5-A696-EF6C0D2F1392}" type="presOf" srcId="{EC65B9A5-EBD3-447C-BC30-8677FAA50D9A}" destId="{9D97FAAD-72A7-496A-BAD7-F249B20EE51E}" srcOrd="0" destOrd="0" presId="urn:microsoft.com/office/officeart/2005/8/layout/orgChart1"/>
    <dgm:cxn modelId="{7420F345-5E9B-4775-8F7A-58D8A5AFEE8D}" type="presOf" srcId="{4467A318-03FF-45D5-8275-CC74C411B6D1}" destId="{A55D073B-0D87-447B-A1E8-4BE8AFCE953B}" srcOrd="0" destOrd="0" presId="urn:microsoft.com/office/officeart/2005/8/layout/orgChart1"/>
    <dgm:cxn modelId="{51470D52-6135-4221-A67E-5B46851A4F17}" type="presOf" srcId="{CD723AEF-30AD-4345-BDBF-A24077C524DD}" destId="{F6A18F68-96D6-45AD-A072-F3795C2B7DA3}" srcOrd="0" destOrd="0" presId="urn:microsoft.com/office/officeart/2005/8/layout/orgChart1"/>
    <dgm:cxn modelId="{EAE9AE73-25C1-4F46-8E9F-3D98D744DE3A}" type="presOf" srcId="{982A16D1-FB41-46F0-8CD4-46EBE7D482A3}" destId="{FA46A5DF-B2C1-4F53-B8AC-B955299B5F1C}" srcOrd="0" destOrd="0" presId="urn:microsoft.com/office/officeart/2005/8/layout/orgChart1"/>
    <dgm:cxn modelId="{604A5154-8AEE-4B3B-A91C-F222CBC1549F}" type="presOf" srcId="{4467A318-03FF-45D5-8275-CC74C411B6D1}" destId="{20B31619-0BCF-4DC2-966A-D6B246E51869}" srcOrd="1" destOrd="0" presId="urn:microsoft.com/office/officeart/2005/8/layout/orgChart1"/>
    <dgm:cxn modelId="{84134F76-86FA-429F-8A55-68811F19F310}" srcId="{EC65B9A5-EBD3-447C-BC30-8677FAA50D9A}" destId="{FF5C330E-68B5-4063-9D65-75036E6ADAD9}" srcOrd="0" destOrd="0" parTransId="{129BFFF6-CAC9-4DF6-8865-A83466D53BE8}" sibTransId="{B9777BB9-8A21-4DDE-AFA1-D39C1047CD30}"/>
    <dgm:cxn modelId="{86C46686-CE3F-4E97-BA99-D80C90CEFD68}" srcId="{FF5C330E-68B5-4063-9D65-75036E6ADAD9}" destId="{D3E85389-A37E-43C1-9967-18CFF2E2F994}" srcOrd="1" destOrd="0" parTransId="{2DD5E21A-7AF7-4728-B4F7-AE5168D4712D}" sibTransId="{C8D0A181-8C92-470C-B003-10083EBCE4FC}"/>
    <dgm:cxn modelId="{211E3AB5-FBD4-49F6-A92C-A6BD31DC4C76}" type="presOf" srcId="{D3E85389-A37E-43C1-9967-18CFF2E2F994}" destId="{4BEF9404-B6B0-4847-8462-0334DCFBA5DE}" srcOrd="1" destOrd="0" presId="urn:microsoft.com/office/officeart/2005/8/layout/orgChart1"/>
    <dgm:cxn modelId="{C038C4C4-79DF-4BB2-9C3D-292BEFB7A6B9}" type="presOf" srcId="{2DD5E21A-7AF7-4728-B4F7-AE5168D4712D}" destId="{30D64228-3921-4065-935A-6C9D62460987}" srcOrd="0" destOrd="0" presId="urn:microsoft.com/office/officeart/2005/8/layout/orgChart1"/>
    <dgm:cxn modelId="{E75142C6-B7DC-41D7-8D38-2E3721097A52}" type="presOf" srcId="{7BF7B040-C81F-498C-B0D3-398E1DF2519B}" destId="{F1271510-39C0-4800-8842-9645FD36701F}" srcOrd="0" destOrd="0" presId="urn:microsoft.com/office/officeart/2005/8/layout/orgChart1"/>
    <dgm:cxn modelId="{7228DAC8-5584-4CA3-9ED5-8BA4DFD3A87A}" srcId="{FF5C330E-68B5-4063-9D65-75036E6ADAD9}" destId="{6D25DB1A-7DFF-4E90-9723-5C8992B9BC20}" srcOrd="2" destOrd="0" parTransId="{982A16D1-FB41-46F0-8CD4-46EBE7D482A3}" sibTransId="{E3E7DF94-2923-4F02-8C20-B1212D8A896A}"/>
    <dgm:cxn modelId="{C63D35CF-21F5-4FDC-B474-5EE582969BF3}" type="presOf" srcId="{9A1ED30F-7846-4BB7-9E3D-29B50426DCA4}" destId="{646D29AB-0BE4-43D4-B081-7B5EF27B41BD}" srcOrd="0" destOrd="0" presId="urn:microsoft.com/office/officeart/2005/8/layout/orgChart1"/>
    <dgm:cxn modelId="{B51689DD-5C99-4373-A09F-E2B088D8350B}" type="presOf" srcId="{CD723AEF-30AD-4345-BDBF-A24077C524DD}" destId="{32AB8B52-BC09-446B-AAAA-BF205D0CBCE0}" srcOrd="1" destOrd="0" presId="urn:microsoft.com/office/officeart/2005/8/layout/orgChart1"/>
    <dgm:cxn modelId="{3C53FBE2-F411-4426-9D2E-65A0A6EA0430}" type="presOf" srcId="{2DC59EA5-D33D-45C4-B9BF-2D424B5FC2F4}" destId="{0FC8B1AA-2929-4EFD-9A6B-560456D3FCA5}" srcOrd="0" destOrd="0" presId="urn:microsoft.com/office/officeart/2005/8/layout/orgChart1"/>
    <dgm:cxn modelId="{E8DCFEF3-6B02-4A24-996A-0133A4FA94FF}" srcId="{FF5C330E-68B5-4063-9D65-75036E6ADAD9}" destId="{7BF7B040-C81F-498C-B0D3-398E1DF2519B}" srcOrd="0" destOrd="0" parTransId="{2DC59EA5-D33D-45C4-B9BF-2D424B5FC2F4}" sibTransId="{5B4F503A-0D6A-48A6-A9A6-B5EA0A11C745}"/>
    <dgm:cxn modelId="{1D3BEDF4-7396-470C-A477-BC6BDA656D04}" srcId="{7BF7B040-C81F-498C-B0D3-398E1DF2519B}" destId="{4467A318-03FF-45D5-8275-CC74C411B6D1}" srcOrd="0" destOrd="0" parTransId="{9A1ED30F-7846-4BB7-9E3D-29B50426DCA4}" sibTransId="{D5B414EE-4BF4-4326-8067-6E67DE9E984D}"/>
    <dgm:cxn modelId="{9C47FCFA-8EC1-4E74-B435-29671A59B72D}" type="presOf" srcId="{FF5C330E-68B5-4063-9D65-75036E6ADAD9}" destId="{ED3F5A5D-8B9D-4472-BA61-4DB7697CF40C}" srcOrd="1" destOrd="0" presId="urn:microsoft.com/office/officeart/2005/8/layout/orgChart1"/>
    <dgm:cxn modelId="{A14F17FE-6353-47CC-A1B4-1FA5B55168DB}" srcId="{FF5C330E-68B5-4063-9D65-75036E6ADAD9}" destId="{CD723AEF-30AD-4345-BDBF-A24077C524DD}" srcOrd="3" destOrd="0" parTransId="{6DCA772A-D742-460E-AB76-AD902BDFD96B}" sibTransId="{99D06C7A-647B-4DF8-9290-DBAF05116B59}"/>
    <dgm:cxn modelId="{8B28A607-B335-4436-94F2-8BB35A2B0308}" type="presParOf" srcId="{9D97FAAD-72A7-496A-BAD7-F249B20EE51E}" destId="{B4B4D498-C788-4454-BEA9-93A54C0AE6FF}" srcOrd="0" destOrd="0" presId="urn:microsoft.com/office/officeart/2005/8/layout/orgChart1"/>
    <dgm:cxn modelId="{A58B8E9B-062F-49E6-927F-888B7AD94660}" type="presParOf" srcId="{B4B4D498-C788-4454-BEA9-93A54C0AE6FF}" destId="{B7E908FF-727F-4E8A-98C1-CD171094A113}" srcOrd="0" destOrd="0" presId="urn:microsoft.com/office/officeart/2005/8/layout/orgChart1"/>
    <dgm:cxn modelId="{7A06BAA7-5343-4CFF-8162-2147180766D7}" type="presParOf" srcId="{B7E908FF-727F-4E8A-98C1-CD171094A113}" destId="{F90B8F3E-B080-4484-8B35-537B176A4189}" srcOrd="0" destOrd="0" presId="urn:microsoft.com/office/officeart/2005/8/layout/orgChart1"/>
    <dgm:cxn modelId="{03FF80B4-0DBA-42DC-BBED-99E1F0098198}" type="presParOf" srcId="{B7E908FF-727F-4E8A-98C1-CD171094A113}" destId="{ED3F5A5D-8B9D-4472-BA61-4DB7697CF40C}" srcOrd="1" destOrd="0" presId="urn:microsoft.com/office/officeart/2005/8/layout/orgChart1"/>
    <dgm:cxn modelId="{2B421720-4135-4AE8-B419-84EDC5A00DD6}" type="presParOf" srcId="{B4B4D498-C788-4454-BEA9-93A54C0AE6FF}" destId="{41BE1B30-E6D4-45C9-BA4D-0891CF7165C4}" srcOrd="1" destOrd="0" presId="urn:microsoft.com/office/officeart/2005/8/layout/orgChart1"/>
    <dgm:cxn modelId="{DC45DA81-FF91-4296-BF07-C45F7661E4E8}" type="presParOf" srcId="{41BE1B30-E6D4-45C9-BA4D-0891CF7165C4}" destId="{0FC8B1AA-2929-4EFD-9A6B-560456D3FCA5}" srcOrd="0" destOrd="0" presId="urn:microsoft.com/office/officeart/2005/8/layout/orgChart1"/>
    <dgm:cxn modelId="{E59E1468-B940-483D-AED8-DF3724C6AC9F}" type="presParOf" srcId="{41BE1B30-E6D4-45C9-BA4D-0891CF7165C4}" destId="{F97FD5AE-D67E-47D2-A568-12F3A02D0F9F}" srcOrd="1" destOrd="0" presId="urn:microsoft.com/office/officeart/2005/8/layout/orgChart1"/>
    <dgm:cxn modelId="{920E24D0-C346-4429-AD7C-E4898E9C8CC8}" type="presParOf" srcId="{F97FD5AE-D67E-47D2-A568-12F3A02D0F9F}" destId="{F209BC8E-819B-4005-8BD1-4CF0F2AB730C}" srcOrd="0" destOrd="0" presId="urn:microsoft.com/office/officeart/2005/8/layout/orgChart1"/>
    <dgm:cxn modelId="{2B503D99-391B-4101-94E6-B19B006C9F22}" type="presParOf" srcId="{F209BC8E-819B-4005-8BD1-4CF0F2AB730C}" destId="{F1271510-39C0-4800-8842-9645FD36701F}" srcOrd="0" destOrd="0" presId="urn:microsoft.com/office/officeart/2005/8/layout/orgChart1"/>
    <dgm:cxn modelId="{D8387ECF-FED6-4066-8C2D-3B80C6DC22D6}" type="presParOf" srcId="{F209BC8E-819B-4005-8BD1-4CF0F2AB730C}" destId="{D3420F98-346D-4C8A-8292-A90A2A60B958}" srcOrd="1" destOrd="0" presId="urn:microsoft.com/office/officeart/2005/8/layout/orgChart1"/>
    <dgm:cxn modelId="{098D352B-FF82-4EF3-B450-B79811A61EF4}" type="presParOf" srcId="{F97FD5AE-D67E-47D2-A568-12F3A02D0F9F}" destId="{2F681A4C-699E-4B03-A917-76AE454E47FC}" srcOrd="1" destOrd="0" presId="urn:microsoft.com/office/officeart/2005/8/layout/orgChart1"/>
    <dgm:cxn modelId="{E9096CC8-2373-4535-AFA1-1865BA7F51BA}" type="presParOf" srcId="{2F681A4C-699E-4B03-A917-76AE454E47FC}" destId="{646D29AB-0BE4-43D4-B081-7B5EF27B41BD}" srcOrd="0" destOrd="0" presId="urn:microsoft.com/office/officeart/2005/8/layout/orgChart1"/>
    <dgm:cxn modelId="{FAC3429A-A44E-4EE1-B299-AB7D05FBCDB3}" type="presParOf" srcId="{2F681A4C-699E-4B03-A917-76AE454E47FC}" destId="{6FF84BFA-CF2C-4FA1-A056-F8691AE26542}" srcOrd="1" destOrd="0" presId="urn:microsoft.com/office/officeart/2005/8/layout/orgChart1"/>
    <dgm:cxn modelId="{6D96F2F5-C41F-4356-8667-59CE80D64FDF}" type="presParOf" srcId="{6FF84BFA-CF2C-4FA1-A056-F8691AE26542}" destId="{5A328885-D262-49B1-8CA5-12110D85950E}" srcOrd="0" destOrd="0" presId="urn:microsoft.com/office/officeart/2005/8/layout/orgChart1"/>
    <dgm:cxn modelId="{8113350B-1404-46FB-B55B-9B21DC1A1E1E}" type="presParOf" srcId="{5A328885-D262-49B1-8CA5-12110D85950E}" destId="{A55D073B-0D87-447B-A1E8-4BE8AFCE953B}" srcOrd="0" destOrd="0" presId="urn:microsoft.com/office/officeart/2005/8/layout/orgChart1"/>
    <dgm:cxn modelId="{CF9C30AD-A409-4382-8D64-474ECFB4C4FB}" type="presParOf" srcId="{5A328885-D262-49B1-8CA5-12110D85950E}" destId="{20B31619-0BCF-4DC2-966A-D6B246E51869}" srcOrd="1" destOrd="0" presId="urn:microsoft.com/office/officeart/2005/8/layout/orgChart1"/>
    <dgm:cxn modelId="{0B401E1D-DC63-4CBA-850E-1CDCB5BCB238}" type="presParOf" srcId="{6FF84BFA-CF2C-4FA1-A056-F8691AE26542}" destId="{A4B18B97-8B8E-4611-8D82-D8F78D0A298E}" srcOrd="1" destOrd="0" presId="urn:microsoft.com/office/officeart/2005/8/layout/orgChart1"/>
    <dgm:cxn modelId="{8B51A1FC-6AB5-4672-876F-C77B7FE088C9}" type="presParOf" srcId="{6FF84BFA-CF2C-4FA1-A056-F8691AE26542}" destId="{4D5E960A-7B65-42C1-835B-EA35211FB2A0}" srcOrd="2" destOrd="0" presId="urn:microsoft.com/office/officeart/2005/8/layout/orgChart1"/>
    <dgm:cxn modelId="{2F170DE8-0DC7-4B26-A37B-1FE59A8119EF}" type="presParOf" srcId="{F97FD5AE-D67E-47D2-A568-12F3A02D0F9F}" destId="{0A131ACE-5600-46F7-BC86-100E40F4BA3F}" srcOrd="2" destOrd="0" presId="urn:microsoft.com/office/officeart/2005/8/layout/orgChart1"/>
    <dgm:cxn modelId="{BE39F43F-7421-4A7E-959B-050AC066E814}" type="presParOf" srcId="{41BE1B30-E6D4-45C9-BA4D-0891CF7165C4}" destId="{30D64228-3921-4065-935A-6C9D62460987}" srcOrd="2" destOrd="0" presId="urn:microsoft.com/office/officeart/2005/8/layout/orgChart1"/>
    <dgm:cxn modelId="{0A4F2635-1FDD-4288-B805-5A9F3FD52DA8}" type="presParOf" srcId="{41BE1B30-E6D4-45C9-BA4D-0891CF7165C4}" destId="{2AEBE6FD-F8C2-4AE4-8121-1C473F86E6F1}" srcOrd="3" destOrd="0" presId="urn:microsoft.com/office/officeart/2005/8/layout/orgChart1"/>
    <dgm:cxn modelId="{C0073FF9-D641-477A-8469-FF819854B726}" type="presParOf" srcId="{2AEBE6FD-F8C2-4AE4-8121-1C473F86E6F1}" destId="{B77CE359-B308-4339-996F-2DC27C99AA3A}" srcOrd="0" destOrd="0" presId="urn:microsoft.com/office/officeart/2005/8/layout/orgChart1"/>
    <dgm:cxn modelId="{50FC10BA-7C06-46AD-A29A-117606385C7C}" type="presParOf" srcId="{B77CE359-B308-4339-996F-2DC27C99AA3A}" destId="{3D5B72EA-013F-4F1F-AFFF-37E7905DC587}" srcOrd="0" destOrd="0" presId="urn:microsoft.com/office/officeart/2005/8/layout/orgChart1"/>
    <dgm:cxn modelId="{18B9EE16-DF4E-4C50-959B-F916A5AD0BA0}" type="presParOf" srcId="{B77CE359-B308-4339-996F-2DC27C99AA3A}" destId="{4BEF9404-B6B0-4847-8462-0334DCFBA5DE}" srcOrd="1" destOrd="0" presId="urn:microsoft.com/office/officeart/2005/8/layout/orgChart1"/>
    <dgm:cxn modelId="{60DFBE48-DB7A-4796-9677-DBC5DF5AC583}" type="presParOf" srcId="{2AEBE6FD-F8C2-4AE4-8121-1C473F86E6F1}" destId="{F3578B65-AEB9-4B3B-A3BA-84ED8396A58E}" srcOrd="1" destOrd="0" presId="urn:microsoft.com/office/officeart/2005/8/layout/orgChart1"/>
    <dgm:cxn modelId="{5531F094-51F9-4564-8AA7-47BA525ECAFC}" type="presParOf" srcId="{2AEBE6FD-F8C2-4AE4-8121-1C473F86E6F1}" destId="{254E3546-6B1B-4D88-A77C-C96E4551F533}" srcOrd="2" destOrd="0" presId="urn:microsoft.com/office/officeart/2005/8/layout/orgChart1"/>
    <dgm:cxn modelId="{3163AB0B-0CF1-4C02-A300-67EA96D0A52D}" type="presParOf" srcId="{41BE1B30-E6D4-45C9-BA4D-0891CF7165C4}" destId="{FA46A5DF-B2C1-4F53-B8AC-B955299B5F1C}" srcOrd="4" destOrd="0" presId="urn:microsoft.com/office/officeart/2005/8/layout/orgChart1"/>
    <dgm:cxn modelId="{ED80D76C-0A64-4106-9C26-309A9929BF65}" type="presParOf" srcId="{41BE1B30-E6D4-45C9-BA4D-0891CF7165C4}" destId="{EB2086C3-443D-48DF-ACE2-EB4D59B06736}" srcOrd="5" destOrd="0" presId="urn:microsoft.com/office/officeart/2005/8/layout/orgChart1"/>
    <dgm:cxn modelId="{F4E9658A-115A-4916-A8AA-B5792303A4C5}" type="presParOf" srcId="{EB2086C3-443D-48DF-ACE2-EB4D59B06736}" destId="{8A55C202-DA3A-46CE-A744-B7BD1500477E}" srcOrd="0" destOrd="0" presId="urn:microsoft.com/office/officeart/2005/8/layout/orgChart1"/>
    <dgm:cxn modelId="{714F754B-6F42-463E-B978-31756FE0C69D}" type="presParOf" srcId="{8A55C202-DA3A-46CE-A744-B7BD1500477E}" destId="{6E18C3EE-EF91-4232-BC13-00E3A99579DE}" srcOrd="0" destOrd="0" presId="urn:microsoft.com/office/officeart/2005/8/layout/orgChart1"/>
    <dgm:cxn modelId="{C09BADDF-C72D-41F6-A59F-7A980D1FC8FA}" type="presParOf" srcId="{8A55C202-DA3A-46CE-A744-B7BD1500477E}" destId="{6959D0DD-7C17-47E8-83F8-3A25B16E8803}" srcOrd="1" destOrd="0" presId="urn:microsoft.com/office/officeart/2005/8/layout/orgChart1"/>
    <dgm:cxn modelId="{1A255DA2-4507-410B-B403-CE18E87429E3}" type="presParOf" srcId="{EB2086C3-443D-48DF-ACE2-EB4D59B06736}" destId="{82FE7CA7-D3F2-4ED2-9680-154FFFB808A7}" srcOrd="1" destOrd="0" presId="urn:microsoft.com/office/officeart/2005/8/layout/orgChart1"/>
    <dgm:cxn modelId="{34CA123F-8015-460A-A8DA-DA91AE176E03}" type="presParOf" srcId="{EB2086C3-443D-48DF-ACE2-EB4D59B06736}" destId="{4E47591C-FC04-4119-9958-2FD71C628A6A}" srcOrd="2" destOrd="0" presId="urn:microsoft.com/office/officeart/2005/8/layout/orgChart1"/>
    <dgm:cxn modelId="{C5EE453D-B5A2-4797-8975-9E7820388F5F}" type="presParOf" srcId="{41BE1B30-E6D4-45C9-BA4D-0891CF7165C4}" destId="{A33CC2FF-02AC-4593-97FA-77BBA321451E}" srcOrd="6" destOrd="0" presId="urn:microsoft.com/office/officeart/2005/8/layout/orgChart1"/>
    <dgm:cxn modelId="{CF2A0A83-8494-44E8-BA7F-F00B725ACBC1}" type="presParOf" srcId="{41BE1B30-E6D4-45C9-BA4D-0891CF7165C4}" destId="{6D602BB9-42B3-4BED-8C04-0DA5C3EDC1AC}" srcOrd="7" destOrd="0" presId="urn:microsoft.com/office/officeart/2005/8/layout/orgChart1"/>
    <dgm:cxn modelId="{6F3E4F8D-F102-4E96-ACFF-BFE5BA68769C}" type="presParOf" srcId="{6D602BB9-42B3-4BED-8C04-0DA5C3EDC1AC}" destId="{8817A0B4-28D9-415E-A38A-2A29894040E4}" srcOrd="0" destOrd="0" presId="urn:microsoft.com/office/officeart/2005/8/layout/orgChart1"/>
    <dgm:cxn modelId="{07D7430A-DC2E-4203-9902-8EB546D8AAED}" type="presParOf" srcId="{8817A0B4-28D9-415E-A38A-2A29894040E4}" destId="{F6A18F68-96D6-45AD-A072-F3795C2B7DA3}" srcOrd="0" destOrd="0" presId="urn:microsoft.com/office/officeart/2005/8/layout/orgChart1"/>
    <dgm:cxn modelId="{5D3D7C58-2301-4F9B-AD2E-69672DD59BC5}" type="presParOf" srcId="{8817A0B4-28D9-415E-A38A-2A29894040E4}" destId="{32AB8B52-BC09-446B-AAAA-BF205D0CBCE0}" srcOrd="1" destOrd="0" presId="urn:microsoft.com/office/officeart/2005/8/layout/orgChart1"/>
    <dgm:cxn modelId="{17CBDAB0-AD36-4A46-8EFE-6F19C9A7A7C5}" type="presParOf" srcId="{6D602BB9-42B3-4BED-8C04-0DA5C3EDC1AC}" destId="{023D346F-7CAB-4C6B-B161-BDD49D8D9B6C}" srcOrd="1" destOrd="0" presId="urn:microsoft.com/office/officeart/2005/8/layout/orgChart1"/>
    <dgm:cxn modelId="{ED3CE0DE-B57B-4CCF-B028-5503DAF979F6}" type="presParOf" srcId="{6D602BB9-42B3-4BED-8C04-0DA5C3EDC1AC}" destId="{22F87030-7187-4FD9-84EE-D0F23599BC7D}" srcOrd="2" destOrd="0" presId="urn:microsoft.com/office/officeart/2005/8/layout/orgChart1"/>
    <dgm:cxn modelId="{3B31D2AE-DD40-4275-80F3-04BAFDB7A5E3}" type="presParOf" srcId="{B4B4D498-C788-4454-BEA9-93A54C0AE6FF}" destId="{4A769D8C-3F59-4E28-86BE-EB6F0BCB9B7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7EA7A0-3B81-4AA2-B77C-42D46658273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0D16A425-7FA3-4615-AE27-20B53A19DB8A}">
      <dgm:prSet phldrT="[Metin]"/>
      <dgm:spPr/>
      <dgm:t>
        <a:bodyPr/>
        <a:lstStyle/>
        <a:p>
          <a:r>
            <a:rPr lang="tr-TR" dirty="0"/>
            <a:t>Acenteliğin Sona Ermesi (TTK m. 121)</a:t>
          </a:r>
        </a:p>
      </dgm:t>
    </dgm:pt>
    <dgm:pt modelId="{3DC8598C-859A-4965-B4C3-1244E367E261}" type="parTrans" cxnId="{6DED50EC-8361-49AA-A2A9-3AE5E6A0D431}">
      <dgm:prSet/>
      <dgm:spPr/>
      <dgm:t>
        <a:bodyPr/>
        <a:lstStyle/>
        <a:p>
          <a:endParaRPr lang="tr-TR"/>
        </a:p>
      </dgm:t>
    </dgm:pt>
    <dgm:pt modelId="{CD200BED-37A8-455A-9AAD-3519036401FF}" type="sibTrans" cxnId="{6DED50EC-8361-49AA-A2A9-3AE5E6A0D431}">
      <dgm:prSet/>
      <dgm:spPr/>
      <dgm:t>
        <a:bodyPr/>
        <a:lstStyle/>
        <a:p>
          <a:endParaRPr lang="tr-TR"/>
        </a:p>
      </dgm:t>
    </dgm:pt>
    <dgm:pt modelId="{154AE278-0CB0-43CE-8A54-464EE7217039}">
      <dgm:prSet phldrT="[Metin]"/>
      <dgm:spPr/>
      <dgm:t>
        <a:bodyPr/>
        <a:lstStyle/>
        <a:p>
          <a:r>
            <a:rPr lang="tr-TR" dirty="0"/>
            <a:t>Belirli Süreli</a:t>
          </a:r>
        </a:p>
      </dgm:t>
    </dgm:pt>
    <dgm:pt modelId="{41F5E56B-B124-4372-AD7F-59C23D478D7B}" type="parTrans" cxnId="{AA9E3B83-5544-49BE-B249-2361DD51521C}">
      <dgm:prSet/>
      <dgm:spPr/>
      <dgm:t>
        <a:bodyPr/>
        <a:lstStyle/>
        <a:p>
          <a:endParaRPr lang="tr-TR"/>
        </a:p>
      </dgm:t>
    </dgm:pt>
    <dgm:pt modelId="{75B5FFBF-BDA7-4B54-8719-7138B9A558E6}" type="sibTrans" cxnId="{AA9E3B83-5544-49BE-B249-2361DD51521C}">
      <dgm:prSet/>
      <dgm:spPr/>
      <dgm:t>
        <a:bodyPr/>
        <a:lstStyle/>
        <a:p>
          <a:endParaRPr lang="tr-TR"/>
        </a:p>
      </dgm:t>
    </dgm:pt>
    <dgm:pt modelId="{C8AF4C15-8AB7-4FC2-9086-84A6BBDD58E6}">
      <dgm:prSet phldrT="[Metin]"/>
      <dgm:spPr/>
      <dgm:t>
        <a:bodyPr/>
        <a:lstStyle/>
        <a:p>
          <a:r>
            <a:rPr lang="tr-TR" dirty="0"/>
            <a:t>Belirsiz Süreli</a:t>
          </a:r>
        </a:p>
      </dgm:t>
    </dgm:pt>
    <dgm:pt modelId="{05BD72D7-B2C8-408B-8034-A28AD4423D72}" type="parTrans" cxnId="{8C4BEF36-E2EE-4091-A31D-3B3BDA5DCCAD}">
      <dgm:prSet/>
      <dgm:spPr/>
      <dgm:t>
        <a:bodyPr/>
        <a:lstStyle/>
        <a:p>
          <a:endParaRPr lang="tr-TR"/>
        </a:p>
      </dgm:t>
    </dgm:pt>
    <dgm:pt modelId="{820F25C7-602F-4EAD-9F76-0E72043713ED}" type="sibTrans" cxnId="{8C4BEF36-E2EE-4091-A31D-3B3BDA5DCCAD}">
      <dgm:prSet/>
      <dgm:spPr/>
      <dgm:t>
        <a:bodyPr/>
        <a:lstStyle/>
        <a:p>
          <a:endParaRPr lang="tr-TR"/>
        </a:p>
      </dgm:t>
    </dgm:pt>
    <dgm:pt modelId="{C9AE8914-964E-429B-B33A-936D6E453B2F}">
      <dgm:prSet/>
      <dgm:spPr/>
      <dgm:t>
        <a:bodyPr/>
        <a:lstStyle/>
        <a:p>
          <a:r>
            <a:rPr lang="tr-TR" dirty="0"/>
            <a:t>Sürenin sona ermesi/</a:t>
          </a:r>
        </a:p>
        <a:p>
          <a:r>
            <a:rPr lang="tr-TR" dirty="0"/>
            <a:t>Sürenin sona ermesine rağmen ilişkinin devam etmesi? (TTK m. 121.2)</a:t>
          </a:r>
        </a:p>
      </dgm:t>
    </dgm:pt>
    <dgm:pt modelId="{B95EAAA5-FA22-43D5-95EB-1781BAA0FE63}" type="parTrans" cxnId="{C58BE659-9C50-4970-AE02-66292011BC81}">
      <dgm:prSet/>
      <dgm:spPr/>
      <dgm:t>
        <a:bodyPr/>
        <a:lstStyle/>
        <a:p>
          <a:endParaRPr lang="tr-TR"/>
        </a:p>
      </dgm:t>
    </dgm:pt>
    <dgm:pt modelId="{3C211111-4CD9-45E8-AB56-2A77FD50607D}" type="sibTrans" cxnId="{C58BE659-9C50-4970-AE02-66292011BC81}">
      <dgm:prSet/>
      <dgm:spPr/>
      <dgm:t>
        <a:bodyPr/>
        <a:lstStyle/>
        <a:p>
          <a:endParaRPr lang="tr-TR"/>
        </a:p>
      </dgm:t>
    </dgm:pt>
    <dgm:pt modelId="{433A920C-D6C8-457D-BC54-E288DBC0E33D}">
      <dgm:prSet/>
      <dgm:spPr/>
      <dgm:t>
        <a:bodyPr/>
        <a:lstStyle/>
        <a:p>
          <a:r>
            <a:rPr lang="tr-TR" dirty="0"/>
            <a:t>Haklı sebeple fesih (TTK m. 121.1, son cümle)</a:t>
          </a:r>
        </a:p>
      </dgm:t>
    </dgm:pt>
    <dgm:pt modelId="{129B3907-776E-4E11-9607-59659A9E2D22}" type="parTrans" cxnId="{15ECFA12-8E78-403E-B560-2DEEC3C2E8CE}">
      <dgm:prSet/>
      <dgm:spPr/>
      <dgm:t>
        <a:bodyPr/>
        <a:lstStyle/>
        <a:p>
          <a:endParaRPr lang="tr-TR"/>
        </a:p>
      </dgm:t>
    </dgm:pt>
    <dgm:pt modelId="{BBEE4219-DCF7-4CC7-9F4A-DB26FE67DDEE}" type="sibTrans" cxnId="{15ECFA12-8E78-403E-B560-2DEEC3C2E8CE}">
      <dgm:prSet/>
      <dgm:spPr/>
      <dgm:t>
        <a:bodyPr/>
        <a:lstStyle/>
        <a:p>
          <a:endParaRPr lang="tr-TR"/>
        </a:p>
      </dgm:t>
    </dgm:pt>
    <dgm:pt modelId="{E97AB800-8B7D-4D79-9A74-243AE0CCC526}">
      <dgm:prSet/>
      <dgm:spPr/>
      <dgm:t>
        <a:bodyPr/>
        <a:lstStyle/>
        <a:p>
          <a:r>
            <a:rPr lang="tr-TR" dirty="0"/>
            <a:t>Olağan fesih (TTK m. 121.1, ilk cümle)</a:t>
          </a:r>
        </a:p>
      </dgm:t>
    </dgm:pt>
    <dgm:pt modelId="{1C15B6C5-075F-4216-84A1-00214D8D21F5}" type="parTrans" cxnId="{E821A862-FD4C-4943-B516-A5BFF3B3FF92}">
      <dgm:prSet/>
      <dgm:spPr/>
      <dgm:t>
        <a:bodyPr/>
        <a:lstStyle/>
        <a:p>
          <a:endParaRPr lang="tr-TR"/>
        </a:p>
      </dgm:t>
    </dgm:pt>
    <dgm:pt modelId="{8D0E47A3-D683-4F5B-ABDC-19F3D7F96153}" type="sibTrans" cxnId="{E821A862-FD4C-4943-B516-A5BFF3B3FF92}">
      <dgm:prSet/>
      <dgm:spPr/>
      <dgm:t>
        <a:bodyPr/>
        <a:lstStyle/>
        <a:p>
          <a:endParaRPr lang="tr-TR"/>
        </a:p>
      </dgm:t>
    </dgm:pt>
    <dgm:pt modelId="{454CEC94-5BB8-4A86-9E38-5120C4324518}">
      <dgm:prSet/>
      <dgm:spPr/>
      <dgm:t>
        <a:bodyPr/>
        <a:lstStyle/>
        <a:p>
          <a:r>
            <a:rPr lang="tr-TR" dirty="0"/>
            <a:t>Haklı nedenle fesih (TTK m. 121.1, son cümle)</a:t>
          </a:r>
        </a:p>
      </dgm:t>
    </dgm:pt>
    <dgm:pt modelId="{E9EC9A89-797B-445B-B28C-5E567F8FE49D}" type="parTrans" cxnId="{242219CF-A72C-42BD-9C93-B0581E14150C}">
      <dgm:prSet/>
      <dgm:spPr/>
      <dgm:t>
        <a:bodyPr/>
        <a:lstStyle/>
        <a:p>
          <a:endParaRPr lang="tr-TR"/>
        </a:p>
      </dgm:t>
    </dgm:pt>
    <dgm:pt modelId="{988F4304-38C4-4C5F-8AF1-337CA7A7E5AD}" type="sibTrans" cxnId="{242219CF-A72C-42BD-9C93-B0581E14150C}">
      <dgm:prSet/>
      <dgm:spPr/>
      <dgm:t>
        <a:bodyPr/>
        <a:lstStyle/>
        <a:p>
          <a:endParaRPr lang="tr-TR"/>
        </a:p>
      </dgm:t>
    </dgm:pt>
    <dgm:pt modelId="{A816BEAD-EF01-4B4A-9F01-F10D37FE4046}">
      <dgm:prSet/>
      <dgm:spPr/>
      <dgm:t>
        <a:bodyPr/>
        <a:lstStyle/>
        <a:p>
          <a:r>
            <a:rPr lang="tr-TR" dirty="0"/>
            <a:t>Acentenin veya müvekkilin ölümü, iflası, kısıtlanması TTK m. 121.3 atfıyla TBK m. 513</a:t>
          </a:r>
        </a:p>
      </dgm:t>
    </dgm:pt>
    <dgm:pt modelId="{755CF2EC-EE17-4EB1-885E-7C34E64C0D76}" type="parTrans" cxnId="{5C506828-2F16-47AF-96C2-B63BCB4A3527}">
      <dgm:prSet/>
      <dgm:spPr/>
      <dgm:t>
        <a:bodyPr/>
        <a:lstStyle/>
        <a:p>
          <a:endParaRPr lang="tr-TR"/>
        </a:p>
      </dgm:t>
    </dgm:pt>
    <dgm:pt modelId="{71EEA22C-4AF2-4859-8819-878A2DB2D971}" type="sibTrans" cxnId="{5C506828-2F16-47AF-96C2-B63BCB4A3527}">
      <dgm:prSet/>
      <dgm:spPr/>
      <dgm:t>
        <a:bodyPr/>
        <a:lstStyle/>
        <a:p>
          <a:endParaRPr lang="tr-TR"/>
        </a:p>
      </dgm:t>
    </dgm:pt>
    <dgm:pt modelId="{1F9241E6-0596-4CBC-90B9-43098D0144ED}" type="pres">
      <dgm:prSet presAssocID="{8D7EA7A0-3B81-4AA2-B77C-42D46658273F}" presName="hierChild1" presStyleCnt="0">
        <dgm:presLayoutVars>
          <dgm:orgChart val="1"/>
          <dgm:chPref val="1"/>
          <dgm:dir/>
          <dgm:animOne val="branch"/>
          <dgm:animLvl val="lvl"/>
          <dgm:resizeHandles/>
        </dgm:presLayoutVars>
      </dgm:prSet>
      <dgm:spPr/>
    </dgm:pt>
    <dgm:pt modelId="{7547BAC6-D27F-4BEB-8890-C175E0BD3046}" type="pres">
      <dgm:prSet presAssocID="{0D16A425-7FA3-4615-AE27-20B53A19DB8A}" presName="hierRoot1" presStyleCnt="0">
        <dgm:presLayoutVars>
          <dgm:hierBranch/>
        </dgm:presLayoutVars>
      </dgm:prSet>
      <dgm:spPr/>
    </dgm:pt>
    <dgm:pt modelId="{7BD25FA1-064D-4506-9A68-622A18C5145D}" type="pres">
      <dgm:prSet presAssocID="{0D16A425-7FA3-4615-AE27-20B53A19DB8A}" presName="rootComposite1" presStyleCnt="0"/>
      <dgm:spPr/>
    </dgm:pt>
    <dgm:pt modelId="{E76F59F7-017D-4584-B016-269A9A31DBCA}" type="pres">
      <dgm:prSet presAssocID="{0D16A425-7FA3-4615-AE27-20B53A19DB8A}" presName="rootText1" presStyleLbl="node0" presStyleIdx="0" presStyleCnt="1" custScaleX="173454" custLinFactNeighborY="-58988">
        <dgm:presLayoutVars>
          <dgm:chPref val="3"/>
        </dgm:presLayoutVars>
      </dgm:prSet>
      <dgm:spPr/>
    </dgm:pt>
    <dgm:pt modelId="{6C2B397D-DBD8-46B4-917A-89FD4BD41D75}" type="pres">
      <dgm:prSet presAssocID="{0D16A425-7FA3-4615-AE27-20B53A19DB8A}" presName="rootConnector1" presStyleLbl="node1" presStyleIdx="0" presStyleCnt="0"/>
      <dgm:spPr/>
    </dgm:pt>
    <dgm:pt modelId="{BE0EBF47-3B9B-4C1B-B811-B520853F1906}" type="pres">
      <dgm:prSet presAssocID="{0D16A425-7FA3-4615-AE27-20B53A19DB8A}" presName="hierChild2" presStyleCnt="0"/>
      <dgm:spPr/>
    </dgm:pt>
    <dgm:pt modelId="{8A4EB6FF-ADD0-45F0-AB9C-79753B93BE30}" type="pres">
      <dgm:prSet presAssocID="{41F5E56B-B124-4372-AD7F-59C23D478D7B}" presName="Name35" presStyleLbl="parChTrans1D2" presStyleIdx="0" presStyleCnt="3"/>
      <dgm:spPr/>
    </dgm:pt>
    <dgm:pt modelId="{BFE3DDC1-4DB4-410D-A794-A2FFDC1CDEB0}" type="pres">
      <dgm:prSet presAssocID="{154AE278-0CB0-43CE-8A54-464EE7217039}" presName="hierRoot2" presStyleCnt="0">
        <dgm:presLayoutVars>
          <dgm:hierBranch/>
        </dgm:presLayoutVars>
      </dgm:prSet>
      <dgm:spPr/>
    </dgm:pt>
    <dgm:pt modelId="{D62DD670-3EC0-426D-86F2-3EFECD161AAE}" type="pres">
      <dgm:prSet presAssocID="{154AE278-0CB0-43CE-8A54-464EE7217039}" presName="rootComposite" presStyleCnt="0"/>
      <dgm:spPr/>
    </dgm:pt>
    <dgm:pt modelId="{915DFF64-294E-47D4-AF05-F4362627D57A}" type="pres">
      <dgm:prSet presAssocID="{154AE278-0CB0-43CE-8A54-464EE7217039}" presName="rootText" presStyleLbl="node2" presStyleIdx="0" presStyleCnt="3" custLinFactNeighborX="-33243" custLinFactNeighborY="0">
        <dgm:presLayoutVars>
          <dgm:chPref val="3"/>
        </dgm:presLayoutVars>
      </dgm:prSet>
      <dgm:spPr/>
    </dgm:pt>
    <dgm:pt modelId="{B204D8FA-DBC1-47F0-8F69-684B93E32948}" type="pres">
      <dgm:prSet presAssocID="{154AE278-0CB0-43CE-8A54-464EE7217039}" presName="rootConnector" presStyleLbl="node2" presStyleIdx="0" presStyleCnt="3"/>
      <dgm:spPr/>
    </dgm:pt>
    <dgm:pt modelId="{3B9A63C9-838A-43C8-861B-C3A6C352186E}" type="pres">
      <dgm:prSet presAssocID="{154AE278-0CB0-43CE-8A54-464EE7217039}" presName="hierChild4" presStyleCnt="0"/>
      <dgm:spPr/>
    </dgm:pt>
    <dgm:pt modelId="{3846F559-E839-49F4-8A10-981886A2F2C5}" type="pres">
      <dgm:prSet presAssocID="{B95EAAA5-FA22-43D5-95EB-1781BAA0FE63}" presName="Name35" presStyleLbl="parChTrans1D3" presStyleIdx="0" presStyleCnt="4"/>
      <dgm:spPr/>
    </dgm:pt>
    <dgm:pt modelId="{5F304567-029C-4CA6-9CF4-0C11687CBD7B}" type="pres">
      <dgm:prSet presAssocID="{C9AE8914-964E-429B-B33A-936D6E453B2F}" presName="hierRoot2" presStyleCnt="0">
        <dgm:presLayoutVars>
          <dgm:hierBranch/>
        </dgm:presLayoutVars>
      </dgm:prSet>
      <dgm:spPr/>
    </dgm:pt>
    <dgm:pt modelId="{C0698369-63AA-4E87-AF3E-14E2AB944D94}" type="pres">
      <dgm:prSet presAssocID="{C9AE8914-964E-429B-B33A-936D6E453B2F}" presName="rootComposite" presStyleCnt="0"/>
      <dgm:spPr/>
    </dgm:pt>
    <dgm:pt modelId="{1EF8E943-C451-4334-A35F-40080B1C8471}" type="pres">
      <dgm:prSet presAssocID="{C9AE8914-964E-429B-B33A-936D6E453B2F}" presName="rootText" presStyleLbl="node3" presStyleIdx="0" presStyleCnt="4" custScaleY="154202">
        <dgm:presLayoutVars>
          <dgm:chPref val="3"/>
        </dgm:presLayoutVars>
      </dgm:prSet>
      <dgm:spPr/>
    </dgm:pt>
    <dgm:pt modelId="{868AF617-C4D3-41E5-B494-4DB56397AD35}" type="pres">
      <dgm:prSet presAssocID="{C9AE8914-964E-429B-B33A-936D6E453B2F}" presName="rootConnector" presStyleLbl="node3" presStyleIdx="0" presStyleCnt="4"/>
      <dgm:spPr/>
    </dgm:pt>
    <dgm:pt modelId="{989AC41E-0AB1-4864-893C-8E6A54703A2A}" type="pres">
      <dgm:prSet presAssocID="{C9AE8914-964E-429B-B33A-936D6E453B2F}" presName="hierChild4" presStyleCnt="0"/>
      <dgm:spPr/>
    </dgm:pt>
    <dgm:pt modelId="{7023F692-AB40-4DFE-9ED7-001EA09C2867}" type="pres">
      <dgm:prSet presAssocID="{C9AE8914-964E-429B-B33A-936D6E453B2F}" presName="hierChild5" presStyleCnt="0"/>
      <dgm:spPr/>
    </dgm:pt>
    <dgm:pt modelId="{9B78E775-CE4E-447B-BE19-4CFE62903A34}" type="pres">
      <dgm:prSet presAssocID="{129B3907-776E-4E11-9607-59659A9E2D22}" presName="Name35" presStyleLbl="parChTrans1D3" presStyleIdx="1" presStyleCnt="4"/>
      <dgm:spPr/>
    </dgm:pt>
    <dgm:pt modelId="{D6115497-0079-438A-883D-C78AF3A591BD}" type="pres">
      <dgm:prSet presAssocID="{433A920C-D6C8-457D-BC54-E288DBC0E33D}" presName="hierRoot2" presStyleCnt="0">
        <dgm:presLayoutVars>
          <dgm:hierBranch/>
        </dgm:presLayoutVars>
      </dgm:prSet>
      <dgm:spPr/>
    </dgm:pt>
    <dgm:pt modelId="{FDF62CE1-33A8-46C3-BC40-8FF6EA85FE83}" type="pres">
      <dgm:prSet presAssocID="{433A920C-D6C8-457D-BC54-E288DBC0E33D}" presName="rootComposite" presStyleCnt="0"/>
      <dgm:spPr/>
    </dgm:pt>
    <dgm:pt modelId="{02E8E95C-E5CE-4DB5-A05A-BA4E2DADB6DA}" type="pres">
      <dgm:prSet presAssocID="{433A920C-D6C8-457D-BC54-E288DBC0E33D}" presName="rootText" presStyleLbl="node3" presStyleIdx="1" presStyleCnt="4" custLinFactNeighborX="-12088" custLinFactNeighborY="867">
        <dgm:presLayoutVars>
          <dgm:chPref val="3"/>
        </dgm:presLayoutVars>
      </dgm:prSet>
      <dgm:spPr/>
    </dgm:pt>
    <dgm:pt modelId="{C9FD1B1D-43BD-40B0-893A-AD4A7CD9783B}" type="pres">
      <dgm:prSet presAssocID="{433A920C-D6C8-457D-BC54-E288DBC0E33D}" presName="rootConnector" presStyleLbl="node3" presStyleIdx="1" presStyleCnt="4"/>
      <dgm:spPr/>
    </dgm:pt>
    <dgm:pt modelId="{F8423B0A-BF3D-4A05-B5D5-08FA0414C2C4}" type="pres">
      <dgm:prSet presAssocID="{433A920C-D6C8-457D-BC54-E288DBC0E33D}" presName="hierChild4" presStyleCnt="0"/>
      <dgm:spPr/>
    </dgm:pt>
    <dgm:pt modelId="{AFFD1647-33DC-4851-A4C7-EFFAE567460C}" type="pres">
      <dgm:prSet presAssocID="{433A920C-D6C8-457D-BC54-E288DBC0E33D}" presName="hierChild5" presStyleCnt="0"/>
      <dgm:spPr/>
    </dgm:pt>
    <dgm:pt modelId="{0559FA1D-76E4-4864-B7EC-D21E07D9DDA2}" type="pres">
      <dgm:prSet presAssocID="{154AE278-0CB0-43CE-8A54-464EE7217039}" presName="hierChild5" presStyleCnt="0"/>
      <dgm:spPr/>
    </dgm:pt>
    <dgm:pt modelId="{F6EB397C-86C7-486A-932D-11DBFAE02C2A}" type="pres">
      <dgm:prSet presAssocID="{05BD72D7-B2C8-408B-8034-A28AD4423D72}" presName="Name35" presStyleLbl="parChTrans1D2" presStyleIdx="1" presStyleCnt="3"/>
      <dgm:spPr/>
    </dgm:pt>
    <dgm:pt modelId="{334FCAA5-A749-4827-81F0-4497953ACA61}" type="pres">
      <dgm:prSet presAssocID="{C8AF4C15-8AB7-4FC2-9086-84A6BBDD58E6}" presName="hierRoot2" presStyleCnt="0">
        <dgm:presLayoutVars>
          <dgm:hierBranch/>
        </dgm:presLayoutVars>
      </dgm:prSet>
      <dgm:spPr/>
    </dgm:pt>
    <dgm:pt modelId="{044EBC36-A84C-46C2-A75C-76C3BB613132}" type="pres">
      <dgm:prSet presAssocID="{C8AF4C15-8AB7-4FC2-9086-84A6BBDD58E6}" presName="rootComposite" presStyleCnt="0"/>
      <dgm:spPr/>
    </dgm:pt>
    <dgm:pt modelId="{02ED27DE-CE9C-4CB8-90A2-72F3DD1F64D8}" type="pres">
      <dgm:prSet presAssocID="{C8AF4C15-8AB7-4FC2-9086-84A6BBDD58E6}" presName="rootText" presStyleLbl="node2" presStyleIdx="1" presStyleCnt="3" custLinFactNeighborX="-37854" custLinFactNeighborY="0">
        <dgm:presLayoutVars>
          <dgm:chPref val="3"/>
        </dgm:presLayoutVars>
      </dgm:prSet>
      <dgm:spPr/>
    </dgm:pt>
    <dgm:pt modelId="{5758B600-EDD4-42CE-8CA2-957388A8A60D}" type="pres">
      <dgm:prSet presAssocID="{C8AF4C15-8AB7-4FC2-9086-84A6BBDD58E6}" presName="rootConnector" presStyleLbl="node2" presStyleIdx="1" presStyleCnt="3"/>
      <dgm:spPr/>
    </dgm:pt>
    <dgm:pt modelId="{EBF9A2AA-3FB1-439D-860A-07591135C59E}" type="pres">
      <dgm:prSet presAssocID="{C8AF4C15-8AB7-4FC2-9086-84A6BBDD58E6}" presName="hierChild4" presStyleCnt="0"/>
      <dgm:spPr/>
    </dgm:pt>
    <dgm:pt modelId="{B75A8353-EE87-4A6E-9535-90AC1E304184}" type="pres">
      <dgm:prSet presAssocID="{1C15B6C5-075F-4216-84A1-00214D8D21F5}" presName="Name35" presStyleLbl="parChTrans1D3" presStyleIdx="2" presStyleCnt="4"/>
      <dgm:spPr/>
    </dgm:pt>
    <dgm:pt modelId="{7BEA60F0-A33A-4667-9DF2-8644AF720803}" type="pres">
      <dgm:prSet presAssocID="{E97AB800-8B7D-4D79-9A74-243AE0CCC526}" presName="hierRoot2" presStyleCnt="0">
        <dgm:presLayoutVars>
          <dgm:hierBranch/>
        </dgm:presLayoutVars>
      </dgm:prSet>
      <dgm:spPr/>
    </dgm:pt>
    <dgm:pt modelId="{DAF30860-DB47-4804-ABD5-35D27F25F5B2}" type="pres">
      <dgm:prSet presAssocID="{E97AB800-8B7D-4D79-9A74-243AE0CCC526}" presName="rootComposite" presStyleCnt="0"/>
      <dgm:spPr/>
    </dgm:pt>
    <dgm:pt modelId="{6FCAC1FE-6710-4404-B4D0-7C1C6D7C241C}" type="pres">
      <dgm:prSet presAssocID="{E97AB800-8B7D-4D79-9A74-243AE0CCC526}" presName="rootText" presStyleLbl="node3" presStyleIdx="2" presStyleCnt="4" custLinFactNeighborX="-10793">
        <dgm:presLayoutVars>
          <dgm:chPref val="3"/>
        </dgm:presLayoutVars>
      </dgm:prSet>
      <dgm:spPr/>
    </dgm:pt>
    <dgm:pt modelId="{15086F71-ECE1-4C1E-AED0-EEEF06468B84}" type="pres">
      <dgm:prSet presAssocID="{E97AB800-8B7D-4D79-9A74-243AE0CCC526}" presName="rootConnector" presStyleLbl="node3" presStyleIdx="2" presStyleCnt="4"/>
      <dgm:spPr/>
    </dgm:pt>
    <dgm:pt modelId="{493C339A-56A6-4C55-93A3-BACD4C539050}" type="pres">
      <dgm:prSet presAssocID="{E97AB800-8B7D-4D79-9A74-243AE0CCC526}" presName="hierChild4" presStyleCnt="0"/>
      <dgm:spPr/>
    </dgm:pt>
    <dgm:pt modelId="{8051A4EF-B274-4E07-AD5E-7D4CF469771C}" type="pres">
      <dgm:prSet presAssocID="{E97AB800-8B7D-4D79-9A74-243AE0CCC526}" presName="hierChild5" presStyleCnt="0"/>
      <dgm:spPr/>
    </dgm:pt>
    <dgm:pt modelId="{7FB14C78-15AC-4244-99F9-4FCF47CC2518}" type="pres">
      <dgm:prSet presAssocID="{E9EC9A89-797B-445B-B28C-5E567F8FE49D}" presName="Name35" presStyleLbl="parChTrans1D3" presStyleIdx="3" presStyleCnt="4"/>
      <dgm:spPr/>
    </dgm:pt>
    <dgm:pt modelId="{FAF007CB-8625-4A92-969A-2799305A9B52}" type="pres">
      <dgm:prSet presAssocID="{454CEC94-5BB8-4A86-9E38-5120C4324518}" presName="hierRoot2" presStyleCnt="0">
        <dgm:presLayoutVars>
          <dgm:hierBranch/>
        </dgm:presLayoutVars>
      </dgm:prSet>
      <dgm:spPr/>
    </dgm:pt>
    <dgm:pt modelId="{62152F31-852C-40FB-B93F-49382FACCAFC}" type="pres">
      <dgm:prSet presAssocID="{454CEC94-5BB8-4A86-9E38-5120C4324518}" presName="rootComposite" presStyleCnt="0"/>
      <dgm:spPr/>
    </dgm:pt>
    <dgm:pt modelId="{DA41F00A-213A-4325-828D-AD8379A7E04F}" type="pres">
      <dgm:prSet presAssocID="{454CEC94-5BB8-4A86-9E38-5120C4324518}" presName="rootText" presStyleLbl="node3" presStyleIdx="3" presStyleCnt="4" custLinFactNeighborX="-14679">
        <dgm:presLayoutVars>
          <dgm:chPref val="3"/>
        </dgm:presLayoutVars>
      </dgm:prSet>
      <dgm:spPr/>
    </dgm:pt>
    <dgm:pt modelId="{92C86915-8116-4EF4-B13B-DD32B739C8C5}" type="pres">
      <dgm:prSet presAssocID="{454CEC94-5BB8-4A86-9E38-5120C4324518}" presName="rootConnector" presStyleLbl="node3" presStyleIdx="3" presStyleCnt="4"/>
      <dgm:spPr/>
    </dgm:pt>
    <dgm:pt modelId="{9304616A-25B6-49A4-B99F-D748C600B141}" type="pres">
      <dgm:prSet presAssocID="{454CEC94-5BB8-4A86-9E38-5120C4324518}" presName="hierChild4" presStyleCnt="0"/>
      <dgm:spPr/>
    </dgm:pt>
    <dgm:pt modelId="{1FFFC22B-4388-4005-847A-5B1DBAA1294B}" type="pres">
      <dgm:prSet presAssocID="{454CEC94-5BB8-4A86-9E38-5120C4324518}" presName="hierChild5" presStyleCnt="0"/>
      <dgm:spPr/>
    </dgm:pt>
    <dgm:pt modelId="{81472E3F-91DF-48E2-A7B7-B06D816D16FE}" type="pres">
      <dgm:prSet presAssocID="{C8AF4C15-8AB7-4FC2-9086-84A6BBDD58E6}" presName="hierChild5" presStyleCnt="0"/>
      <dgm:spPr/>
    </dgm:pt>
    <dgm:pt modelId="{420338E9-DCA5-4544-9C4F-F71487CEA48E}" type="pres">
      <dgm:prSet presAssocID="{755CF2EC-EE17-4EB1-885E-7C34E64C0D76}" presName="Name35" presStyleLbl="parChTrans1D2" presStyleIdx="2" presStyleCnt="3"/>
      <dgm:spPr/>
    </dgm:pt>
    <dgm:pt modelId="{205B2C79-D5C9-4DD3-ACAA-529A3DCBBC98}" type="pres">
      <dgm:prSet presAssocID="{A816BEAD-EF01-4B4A-9F01-F10D37FE4046}" presName="hierRoot2" presStyleCnt="0">
        <dgm:presLayoutVars>
          <dgm:hierBranch val="init"/>
        </dgm:presLayoutVars>
      </dgm:prSet>
      <dgm:spPr/>
    </dgm:pt>
    <dgm:pt modelId="{877AD145-85C8-4852-95EE-E5E482BF8396}" type="pres">
      <dgm:prSet presAssocID="{A816BEAD-EF01-4B4A-9F01-F10D37FE4046}" presName="rootComposite" presStyleCnt="0"/>
      <dgm:spPr/>
    </dgm:pt>
    <dgm:pt modelId="{1D7D4F2A-3FCA-4C48-A4B7-FDD4E524BB77}" type="pres">
      <dgm:prSet presAssocID="{A816BEAD-EF01-4B4A-9F01-F10D37FE4046}" presName="rootText" presStyleLbl="node2" presStyleIdx="2" presStyleCnt="3" custScaleX="145435">
        <dgm:presLayoutVars>
          <dgm:chPref val="3"/>
        </dgm:presLayoutVars>
      </dgm:prSet>
      <dgm:spPr/>
    </dgm:pt>
    <dgm:pt modelId="{E7850D4F-BFA7-470A-A56F-4579BD56C547}" type="pres">
      <dgm:prSet presAssocID="{A816BEAD-EF01-4B4A-9F01-F10D37FE4046}" presName="rootConnector" presStyleLbl="node2" presStyleIdx="2" presStyleCnt="3"/>
      <dgm:spPr/>
    </dgm:pt>
    <dgm:pt modelId="{762F6725-85C0-4FA1-AE2C-FDE7DC08D91A}" type="pres">
      <dgm:prSet presAssocID="{A816BEAD-EF01-4B4A-9F01-F10D37FE4046}" presName="hierChild4" presStyleCnt="0"/>
      <dgm:spPr/>
    </dgm:pt>
    <dgm:pt modelId="{C8212238-8241-404F-A48F-771A96E6ECAC}" type="pres">
      <dgm:prSet presAssocID="{A816BEAD-EF01-4B4A-9F01-F10D37FE4046}" presName="hierChild5" presStyleCnt="0"/>
      <dgm:spPr/>
    </dgm:pt>
    <dgm:pt modelId="{D392CCA7-0447-4479-98D1-1877FC40917B}" type="pres">
      <dgm:prSet presAssocID="{0D16A425-7FA3-4615-AE27-20B53A19DB8A}" presName="hierChild3" presStyleCnt="0"/>
      <dgm:spPr/>
    </dgm:pt>
  </dgm:ptLst>
  <dgm:cxnLst>
    <dgm:cxn modelId="{6D8DA905-7D62-47C7-8D98-55DF4EB92218}" type="presOf" srcId="{0D16A425-7FA3-4615-AE27-20B53A19DB8A}" destId="{6C2B397D-DBD8-46B4-917A-89FD4BD41D75}" srcOrd="1" destOrd="0" presId="urn:microsoft.com/office/officeart/2005/8/layout/orgChart1"/>
    <dgm:cxn modelId="{FBAD250E-672E-46DF-99DE-087DF2C887D2}" type="presOf" srcId="{0D16A425-7FA3-4615-AE27-20B53A19DB8A}" destId="{E76F59F7-017D-4584-B016-269A9A31DBCA}" srcOrd="0" destOrd="0" presId="urn:microsoft.com/office/officeart/2005/8/layout/orgChart1"/>
    <dgm:cxn modelId="{15ECFA12-8E78-403E-B560-2DEEC3C2E8CE}" srcId="{154AE278-0CB0-43CE-8A54-464EE7217039}" destId="{433A920C-D6C8-457D-BC54-E288DBC0E33D}" srcOrd="1" destOrd="0" parTransId="{129B3907-776E-4E11-9607-59659A9E2D22}" sibTransId="{BBEE4219-DCF7-4CC7-9F4A-DB26FE67DDEE}"/>
    <dgm:cxn modelId="{5C506828-2F16-47AF-96C2-B63BCB4A3527}" srcId="{0D16A425-7FA3-4615-AE27-20B53A19DB8A}" destId="{A816BEAD-EF01-4B4A-9F01-F10D37FE4046}" srcOrd="2" destOrd="0" parTransId="{755CF2EC-EE17-4EB1-885E-7C34E64C0D76}" sibTransId="{71EEA22C-4AF2-4859-8819-878A2DB2D971}"/>
    <dgm:cxn modelId="{8C4BEF36-E2EE-4091-A31D-3B3BDA5DCCAD}" srcId="{0D16A425-7FA3-4615-AE27-20B53A19DB8A}" destId="{C8AF4C15-8AB7-4FC2-9086-84A6BBDD58E6}" srcOrd="1" destOrd="0" parTransId="{05BD72D7-B2C8-408B-8034-A28AD4423D72}" sibTransId="{820F25C7-602F-4EAD-9F76-0E72043713ED}"/>
    <dgm:cxn modelId="{3CFA9039-9E0A-40B5-993A-530DADA6A17B}" type="presOf" srcId="{433A920C-D6C8-457D-BC54-E288DBC0E33D}" destId="{C9FD1B1D-43BD-40B0-893A-AD4A7CD9783B}" srcOrd="1" destOrd="0" presId="urn:microsoft.com/office/officeart/2005/8/layout/orgChart1"/>
    <dgm:cxn modelId="{E821A862-FD4C-4943-B516-A5BFF3B3FF92}" srcId="{C8AF4C15-8AB7-4FC2-9086-84A6BBDD58E6}" destId="{E97AB800-8B7D-4D79-9A74-243AE0CCC526}" srcOrd="0" destOrd="0" parTransId="{1C15B6C5-075F-4216-84A1-00214D8D21F5}" sibTransId="{8D0E47A3-D683-4F5B-ABDC-19F3D7F96153}"/>
    <dgm:cxn modelId="{D4C95A68-904C-4466-A7AE-8052BE84AD02}" type="presOf" srcId="{8D7EA7A0-3B81-4AA2-B77C-42D46658273F}" destId="{1F9241E6-0596-4CBC-90B9-43098D0144ED}" srcOrd="0" destOrd="0" presId="urn:microsoft.com/office/officeart/2005/8/layout/orgChart1"/>
    <dgm:cxn modelId="{7DF8B56C-70CC-405E-A4EB-67EF546BA644}" type="presOf" srcId="{C8AF4C15-8AB7-4FC2-9086-84A6BBDD58E6}" destId="{02ED27DE-CE9C-4CB8-90A2-72F3DD1F64D8}" srcOrd="0" destOrd="0" presId="urn:microsoft.com/office/officeart/2005/8/layout/orgChart1"/>
    <dgm:cxn modelId="{DC7B6674-FBBB-4DA9-BD68-5E152C82E686}" type="presOf" srcId="{755CF2EC-EE17-4EB1-885E-7C34E64C0D76}" destId="{420338E9-DCA5-4544-9C4F-F71487CEA48E}" srcOrd="0" destOrd="0" presId="urn:microsoft.com/office/officeart/2005/8/layout/orgChart1"/>
    <dgm:cxn modelId="{029D8054-611A-4195-ABFB-AFA9D6794F65}" type="presOf" srcId="{433A920C-D6C8-457D-BC54-E288DBC0E33D}" destId="{02E8E95C-E5CE-4DB5-A05A-BA4E2DADB6DA}" srcOrd="0" destOrd="0" presId="urn:microsoft.com/office/officeart/2005/8/layout/orgChart1"/>
    <dgm:cxn modelId="{C58BE659-9C50-4970-AE02-66292011BC81}" srcId="{154AE278-0CB0-43CE-8A54-464EE7217039}" destId="{C9AE8914-964E-429B-B33A-936D6E453B2F}" srcOrd="0" destOrd="0" parTransId="{B95EAAA5-FA22-43D5-95EB-1781BAA0FE63}" sibTransId="{3C211111-4CD9-45E8-AB56-2A77FD50607D}"/>
    <dgm:cxn modelId="{AA9E3B83-5544-49BE-B249-2361DD51521C}" srcId="{0D16A425-7FA3-4615-AE27-20B53A19DB8A}" destId="{154AE278-0CB0-43CE-8A54-464EE7217039}" srcOrd="0" destOrd="0" parTransId="{41F5E56B-B124-4372-AD7F-59C23D478D7B}" sibTransId="{75B5FFBF-BDA7-4B54-8719-7138B9A558E6}"/>
    <dgm:cxn modelId="{C1E1138A-2F8E-49CB-AAF8-7C3B243E06A7}" type="presOf" srcId="{C9AE8914-964E-429B-B33A-936D6E453B2F}" destId="{1EF8E943-C451-4334-A35F-40080B1C8471}" srcOrd="0" destOrd="0" presId="urn:microsoft.com/office/officeart/2005/8/layout/orgChart1"/>
    <dgm:cxn modelId="{A639D98E-FCB1-4ED8-8867-6CAAA285DF0F}" type="presOf" srcId="{A816BEAD-EF01-4B4A-9F01-F10D37FE4046}" destId="{E7850D4F-BFA7-470A-A56F-4579BD56C547}" srcOrd="1" destOrd="0" presId="urn:microsoft.com/office/officeart/2005/8/layout/orgChart1"/>
    <dgm:cxn modelId="{A29F1899-96CF-468F-8557-498DDBAA99D6}" type="presOf" srcId="{A816BEAD-EF01-4B4A-9F01-F10D37FE4046}" destId="{1D7D4F2A-3FCA-4C48-A4B7-FDD4E524BB77}" srcOrd="0" destOrd="0" presId="urn:microsoft.com/office/officeart/2005/8/layout/orgChart1"/>
    <dgm:cxn modelId="{FCC3109C-7E94-4AE5-89D1-1D6D7E72D12F}" type="presOf" srcId="{C9AE8914-964E-429B-B33A-936D6E453B2F}" destId="{868AF617-C4D3-41E5-B494-4DB56397AD35}" srcOrd="1" destOrd="0" presId="urn:microsoft.com/office/officeart/2005/8/layout/orgChart1"/>
    <dgm:cxn modelId="{888BDCA1-0B44-45A0-9B32-0F83A1F0490D}" type="presOf" srcId="{E9EC9A89-797B-445B-B28C-5E567F8FE49D}" destId="{7FB14C78-15AC-4244-99F9-4FCF47CC2518}" srcOrd="0" destOrd="0" presId="urn:microsoft.com/office/officeart/2005/8/layout/orgChart1"/>
    <dgm:cxn modelId="{A5461AAA-6E53-4FD0-9B25-C5904FCBD919}" type="presOf" srcId="{454CEC94-5BB8-4A86-9E38-5120C4324518}" destId="{92C86915-8116-4EF4-B13B-DD32B739C8C5}" srcOrd="1" destOrd="0" presId="urn:microsoft.com/office/officeart/2005/8/layout/orgChart1"/>
    <dgm:cxn modelId="{E8EF8AB2-BD14-4743-B2F0-5A032C543E23}" type="presOf" srcId="{154AE278-0CB0-43CE-8A54-464EE7217039}" destId="{B204D8FA-DBC1-47F0-8F69-684B93E32948}" srcOrd="1" destOrd="0" presId="urn:microsoft.com/office/officeart/2005/8/layout/orgChart1"/>
    <dgm:cxn modelId="{0F87CAB7-5BAC-4787-8CDF-9E985716E4CB}" type="presOf" srcId="{154AE278-0CB0-43CE-8A54-464EE7217039}" destId="{915DFF64-294E-47D4-AF05-F4362627D57A}" srcOrd="0" destOrd="0" presId="urn:microsoft.com/office/officeart/2005/8/layout/orgChart1"/>
    <dgm:cxn modelId="{07F8F3BA-98B2-4CA5-A99B-53D319A63455}" type="presOf" srcId="{454CEC94-5BB8-4A86-9E38-5120C4324518}" destId="{DA41F00A-213A-4325-828D-AD8379A7E04F}" srcOrd="0" destOrd="0" presId="urn:microsoft.com/office/officeart/2005/8/layout/orgChart1"/>
    <dgm:cxn modelId="{67C0F8BA-C1BE-4ECF-892F-555C5C983CAE}" type="presOf" srcId="{E97AB800-8B7D-4D79-9A74-243AE0CCC526}" destId="{6FCAC1FE-6710-4404-B4D0-7C1C6D7C241C}" srcOrd="0" destOrd="0" presId="urn:microsoft.com/office/officeart/2005/8/layout/orgChart1"/>
    <dgm:cxn modelId="{BA0F08C7-C296-44DB-ACB2-320EFF72A0FE}" type="presOf" srcId="{129B3907-776E-4E11-9607-59659A9E2D22}" destId="{9B78E775-CE4E-447B-BE19-4CFE62903A34}" srcOrd="0" destOrd="0" presId="urn:microsoft.com/office/officeart/2005/8/layout/orgChart1"/>
    <dgm:cxn modelId="{DFCC90CD-CA3A-456E-99B2-5C209BC38F6A}" type="presOf" srcId="{1C15B6C5-075F-4216-84A1-00214D8D21F5}" destId="{B75A8353-EE87-4A6E-9535-90AC1E304184}" srcOrd="0" destOrd="0" presId="urn:microsoft.com/office/officeart/2005/8/layout/orgChart1"/>
    <dgm:cxn modelId="{242219CF-A72C-42BD-9C93-B0581E14150C}" srcId="{C8AF4C15-8AB7-4FC2-9086-84A6BBDD58E6}" destId="{454CEC94-5BB8-4A86-9E38-5120C4324518}" srcOrd="1" destOrd="0" parTransId="{E9EC9A89-797B-445B-B28C-5E567F8FE49D}" sibTransId="{988F4304-38C4-4C5F-8AF1-337CA7A7E5AD}"/>
    <dgm:cxn modelId="{5667A1D3-D39F-4B27-A685-87B3821BAE5F}" type="presOf" srcId="{E97AB800-8B7D-4D79-9A74-243AE0CCC526}" destId="{15086F71-ECE1-4C1E-AED0-EEEF06468B84}" srcOrd="1" destOrd="0" presId="urn:microsoft.com/office/officeart/2005/8/layout/orgChart1"/>
    <dgm:cxn modelId="{D278A8D4-8B96-456A-B4EC-F46BBE54A658}" type="presOf" srcId="{05BD72D7-B2C8-408B-8034-A28AD4423D72}" destId="{F6EB397C-86C7-486A-932D-11DBFAE02C2A}" srcOrd="0" destOrd="0" presId="urn:microsoft.com/office/officeart/2005/8/layout/orgChart1"/>
    <dgm:cxn modelId="{35E223D5-4C74-4B76-AEFB-A4FA9EA7E763}" type="presOf" srcId="{41F5E56B-B124-4372-AD7F-59C23D478D7B}" destId="{8A4EB6FF-ADD0-45F0-AB9C-79753B93BE30}" srcOrd="0" destOrd="0" presId="urn:microsoft.com/office/officeart/2005/8/layout/orgChart1"/>
    <dgm:cxn modelId="{8D3AC8D5-4CB2-47E8-AF9B-2FB5D2730EBD}" type="presOf" srcId="{B95EAAA5-FA22-43D5-95EB-1781BAA0FE63}" destId="{3846F559-E839-49F4-8A10-981886A2F2C5}" srcOrd="0" destOrd="0" presId="urn:microsoft.com/office/officeart/2005/8/layout/orgChart1"/>
    <dgm:cxn modelId="{6DED50EC-8361-49AA-A2A9-3AE5E6A0D431}" srcId="{8D7EA7A0-3B81-4AA2-B77C-42D46658273F}" destId="{0D16A425-7FA3-4615-AE27-20B53A19DB8A}" srcOrd="0" destOrd="0" parTransId="{3DC8598C-859A-4965-B4C3-1244E367E261}" sibTransId="{CD200BED-37A8-455A-9AAD-3519036401FF}"/>
    <dgm:cxn modelId="{54D808FC-1E1E-4598-88BE-90E6D9E59287}" type="presOf" srcId="{C8AF4C15-8AB7-4FC2-9086-84A6BBDD58E6}" destId="{5758B600-EDD4-42CE-8CA2-957388A8A60D}" srcOrd="1" destOrd="0" presId="urn:microsoft.com/office/officeart/2005/8/layout/orgChart1"/>
    <dgm:cxn modelId="{5BFD20E1-7E79-446E-A4E8-8C5407219C58}" type="presParOf" srcId="{1F9241E6-0596-4CBC-90B9-43098D0144ED}" destId="{7547BAC6-D27F-4BEB-8890-C175E0BD3046}" srcOrd="0" destOrd="0" presId="urn:microsoft.com/office/officeart/2005/8/layout/orgChart1"/>
    <dgm:cxn modelId="{6EB7E199-F233-4CF1-8763-655C66F23039}" type="presParOf" srcId="{7547BAC6-D27F-4BEB-8890-C175E0BD3046}" destId="{7BD25FA1-064D-4506-9A68-622A18C5145D}" srcOrd="0" destOrd="0" presId="urn:microsoft.com/office/officeart/2005/8/layout/orgChart1"/>
    <dgm:cxn modelId="{F29A1D63-3CED-47A9-8513-C02A861D338E}" type="presParOf" srcId="{7BD25FA1-064D-4506-9A68-622A18C5145D}" destId="{E76F59F7-017D-4584-B016-269A9A31DBCA}" srcOrd="0" destOrd="0" presId="urn:microsoft.com/office/officeart/2005/8/layout/orgChart1"/>
    <dgm:cxn modelId="{AE70A938-227A-49ED-9C90-0F4E95678D8D}" type="presParOf" srcId="{7BD25FA1-064D-4506-9A68-622A18C5145D}" destId="{6C2B397D-DBD8-46B4-917A-89FD4BD41D75}" srcOrd="1" destOrd="0" presId="urn:microsoft.com/office/officeart/2005/8/layout/orgChart1"/>
    <dgm:cxn modelId="{7D17A899-A058-4740-A706-F18E71A1A683}" type="presParOf" srcId="{7547BAC6-D27F-4BEB-8890-C175E0BD3046}" destId="{BE0EBF47-3B9B-4C1B-B811-B520853F1906}" srcOrd="1" destOrd="0" presId="urn:microsoft.com/office/officeart/2005/8/layout/orgChart1"/>
    <dgm:cxn modelId="{4F4BC99C-546D-437B-997B-2A58572B39A0}" type="presParOf" srcId="{BE0EBF47-3B9B-4C1B-B811-B520853F1906}" destId="{8A4EB6FF-ADD0-45F0-AB9C-79753B93BE30}" srcOrd="0" destOrd="0" presId="urn:microsoft.com/office/officeart/2005/8/layout/orgChart1"/>
    <dgm:cxn modelId="{E69B2E70-F07D-4D91-83E3-402B69A3033E}" type="presParOf" srcId="{BE0EBF47-3B9B-4C1B-B811-B520853F1906}" destId="{BFE3DDC1-4DB4-410D-A794-A2FFDC1CDEB0}" srcOrd="1" destOrd="0" presId="urn:microsoft.com/office/officeart/2005/8/layout/orgChart1"/>
    <dgm:cxn modelId="{E3E7B19C-154A-4971-95B7-58A86CB907AB}" type="presParOf" srcId="{BFE3DDC1-4DB4-410D-A794-A2FFDC1CDEB0}" destId="{D62DD670-3EC0-426D-86F2-3EFECD161AAE}" srcOrd="0" destOrd="0" presId="urn:microsoft.com/office/officeart/2005/8/layout/orgChart1"/>
    <dgm:cxn modelId="{60516B74-D845-4A7F-A923-51A84BB0B2BA}" type="presParOf" srcId="{D62DD670-3EC0-426D-86F2-3EFECD161AAE}" destId="{915DFF64-294E-47D4-AF05-F4362627D57A}" srcOrd="0" destOrd="0" presId="urn:microsoft.com/office/officeart/2005/8/layout/orgChart1"/>
    <dgm:cxn modelId="{5CE0F3FE-5F35-43AC-BF2D-F948AC12A021}" type="presParOf" srcId="{D62DD670-3EC0-426D-86F2-3EFECD161AAE}" destId="{B204D8FA-DBC1-47F0-8F69-684B93E32948}" srcOrd="1" destOrd="0" presId="urn:microsoft.com/office/officeart/2005/8/layout/orgChart1"/>
    <dgm:cxn modelId="{45CA87BF-DA8D-4CF7-8593-0427A30F5FAA}" type="presParOf" srcId="{BFE3DDC1-4DB4-410D-A794-A2FFDC1CDEB0}" destId="{3B9A63C9-838A-43C8-861B-C3A6C352186E}" srcOrd="1" destOrd="0" presId="urn:microsoft.com/office/officeart/2005/8/layout/orgChart1"/>
    <dgm:cxn modelId="{1E9C25FE-9A0F-4BC2-84D6-336CBF08AFF1}" type="presParOf" srcId="{3B9A63C9-838A-43C8-861B-C3A6C352186E}" destId="{3846F559-E839-49F4-8A10-981886A2F2C5}" srcOrd="0" destOrd="0" presId="urn:microsoft.com/office/officeart/2005/8/layout/orgChart1"/>
    <dgm:cxn modelId="{D5E0642A-6714-4A72-AECD-F945C024AAA4}" type="presParOf" srcId="{3B9A63C9-838A-43C8-861B-C3A6C352186E}" destId="{5F304567-029C-4CA6-9CF4-0C11687CBD7B}" srcOrd="1" destOrd="0" presId="urn:microsoft.com/office/officeart/2005/8/layout/orgChart1"/>
    <dgm:cxn modelId="{19354D6F-F71F-4CEC-9838-A7883D09F0ED}" type="presParOf" srcId="{5F304567-029C-4CA6-9CF4-0C11687CBD7B}" destId="{C0698369-63AA-4E87-AF3E-14E2AB944D94}" srcOrd="0" destOrd="0" presId="urn:microsoft.com/office/officeart/2005/8/layout/orgChart1"/>
    <dgm:cxn modelId="{B74FE2D1-D2CC-4A38-AFA1-09709D068FBE}" type="presParOf" srcId="{C0698369-63AA-4E87-AF3E-14E2AB944D94}" destId="{1EF8E943-C451-4334-A35F-40080B1C8471}" srcOrd="0" destOrd="0" presId="urn:microsoft.com/office/officeart/2005/8/layout/orgChart1"/>
    <dgm:cxn modelId="{208BAF45-DF42-4578-A518-EF6EDD79A36A}" type="presParOf" srcId="{C0698369-63AA-4E87-AF3E-14E2AB944D94}" destId="{868AF617-C4D3-41E5-B494-4DB56397AD35}" srcOrd="1" destOrd="0" presId="urn:microsoft.com/office/officeart/2005/8/layout/orgChart1"/>
    <dgm:cxn modelId="{128DACF6-A56D-4807-81A8-2727CCD91E7E}" type="presParOf" srcId="{5F304567-029C-4CA6-9CF4-0C11687CBD7B}" destId="{989AC41E-0AB1-4864-893C-8E6A54703A2A}" srcOrd="1" destOrd="0" presId="urn:microsoft.com/office/officeart/2005/8/layout/orgChart1"/>
    <dgm:cxn modelId="{7F28AB33-500C-45B8-A97F-6545F445B5A4}" type="presParOf" srcId="{5F304567-029C-4CA6-9CF4-0C11687CBD7B}" destId="{7023F692-AB40-4DFE-9ED7-001EA09C2867}" srcOrd="2" destOrd="0" presId="urn:microsoft.com/office/officeart/2005/8/layout/orgChart1"/>
    <dgm:cxn modelId="{65102859-C6C8-4501-A448-1CF5694E9448}" type="presParOf" srcId="{3B9A63C9-838A-43C8-861B-C3A6C352186E}" destId="{9B78E775-CE4E-447B-BE19-4CFE62903A34}" srcOrd="2" destOrd="0" presId="urn:microsoft.com/office/officeart/2005/8/layout/orgChart1"/>
    <dgm:cxn modelId="{83BBA635-53C3-4935-B84C-852E8880D583}" type="presParOf" srcId="{3B9A63C9-838A-43C8-861B-C3A6C352186E}" destId="{D6115497-0079-438A-883D-C78AF3A591BD}" srcOrd="3" destOrd="0" presId="urn:microsoft.com/office/officeart/2005/8/layout/orgChart1"/>
    <dgm:cxn modelId="{486CC1EE-6F07-4F55-B4F6-DD262E3B402E}" type="presParOf" srcId="{D6115497-0079-438A-883D-C78AF3A591BD}" destId="{FDF62CE1-33A8-46C3-BC40-8FF6EA85FE83}" srcOrd="0" destOrd="0" presId="urn:microsoft.com/office/officeart/2005/8/layout/orgChart1"/>
    <dgm:cxn modelId="{64A92803-D3DB-4E64-96F7-9C7BDC29EEE3}" type="presParOf" srcId="{FDF62CE1-33A8-46C3-BC40-8FF6EA85FE83}" destId="{02E8E95C-E5CE-4DB5-A05A-BA4E2DADB6DA}" srcOrd="0" destOrd="0" presId="urn:microsoft.com/office/officeart/2005/8/layout/orgChart1"/>
    <dgm:cxn modelId="{0DBC2FD7-6126-4F68-8EF6-30E6A8073F74}" type="presParOf" srcId="{FDF62CE1-33A8-46C3-BC40-8FF6EA85FE83}" destId="{C9FD1B1D-43BD-40B0-893A-AD4A7CD9783B}" srcOrd="1" destOrd="0" presId="urn:microsoft.com/office/officeart/2005/8/layout/orgChart1"/>
    <dgm:cxn modelId="{A5EE4185-54CD-40F4-AEC5-CE570DA28245}" type="presParOf" srcId="{D6115497-0079-438A-883D-C78AF3A591BD}" destId="{F8423B0A-BF3D-4A05-B5D5-08FA0414C2C4}" srcOrd="1" destOrd="0" presId="urn:microsoft.com/office/officeart/2005/8/layout/orgChart1"/>
    <dgm:cxn modelId="{1F6C7EE9-A130-48FD-B68D-97D0FECCA083}" type="presParOf" srcId="{D6115497-0079-438A-883D-C78AF3A591BD}" destId="{AFFD1647-33DC-4851-A4C7-EFFAE567460C}" srcOrd="2" destOrd="0" presId="urn:microsoft.com/office/officeart/2005/8/layout/orgChart1"/>
    <dgm:cxn modelId="{F7F9372E-06EF-4C06-8D7E-DE5CDDAEE0A3}" type="presParOf" srcId="{BFE3DDC1-4DB4-410D-A794-A2FFDC1CDEB0}" destId="{0559FA1D-76E4-4864-B7EC-D21E07D9DDA2}" srcOrd="2" destOrd="0" presId="urn:microsoft.com/office/officeart/2005/8/layout/orgChart1"/>
    <dgm:cxn modelId="{D8431B59-A3DA-4BEB-B2BF-DF75B7DDFF8C}" type="presParOf" srcId="{BE0EBF47-3B9B-4C1B-B811-B520853F1906}" destId="{F6EB397C-86C7-486A-932D-11DBFAE02C2A}" srcOrd="2" destOrd="0" presId="urn:microsoft.com/office/officeart/2005/8/layout/orgChart1"/>
    <dgm:cxn modelId="{F15620B1-C6CD-40A1-8F4D-D3C574DF40CB}" type="presParOf" srcId="{BE0EBF47-3B9B-4C1B-B811-B520853F1906}" destId="{334FCAA5-A749-4827-81F0-4497953ACA61}" srcOrd="3" destOrd="0" presId="urn:microsoft.com/office/officeart/2005/8/layout/orgChart1"/>
    <dgm:cxn modelId="{6B03606E-9F89-4AB1-B2BE-2F0F611E2C80}" type="presParOf" srcId="{334FCAA5-A749-4827-81F0-4497953ACA61}" destId="{044EBC36-A84C-46C2-A75C-76C3BB613132}" srcOrd="0" destOrd="0" presId="urn:microsoft.com/office/officeart/2005/8/layout/orgChart1"/>
    <dgm:cxn modelId="{6E0FC720-48D4-48AA-8200-A0DD371D112C}" type="presParOf" srcId="{044EBC36-A84C-46C2-A75C-76C3BB613132}" destId="{02ED27DE-CE9C-4CB8-90A2-72F3DD1F64D8}" srcOrd="0" destOrd="0" presId="urn:microsoft.com/office/officeart/2005/8/layout/orgChart1"/>
    <dgm:cxn modelId="{C3DC82D6-8E28-4024-9E56-94FDAB62CDC6}" type="presParOf" srcId="{044EBC36-A84C-46C2-A75C-76C3BB613132}" destId="{5758B600-EDD4-42CE-8CA2-957388A8A60D}" srcOrd="1" destOrd="0" presId="urn:microsoft.com/office/officeart/2005/8/layout/orgChart1"/>
    <dgm:cxn modelId="{D489E971-11D8-4786-BB9A-C8A84F7D76E9}" type="presParOf" srcId="{334FCAA5-A749-4827-81F0-4497953ACA61}" destId="{EBF9A2AA-3FB1-439D-860A-07591135C59E}" srcOrd="1" destOrd="0" presId="urn:microsoft.com/office/officeart/2005/8/layout/orgChart1"/>
    <dgm:cxn modelId="{B1BB1BD9-6238-4B67-A621-E788B47CF2DD}" type="presParOf" srcId="{EBF9A2AA-3FB1-439D-860A-07591135C59E}" destId="{B75A8353-EE87-4A6E-9535-90AC1E304184}" srcOrd="0" destOrd="0" presId="urn:microsoft.com/office/officeart/2005/8/layout/orgChart1"/>
    <dgm:cxn modelId="{3C304C23-DB7E-4E3C-B114-B72A061E4163}" type="presParOf" srcId="{EBF9A2AA-3FB1-439D-860A-07591135C59E}" destId="{7BEA60F0-A33A-4667-9DF2-8644AF720803}" srcOrd="1" destOrd="0" presId="urn:microsoft.com/office/officeart/2005/8/layout/orgChart1"/>
    <dgm:cxn modelId="{05A3E687-6F10-4E7C-9E96-B0847E9D4010}" type="presParOf" srcId="{7BEA60F0-A33A-4667-9DF2-8644AF720803}" destId="{DAF30860-DB47-4804-ABD5-35D27F25F5B2}" srcOrd="0" destOrd="0" presId="urn:microsoft.com/office/officeart/2005/8/layout/orgChart1"/>
    <dgm:cxn modelId="{D24466FF-57B8-4C1D-8E05-30DA1A1F0A55}" type="presParOf" srcId="{DAF30860-DB47-4804-ABD5-35D27F25F5B2}" destId="{6FCAC1FE-6710-4404-B4D0-7C1C6D7C241C}" srcOrd="0" destOrd="0" presId="urn:microsoft.com/office/officeart/2005/8/layout/orgChart1"/>
    <dgm:cxn modelId="{F0437B3E-A965-4DEB-9348-1C28F95478AD}" type="presParOf" srcId="{DAF30860-DB47-4804-ABD5-35D27F25F5B2}" destId="{15086F71-ECE1-4C1E-AED0-EEEF06468B84}" srcOrd="1" destOrd="0" presId="urn:microsoft.com/office/officeart/2005/8/layout/orgChart1"/>
    <dgm:cxn modelId="{9C893B8B-6375-45E7-A775-02EE25ED8072}" type="presParOf" srcId="{7BEA60F0-A33A-4667-9DF2-8644AF720803}" destId="{493C339A-56A6-4C55-93A3-BACD4C539050}" srcOrd="1" destOrd="0" presId="urn:microsoft.com/office/officeart/2005/8/layout/orgChart1"/>
    <dgm:cxn modelId="{2407967C-AD4B-42A3-A5EA-C2FF449B0BE5}" type="presParOf" srcId="{7BEA60F0-A33A-4667-9DF2-8644AF720803}" destId="{8051A4EF-B274-4E07-AD5E-7D4CF469771C}" srcOrd="2" destOrd="0" presId="urn:microsoft.com/office/officeart/2005/8/layout/orgChart1"/>
    <dgm:cxn modelId="{4FC632FC-4CC2-41A4-ABDC-0066D3DF8315}" type="presParOf" srcId="{EBF9A2AA-3FB1-439D-860A-07591135C59E}" destId="{7FB14C78-15AC-4244-99F9-4FCF47CC2518}" srcOrd="2" destOrd="0" presId="urn:microsoft.com/office/officeart/2005/8/layout/orgChart1"/>
    <dgm:cxn modelId="{83C89ED8-BADC-4E5A-9293-55A0C11B33BD}" type="presParOf" srcId="{EBF9A2AA-3FB1-439D-860A-07591135C59E}" destId="{FAF007CB-8625-4A92-969A-2799305A9B52}" srcOrd="3" destOrd="0" presId="urn:microsoft.com/office/officeart/2005/8/layout/orgChart1"/>
    <dgm:cxn modelId="{D0F0EABD-72CC-4330-BF07-E82769D0EDF8}" type="presParOf" srcId="{FAF007CB-8625-4A92-969A-2799305A9B52}" destId="{62152F31-852C-40FB-B93F-49382FACCAFC}" srcOrd="0" destOrd="0" presId="urn:microsoft.com/office/officeart/2005/8/layout/orgChart1"/>
    <dgm:cxn modelId="{C3CA7B7D-AB54-4064-A240-543DF0A25D8D}" type="presParOf" srcId="{62152F31-852C-40FB-B93F-49382FACCAFC}" destId="{DA41F00A-213A-4325-828D-AD8379A7E04F}" srcOrd="0" destOrd="0" presId="urn:microsoft.com/office/officeart/2005/8/layout/orgChart1"/>
    <dgm:cxn modelId="{41F7341F-5AC7-43E2-9B16-F47513854D4B}" type="presParOf" srcId="{62152F31-852C-40FB-B93F-49382FACCAFC}" destId="{92C86915-8116-4EF4-B13B-DD32B739C8C5}" srcOrd="1" destOrd="0" presId="urn:microsoft.com/office/officeart/2005/8/layout/orgChart1"/>
    <dgm:cxn modelId="{03FDDECF-CD25-44D1-B530-F192CDD183A7}" type="presParOf" srcId="{FAF007CB-8625-4A92-969A-2799305A9B52}" destId="{9304616A-25B6-49A4-B99F-D748C600B141}" srcOrd="1" destOrd="0" presId="urn:microsoft.com/office/officeart/2005/8/layout/orgChart1"/>
    <dgm:cxn modelId="{78F84CCF-179A-4001-8BED-D4B46F2273DC}" type="presParOf" srcId="{FAF007CB-8625-4A92-969A-2799305A9B52}" destId="{1FFFC22B-4388-4005-847A-5B1DBAA1294B}" srcOrd="2" destOrd="0" presId="urn:microsoft.com/office/officeart/2005/8/layout/orgChart1"/>
    <dgm:cxn modelId="{B04C9515-256B-460E-8778-89A365F4E7B5}" type="presParOf" srcId="{334FCAA5-A749-4827-81F0-4497953ACA61}" destId="{81472E3F-91DF-48E2-A7B7-B06D816D16FE}" srcOrd="2" destOrd="0" presId="urn:microsoft.com/office/officeart/2005/8/layout/orgChart1"/>
    <dgm:cxn modelId="{DB0DC791-667A-473C-8669-CA138231AF95}" type="presParOf" srcId="{BE0EBF47-3B9B-4C1B-B811-B520853F1906}" destId="{420338E9-DCA5-4544-9C4F-F71487CEA48E}" srcOrd="4" destOrd="0" presId="urn:microsoft.com/office/officeart/2005/8/layout/orgChart1"/>
    <dgm:cxn modelId="{C3CF6417-A3F2-4964-B689-6A25F3788C71}" type="presParOf" srcId="{BE0EBF47-3B9B-4C1B-B811-B520853F1906}" destId="{205B2C79-D5C9-4DD3-ACAA-529A3DCBBC98}" srcOrd="5" destOrd="0" presId="urn:microsoft.com/office/officeart/2005/8/layout/orgChart1"/>
    <dgm:cxn modelId="{621E3081-BB6D-43E6-A7C3-6BA003A13EB1}" type="presParOf" srcId="{205B2C79-D5C9-4DD3-ACAA-529A3DCBBC98}" destId="{877AD145-85C8-4852-95EE-E5E482BF8396}" srcOrd="0" destOrd="0" presId="urn:microsoft.com/office/officeart/2005/8/layout/orgChart1"/>
    <dgm:cxn modelId="{CF00BF04-1E0A-4110-80F4-AD8E6A928001}" type="presParOf" srcId="{877AD145-85C8-4852-95EE-E5E482BF8396}" destId="{1D7D4F2A-3FCA-4C48-A4B7-FDD4E524BB77}" srcOrd="0" destOrd="0" presId="urn:microsoft.com/office/officeart/2005/8/layout/orgChart1"/>
    <dgm:cxn modelId="{6ACF344F-FEAF-4556-B032-44EE277677AA}" type="presParOf" srcId="{877AD145-85C8-4852-95EE-E5E482BF8396}" destId="{E7850D4F-BFA7-470A-A56F-4579BD56C547}" srcOrd="1" destOrd="0" presId="urn:microsoft.com/office/officeart/2005/8/layout/orgChart1"/>
    <dgm:cxn modelId="{D6502385-9F20-47B7-AAAB-E6857180AAD9}" type="presParOf" srcId="{205B2C79-D5C9-4DD3-ACAA-529A3DCBBC98}" destId="{762F6725-85C0-4FA1-AE2C-FDE7DC08D91A}" srcOrd="1" destOrd="0" presId="urn:microsoft.com/office/officeart/2005/8/layout/orgChart1"/>
    <dgm:cxn modelId="{F0576DAF-F8B9-46BC-9FF6-E9BF216BE23B}" type="presParOf" srcId="{205B2C79-D5C9-4DD3-ACAA-529A3DCBBC98}" destId="{C8212238-8241-404F-A48F-771A96E6ECAC}" srcOrd="2" destOrd="0" presId="urn:microsoft.com/office/officeart/2005/8/layout/orgChart1"/>
    <dgm:cxn modelId="{BB5FCE59-B854-43B2-9912-950634C440C9}" type="presParOf" srcId="{7547BAC6-D27F-4BEB-8890-C175E0BD3046}" destId="{D392CCA7-0447-4479-98D1-1877FC40917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F9ADBBC-8B9E-44C0-8435-BCDD174EC255}"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2CF2D246-CBCC-4A27-96F8-68787346DB07}">
      <dgm:prSet phldrT="[Metin]"/>
      <dgm:spPr/>
      <dgm:t>
        <a:bodyPr/>
        <a:lstStyle/>
        <a:p>
          <a:r>
            <a:rPr lang="tr-TR" dirty="0"/>
            <a:t>Acentelik İlişkisinin Sona Ermesinin Sonuçları</a:t>
          </a:r>
        </a:p>
      </dgm:t>
    </dgm:pt>
    <dgm:pt modelId="{578FBB5F-4384-407B-ABF4-A3A6152B6B14}" type="parTrans" cxnId="{28CA5BC5-169E-436C-94D5-71B558F0C9C8}">
      <dgm:prSet/>
      <dgm:spPr/>
      <dgm:t>
        <a:bodyPr/>
        <a:lstStyle/>
        <a:p>
          <a:endParaRPr lang="tr-TR"/>
        </a:p>
      </dgm:t>
    </dgm:pt>
    <dgm:pt modelId="{497CA603-CCBA-422D-9426-BCF466DAE1F1}" type="sibTrans" cxnId="{28CA5BC5-169E-436C-94D5-71B558F0C9C8}">
      <dgm:prSet/>
      <dgm:spPr/>
      <dgm:t>
        <a:bodyPr/>
        <a:lstStyle/>
        <a:p>
          <a:endParaRPr lang="tr-TR"/>
        </a:p>
      </dgm:t>
    </dgm:pt>
    <dgm:pt modelId="{0F90FDE6-1953-44E6-9851-EB50D60D7ADD}">
      <dgm:prSet phldrT="[Metin]"/>
      <dgm:spPr/>
      <dgm:t>
        <a:bodyPr/>
        <a:lstStyle/>
        <a:p>
          <a:r>
            <a:rPr lang="tr-TR" dirty="0"/>
            <a:t>Denkleştirme Talebi (TTK m. 122)</a:t>
          </a:r>
        </a:p>
      </dgm:t>
    </dgm:pt>
    <dgm:pt modelId="{2BC1C3C1-D51A-4DD2-B7F9-C18096C377DB}" type="parTrans" cxnId="{9370FD8B-D22E-4A19-90F1-6567C1191DF9}">
      <dgm:prSet/>
      <dgm:spPr/>
      <dgm:t>
        <a:bodyPr/>
        <a:lstStyle/>
        <a:p>
          <a:endParaRPr lang="tr-TR"/>
        </a:p>
      </dgm:t>
    </dgm:pt>
    <dgm:pt modelId="{F3B60A72-098C-4889-83C4-8B6406CD40E0}" type="sibTrans" cxnId="{9370FD8B-D22E-4A19-90F1-6567C1191DF9}">
      <dgm:prSet/>
      <dgm:spPr/>
      <dgm:t>
        <a:bodyPr/>
        <a:lstStyle/>
        <a:p>
          <a:endParaRPr lang="tr-TR"/>
        </a:p>
      </dgm:t>
    </dgm:pt>
    <dgm:pt modelId="{E0DB625E-6230-4C25-8031-F887EA39496A}">
      <dgm:prSet phldrT="[Metin]"/>
      <dgm:spPr/>
      <dgm:t>
        <a:bodyPr/>
        <a:lstStyle/>
        <a:p>
          <a:r>
            <a:rPr lang="tr-TR" dirty="0"/>
            <a:t>Rekabet Yasağı Anlaşması (TTK m. 123)</a:t>
          </a:r>
        </a:p>
      </dgm:t>
    </dgm:pt>
    <dgm:pt modelId="{97F3EBE2-F34F-4EEE-AF9C-9D6B162ED62C}" type="parTrans" cxnId="{27F8BA3A-EBD8-48D6-A405-0E717FC971D6}">
      <dgm:prSet/>
      <dgm:spPr/>
      <dgm:t>
        <a:bodyPr/>
        <a:lstStyle/>
        <a:p>
          <a:endParaRPr lang="tr-TR"/>
        </a:p>
      </dgm:t>
    </dgm:pt>
    <dgm:pt modelId="{967550C9-70C3-458D-A281-0FAD820E5E7E}" type="sibTrans" cxnId="{27F8BA3A-EBD8-48D6-A405-0E717FC971D6}">
      <dgm:prSet/>
      <dgm:spPr/>
      <dgm:t>
        <a:bodyPr/>
        <a:lstStyle/>
        <a:p>
          <a:endParaRPr lang="tr-TR"/>
        </a:p>
      </dgm:t>
    </dgm:pt>
    <dgm:pt modelId="{7D34C498-D7E0-4A66-87FE-BDDECC6763D9}" type="pres">
      <dgm:prSet presAssocID="{8F9ADBBC-8B9E-44C0-8435-BCDD174EC255}" presName="hierChild1" presStyleCnt="0">
        <dgm:presLayoutVars>
          <dgm:orgChart val="1"/>
          <dgm:chPref val="1"/>
          <dgm:dir/>
          <dgm:animOne val="branch"/>
          <dgm:animLvl val="lvl"/>
          <dgm:resizeHandles/>
        </dgm:presLayoutVars>
      </dgm:prSet>
      <dgm:spPr/>
    </dgm:pt>
    <dgm:pt modelId="{588975C0-4661-4974-938E-1F62ABAE1673}" type="pres">
      <dgm:prSet presAssocID="{2CF2D246-CBCC-4A27-96F8-68787346DB07}" presName="hierRoot1" presStyleCnt="0">
        <dgm:presLayoutVars>
          <dgm:hierBranch val="init"/>
        </dgm:presLayoutVars>
      </dgm:prSet>
      <dgm:spPr/>
    </dgm:pt>
    <dgm:pt modelId="{5A31561D-5CD3-4811-AFE3-2B96278E5CBA}" type="pres">
      <dgm:prSet presAssocID="{2CF2D246-CBCC-4A27-96F8-68787346DB07}" presName="rootComposite1" presStyleCnt="0"/>
      <dgm:spPr/>
    </dgm:pt>
    <dgm:pt modelId="{322A4EF0-248B-4B0A-8186-3F964C0F3B90}" type="pres">
      <dgm:prSet presAssocID="{2CF2D246-CBCC-4A27-96F8-68787346DB07}" presName="rootText1" presStyleLbl="node0" presStyleIdx="0" presStyleCnt="1" custScaleX="165841">
        <dgm:presLayoutVars>
          <dgm:chPref val="3"/>
        </dgm:presLayoutVars>
      </dgm:prSet>
      <dgm:spPr/>
    </dgm:pt>
    <dgm:pt modelId="{4A2659A4-F5FB-4D03-AB02-54DF12BB81BF}" type="pres">
      <dgm:prSet presAssocID="{2CF2D246-CBCC-4A27-96F8-68787346DB07}" presName="rootConnector1" presStyleLbl="node1" presStyleIdx="0" presStyleCnt="0"/>
      <dgm:spPr/>
    </dgm:pt>
    <dgm:pt modelId="{033A873D-C86A-410C-9546-B7E90593CC8D}" type="pres">
      <dgm:prSet presAssocID="{2CF2D246-CBCC-4A27-96F8-68787346DB07}" presName="hierChild2" presStyleCnt="0"/>
      <dgm:spPr/>
    </dgm:pt>
    <dgm:pt modelId="{A7009C11-8B77-420B-AA6A-49CE6D2A1C3D}" type="pres">
      <dgm:prSet presAssocID="{2BC1C3C1-D51A-4DD2-B7F9-C18096C377DB}" presName="Name37" presStyleLbl="parChTrans1D2" presStyleIdx="0" presStyleCnt="2"/>
      <dgm:spPr/>
    </dgm:pt>
    <dgm:pt modelId="{7C873464-06A8-4953-B475-9F9735F63ECB}" type="pres">
      <dgm:prSet presAssocID="{0F90FDE6-1953-44E6-9851-EB50D60D7ADD}" presName="hierRoot2" presStyleCnt="0">
        <dgm:presLayoutVars>
          <dgm:hierBranch val="init"/>
        </dgm:presLayoutVars>
      </dgm:prSet>
      <dgm:spPr/>
    </dgm:pt>
    <dgm:pt modelId="{5CACDDF6-8603-4AF6-92DA-E87AB9C4112C}" type="pres">
      <dgm:prSet presAssocID="{0F90FDE6-1953-44E6-9851-EB50D60D7ADD}" presName="rootComposite" presStyleCnt="0"/>
      <dgm:spPr/>
    </dgm:pt>
    <dgm:pt modelId="{9DE6ACA9-2ACC-4507-882E-68E0B94BBA10}" type="pres">
      <dgm:prSet presAssocID="{0F90FDE6-1953-44E6-9851-EB50D60D7ADD}" presName="rootText" presStyleLbl="node2" presStyleIdx="0" presStyleCnt="2">
        <dgm:presLayoutVars>
          <dgm:chPref val="3"/>
        </dgm:presLayoutVars>
      </dgm:prSet>
      <dgm:spPr/>
    </dgm:pt>
    <dgm:pt modelId="{9C906A63-2A77-4719-AB13-F4FDA09A2D38}" type="pres">
      <dgm:prSet presAssocID="{0F90FDE6-1953-44E6-9851-EB50D60D7ADD}" presName="rootConnector" presStyleLbl="node2" presStyleIdx="0" presStyleCnt="2"/>
      <dgm:spPr/>
    </dgm:pt>
    <dgm:pt modelId="{599BEF27-A2A2-4B8C-8DD8-27F4000470DA}" type="pres">
      <dgm:prSet presAssocID="{0F90FDE6-1953-44E6-9851-EB50D60D7ADD}" presName="hierChild4" presStyleCnt="0"/>
      <dgm:spPr/>
    </dgm:pt>
    <dgm:pt modelId="{213313A3-F307-48D7-B67E-F2395E2B8158}" type="pres">
      <dgm:prSet presAssocID="{0F90FDE6-1953-44E6-9851-EB50D60D7ADD}" presName="hierChild5" presStyleCnt="0"/>
      <dgm:spPr/>
    </dgm:pt>
    <dgm:pt modelId="{DCBADC9E-5410-4EE5-B1BD-61724DCB0132}" type="pres">
      <dgm:prSet presAssocID="{97F3EBE2-F34F-4EEE-AF9C-9D6B162ED62C}" presName="Name37" presStyleLbl="parChTrans1D2" presStyleIdx="1" presStyleCnt="2"/>
      <dgm:spPr/>
    </dgm:pt>
    <dgm:pt modelId="{06D8B81A-191D-49EF-A701-74A6D0877E2F}" type="pres">
      <dgm:prSet presAssocID="{E0DB625E-6230-4C25-8031-F887EA39496A}" presName="hierRoot2" presStyleCnt="0">
        <dgm:presLayoutVars>
          <dgm:hierBranch val="init"/>
        </dgm:presLayoutVars>
      </dgm:prSet>
      <dgm:spPr/>
    </dgm:pt>
    <dgm:pt modelId="{0D606B21-386C-4402-B392-E378AAC10724}" type="pres">
      <dgm:prSet presAssocID="{E0DB625E-6230-4C25-8031-F887EA39496A}" presName="rootComposite" presStyleCnt="0"/>
      <dgm:spPr/>
    </dgm:pt>
    <dgm:pt modelId="{86FBFE10-10F2-47DD-A9D6-4B7FB26A86C9}" type="pres">
      <dgm:prSet presAssocID="{E0DB625E-6230-4C25-8031-F887EA39496A}" presName="rootText" presStyleLbl="node2" presStyleIdx="1" presStyleCnt="2">
        <dgm:presLayoutVars>
          <dgm:chPref val="3"/>
        </dgm:presLayoutVars>
      </dgm:prSet>
      <dgm:spPr/>
    </dgm:pt>
    <dgm:pt modelId="{CD865B05-EAA9-4722-9CA5-C063723D894E}" type="pres">
      <dgm:prSet presAssocID="{E0DB625E-6230-4C25-8031-F887EA39496A}" presName="rootConnector" presStyleLbl="node2" presStyleIdx="1" presStyleCnt="2"/>
      <dgm:spPr/>
    </dgm:pt>
    <dgm:pt modelId="{0EC0B4EF-277A-4955-8D07-CBE135444B82}" type="pres">
      <dgm:prSet presAssocID="{E0DB625E-6230-4C25-8031-F887EA39496A}" presName="hierChild4" presStyleCnt="0"/>
      <dgm:spPr/>
    </dgm:pt>
    <dgm:pt modelId="{548FC25A-D119-444A-8514-7A0E9A79FDB2}" type="pres">
      <dgm:prSet presAssocID="{E0DB625E-6230-4C25-8031-F887EA39496A}" presName="hierChild5" presStyleCnt="0"/>
      <dgm:spPr/>
    </dgm:pt>
    <dgm:pt modelId="{148F73B8-8322-4A83-9AC4-A280849DA6AE}" type="pres">
      <dgm:prSet presAssocID="{2CF2D246-CBCC-4A27-96F8-68787346DB07}" presName="hierChild3" presStyleCnt="0"/>
      <dgm:spPr/>
    </dgm:pt>
  </dgm:ptLst>
  <dgm:cxnLst>
    <dgm:cxn modelId="{A0471B00-E1D8-40D0-A13A-8EFDFBEAE200}" type="presOf" srcId="{E0DB625E-6230-4C25-8031-F887EA39496A}" destId="{86FBFE10-10F2-47DD-A9D6-4B7FB26A86C9}" srcOrd="0" destOrd="0" presId="urn:microsoft.com/office/officeart/2005/8/layout/orgChart1"/>
    <dgm:cxn modelId="{6AC33D2D-CAAB-4A99-AC92-15C9B9B9B968}" type="presOf" srcId="{2BC1C3C1-D51A-4DD2-B7F9-C18096C377DB}" destId="{A7009C11-8B77-420B-AA6A-49CE6D2A1C3D}" srcOrd="0" destOrd="0" presId="urn:microsoft.com/office/officeart/2005/8/layout/orgChart1"/>
    <dgm:cxn modelId="{64688D34-B7EE-456B-9873-577F0A8EA4EF}" type="presOf" srcId="{E0DB625E-6230-4C25-8031-F887EA39496A}" destId="{CD865B05-EAA9-4722-9CA5-C063723D894E}" srcOrd="1" destOrd="0" presId="urn:microsoft.com/office/officeart/2005/8/layout/orgChart1"/>
    <dgm:cxn modelId="{27F8BA3A-EBD8-48D6-A405-0E717FC971D6}" srcId="{2CF2D246-CBCC-4A27-96F8-68787346DB07}" destId="{E0DB625E-6230-4C25-8031-F887EA39496A}" srcOrd="1" destOrd="0" parTransId="{97F3EBE2-F34F-4EEE-AF9C-9D6B162ED62C}" sibTransId="{967550C9-70C3-458D-A281-0FAD820E5E7E}"/>
    <dgm:cxn modelId="{C1085D41-FD6B-4352-BF4F-796785F0934D}" type="presOf" srcId="{2CF2D246-CBCC-4A27-96F8-68787346DB07}" destId="{322A4EF0-248B-4B0A-8186-3F964C0F3B90}" srcOrd="0" destOrd="0" presId="urn:microsoft.com/office/officeart/2005/8/layout/orgChart1"/>
    <dgm:cxn modelId="{1B718D48-F995-4ACA-AC97-E8AA87D737DE}" type="presOf" srcId="{0F90FDE6-1953-44E6-9851-EB50D60D7ADD}" destId="{9DE6ACA9-2ACC-4507-882E-68E0B94BBA10}" srcOrd="0" destOrd="0" presId="urn:microsoft.com/office/officeart/2005/8/layout/orgChart1"/>
    <dgm:cxn modelId="{9370FD8B-D22E-4A19-90F1-6567C1191DF9}" srcId="{2CF2D246-CBCC-4A27-96F8-68787346DB07}" destId="{0F90FDE6-1953-44E6-9851-EB50D60D7ADD}" srcOrd="0" destOrd="0" parTransId="{2BC1C3C1-D51A-4DD2-B7F9-C18096C377DB}" sibTransId="{F3B60A72-098C-4889-83C4-8B6406CD40E0}"/>
    <dgm:cxn modelId="{47BB1EBA-1C83-4F3B-AC8A-B6B05A4DC7D1}" type="presOf" srcId="{97F3EBE2-F34F-4EEE-AF9C-9D6B162ED62C}" destId="{DCBADC9E-5410-4EE5-B1BD-61724DCB0132}" srcOrd="0" destOrd="0" presId="urn:microsoft.com/office/officeart/2005/8/layout/orgChart1"/>
    <dgm:cxn modelId="{CFDC93C3-A1E0-4289-8697-BBED3ACED6C1}" type="presOf" srcId="{2CF2D246-CBCC-4A27-96F8-68787346DB07}" destId="{4A2659A4-F5FB-4D03-AB02-54DF12BB81BF}" srcOrd="1" destOrd="0" presId="urn:microsoft.com/office/officeart/2005/8/layout/orgChart1"/>
    <dgm:cxn modelId="{28CA5BC5-169E-436C-94D5-71B558F0C9C8}" srcId="{8F9ADBBC-8B9E-44C0-8435-BCDD174EC255}" destId="{2CF2D246-CBCC-4A27-96F8-68787346DB07}" srcOrd="0" destOrd="0" parTransId="{578FBB5F-4384-407B-ABF4-A3A6152B6B14}" sibTransId="{497CA603-CCBA-422D-9426-BCF466DAE1F1}"/>
    <dgm:cxn modelId="{F1F740DB-4C49-4E9A-BD21-5F058CD2EE6A}" type="presOf" srcId="{0F90FDE6-1953-44E6-9851-EB50D60D7ADD}" destId="{9C906A63-2A77-4719-AB13-F4FDA09A2D38}" srcOrd="1" destOrd="0" presId="urn:microsoft.com/office/officeart/2005/8/layout/orgChart1"/>
    <dgm:cxn modelId="{8B06FDE3-65E7-42E5-89F7-B2306293124B}" type="presOf" srcId="{8F9ADBBC-8B9E-44C0-8435-BCDD174EC255}" destId="{7D34C498-D7E0-4A66-87FE-BDDECC6763D9}" srcOrd="0" destOrd="0" presId="urn:microsoft.com/office/officeart/2005/8/layout/orgChart1"/>
    <dgm:cxn modelId="{0ECB13D0-7212-4891-A185-96BC933B2D0D}" type="presParOf" srcId="{7D34C498-D7E0-4A66-87FE-BDDECC6763D9}" destId="{588975C0-4661-4974-938E-1F62ABAE1673}" srcOrd="0" destOrd="0" presId="urn:microsoft.com/office/officeart/2005/8/layout/orgChart1"/>
    <dgm:cxn modelId="{8990DD17-B8CA-4297-B144-D5A1A8776750}" type="presParOf" srcId="{588975C0-4661-4974-938E-1F62ABAE1673}" destId="{5A31561D-5CD3-4811-AFE3-2B96278E5CBA}" srcOrd="0" destOrd="0" presId="urn:microsoft.com/office/officeart/2005/8/layout/orgChart1"/>
    <dgm:cxn modelId="{9948F7F0-621F-4676-8CD3-16B15010B8B2}" type="presParOf" srcId="{5A31561D-5CD3-4811-AFE3-2B96278E5CBA}" destId="{322A4EF0-248B-4B0A-8186-3F964C0F3B90}" srcOrd="0" destOrd="0" presId="urn:microsoft.com/office/officeart/2005/8/layout/orgChart1"/>
    <dgm:cxn modelId="{386E1F55-9CBE-49CD-95E5-FB0C6BD4253D}" type="presParOf" srcId="{5A31561D-5CD3-4811-AFE3-2B96278E5CBA}" destId="{4A2659A4-F5FB-4D03-AB02-54DF12BB81BF}" srcOrd="1" destOrd="0" presId="urn:microsoft.com/office/officeart/2005/8/layout/orgChart1"/>
    <dgm:cxn modelId="{29573735-DF0A-48CD-AC72-7D3DEB9C7415}" type="presParOf" srcId="{588975C0-4661-4974-938E-1F62ABAE1673}" destId="{033A873D-C86A-410C-9546-B7E90593CC8D}" srcOrd="1" destOrd="0" presId="urn:microsoft.com/office/officeart/2005/8/layout/orgChart1"/>
    <dgm:cxn modelId="{FBF355F5-3F06-45E6-8B9E-430D14D9B2FF}" type="presParOf" srcId="{033A873D-C86A-410C-9546-B7E90593CC8D}" destId="{A7009C11-8B77-420B-AA6A-49CE6D2A1C3D}" srcOrd="0" destOrd="0" presId="urn:microsoft.com/office/officeart/2005/8/layout/orgChart1"/>
    <dgm:cxn modelId="{6BA84A3D-EFEA-43C8-94DC-BB0F36D8F183}" type="presParOf" srcId="{033A873D-C86A-410C-9546-B7E90593CC8D}" destId="{7C873464-06A8-4953-B475-9F9735F63ECB}" srcOrd="1" destOrd="0" presId="urn:microsoft.com/office/officeart/2005/8/layout/orgChart1"/>
    <dgm:cxn modelId="{CFD57469-6C36-4B50-AE6E-D4B643BAF138}" type="presParOf" srcId="{7C873464-06A8-4953-B475-9F9735F63ECB}" destId="{5CACDDF6-8603-4AF6-92DA-E87AB9C4112C}" srcOrd="0" destOrd="0" presId="urn:microsoft.com/office/officeart/2005/8/layout/orgChart1"/>
    <dgm:cxn modelId="{C6940B42-A471-450B-931C-8C1274B2550D}" type="presParOf" srcId="{5CACDDF6-8603-4AF6-92DA-E87AB9C4112C}" destId="{9DE6ACA9-2ACC-4507-882E-68E0B94BBA10}" srcOrd="0" destOrd="0" presId="urn:microsoft.com/office/officeart/2005/8/layout/orgChart1"/>
    <dgm:cxn modelId="{22534869-320C-4CCD-A1CE-DB9C088A9D69}" type="presParOf" srcId="{5CACDDF6-8603-4AF6-92DA-E87AB9C4112C}" destId="{9C906A63-2A77-4719-AB13-F4FDA09A2D38}" srcOrd="1" destOrd="0" presId="urn:microsoft.com/office/officeart/2005/8/layout/orgChart1"/>
    <dgm:cxn modelId="{76651994-EFFC-4DBD-B728-4E4F27CF118B}" type="presParOf" srcId="{7C873464-06A8-4953-B475-9F9735F63ECB}" destId="{599BEF27-A2A2-4B8C-8DD8-27F4000470DA}" srcOrd="1" destOrd="0" presId="urn:microsoft.com/office/officeart/2005/8/layout/orgChart1"/>
    <dgm:cxn modelId="{FF120C65-A41F-4EFA-B230-920F675B7042}" type="presParOf" srcId="{7C873464-06A8-4953-B475-9F9735F63ECB}" destId="{213313A3-F307-48D7-B67E-F2395E2B8158}" srcOrd="2" destOrd="0" presId="urn:microsoft.com/office/officeart/2005/8/layout/orgChart1"/>
    <dgm:cxn modelId="{EF75ABA6-B144-4E2A-83CC-E736E7105B53}" type="presParOf" srcId="{033A873D-C86A-410C-9546-B7E90593CC8D}" destId="{DCBADC9E-5410-4EE5-B1BD-61724DCB0132}" srcOrd="2" destOrd="0" presId="urn:microsoft.com/office/officeart/2005/8/layout/orgChart1"/>
    <dgm:cxn modelId="{85BA6C47-D423-40D7-B486-BB9AB7B48C8C}" type="presParOf" srcId="{033A873D-C86A-410C-9546-B7E90593CC8D}" destId="{06D8B81A-191D-49EF-A701-74A6D0877E2F}" srcOrd="3" destOrd="0" presId="urn:microsoft.com/office/officeart/2005/8/layout/orgChart1"/>
    <dgm:cxn modelId="{2D21681A-618A-4C64-B90B-FCE3EE987C50}" type="presParOf" srcId="{06D8B81A-191D-49EF-A701-74A6D0877E2F}" destId="{0D606B21-386C-4402-B392-E378AAC10724}" srcOrd="0" destOrd="0" presId="urn:microsoft.com/office/officeart/2005/8/layout/orgChart1"/>
    <dgm:cxn modelId="{9F78428A-70B2-4EB4-AE77-104518DA362E}" type="presParOf" srcId="{0D606B21-386C-4402-B392-E378AAC10724}" destId="{86FBFE10-10F2-47DD-A9D6-4B7FB26A86C9}" srcOrd="0" destOrd="0" presId="urn:microsoft.com/office/officeart/2005/8/layout/orgChart1"/>
    <dgm:cxn modelId="{8136E3E0-CD1D-4D89-93B9-77C188497154}" type="presParOf" srcId="{0D606B21-386C-4402-B392-E378AAC10724}" destId="{CD865B05-EAA9-4722-9CA5-C063723D894E}" srcOrd="1" destOrd="0" presId="urn:microsoft.com/office/officeart/2005/8/layout/orgChart1"/>
    <dgm:cxn modelId="{460610CE-510F-49A6-8418-F5306FDD5529}" type="presParOf" srcId="{06D8B81A-191D-49EF-A701-74A6D0877E2F}" destId="{0EC0B4EF-277A-4955-8D07-CBE135444B82}" srcOrd="1" destOrd="0" presId="urn:microsoft.com/office/officeart/2005/8/layout/orgChart1"/>
    <dgm:cxn modelId="{F998E3BA-F8DD-4522-9041-70D162EB0BA4}" type="presParOf" srcId="{06D8B81A-191D-49EF-A701-74A6D0877E2F}" destId="{548FC25A-D119-444A-8514-7A0E9A79FDB2}" srcOrd="2" destOrd="0" presId="urn:microsoft.com/office/officeart/2005/8/layout/orgChart1"/>
    <dgm:cxn modelId="{B352CA38-E7A9-4806-87B3-78FB13021074}" type="presParOf" srcId="{588975C0-4661-4974-938E-1F62ABAE1673}" destId="{148F73B8-8322-4A83-9AC4-A280849DA6A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9BDC044-B937-4C3C-957B-86B19B573D19}"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D0C1882E-F28E-4EAB-A246-4628D3C1A0AA}">
      <dgm:prSet phldrT="[Metin]"/>
      <dgm:spPr/>
      <dgm:t>
        <a:bodyPr/>
        <a:lstStyle/>
        <a:p>
          <a:r>
            <a:rPr lang="tr-TR" b="1" dirty="0"/>
            <a:t>Denkleştirme İsteminin Koşulları (TTK m. 122)</a:t>
          </a:r>
        </a:p>
      </dgm:t>
    </dgm:pt>
    <dgm:pt modelId="{ADE3A01A-6A96-47D7-A7AB-E0EDFE962B65}" type="parTrans" cxnId="{ABC6B3C0-DF07-4E97-90BE-52C6CACFE7A9}">
      <dgm:prSet/>
      <dgm:spPr/>
      <dgm:t>
        <a:bodyPr/>
        <a:lstStyle/>
        <a:p>
          <a:endParaRPr lang="tr-TR"/>
        </a:p>
      </dgm:t>
    </dgm:pt>
    <dgm:pt modelId="{2535C00B-01DE-4422-BD66-4E3FFA506781}" type="sibTrans" cxnId="{ABC6B3C0-DF07-4E97-90BE-52C6CACFE7A9}">
      <dgm:prSet/>
      <dgm:spPr/>
      <dgm:t>
        <a:bodyPr/>
        <a:lstStyle/>
        <a:p>
          <a:endParaRPr lang="tr-TR"/>
        </a:p>
      </dgm:t>
    </dgm:pt>
    <dgm:pt modelId="{8908AA37-243C-4148-9405-0BB315F93738}">
      <dgm:prSet phldrT="[Metin]"/>
      <dgm:spPr/>
      <dgm:t>
        <a:bodyPr/>
        <a:lstStyle/>
        <a:p>
          <a:r>
            <a:rPr lang="tr-TR" b="1" dirty="0"/>
            <a:t>Sözleşmenin Sona Ermesi</a:t>
          </a:r>
        </a:p>
      </dgm:t>
    </dgm:pt>
    <dgm:pt modelId="{97CD03C4-448D-4F8B-96A7-4BB4E31EC0D8}" type="parTrans" cxnId="{948C0B8D-9369-4476-B82A-FCD53A7E2ABD}">
      <dgm:prSet/>
      <dgm:spPr/>
      <dgm:t>
        <a:bodyPr/>
        <a:lstStyle/>
        <a:p>
          <a:endParaRPr lang="tr-TR"/>
        </a:p>
      </dgm:t>
    </dgm:pt>
    <dgm:pt modelId="{83127703-BEAC-4B19-BBE6-40BA2CA6A884}" type="sibTrans" cxnId="{948C0B8D-9369-4476-B82A-FCD53A7E2ABD}">
      <dgm:prSet/>
      <dgm:spPr/>
      <dgm:t>
        <a:bodyPr/>
        <a:lstStyle/>
        <a:p>
          <a:endParaRPr lang="tr-TR"/>
        </a:p>
      </dgm:t>
    </dgm:pt>
    <dgm:pt modelId="{2315D8FD-C7C5-4D3F-9A39-C3B5D59806DE}">
      <dgm:prSet phldrT="[Metin]"/>
      <dgm:spPr/>
      <dgm:t>
        <a:bodyPr/>
        <a:lstStyle/>
        <a:p>
          <a:r>
            <a:rPr lang="tr-TR" dirty="0"/>
            <a:t>Müvekkilin, acentenin bulduğu </a:t>
          </a:r>
          <a:r>
            <a:rPr lang="tr-TR" b="1" dirty="0"/>
            <a:t>yeni müşteriler </a:t>
          </a:r>
          <a:r>
            <a:rPr lang="tr-TR" dirty="0"/>
            <a:t>sayesinde önemli </a:t>
          </a:r>
          <a:r>
            <a:rPr lang="tr-TR" b="1" dirty="0"/>
            <a:t>menfaat elde etmesi</a:t>
          </a:r>
        </a:p>
      </dgm:t>
    </dgm:pt>
    <dgm:pt modelId="{B86B136F-F841-4328-BF94-40B409BB9B30}" type="parTrans" cxnId="{9EA906BF-6E6A-4041-97F7-98DF67BF6EF1}">
      <dgm:prSet/>
      <dgm:spPr/>
      <dgm:t>
        <a:bodyPr/>
        <a:lstStyle/>
        <a:p>
          <a:endParaRPr lang="tr-TR"/>
        </a:p>
      </dgm:t>
    </dgm:pt>
    <dgm:pt modelId="{1716167F-D157-4B2A-8D96-352243BBD279}" type="sibTrans" cxnId="{9EA906BF-6E6A-4041-97F7-98DF67BF6EF1}">
      <dgm:prSet/>
      <dgm:spPr/>
      <dgm:t>
        <a:bodyPr/>
        <a:lstStyle/>
        <a:p>
          <a:endParaRPr lang="tr-TR"/>
        </a:p>
      </dgm:t>
    </dgm:pt>
    <dgm:pt modelId="{A928E80A-DD5D-4C6F-90F2-4E479E72030C}">
      <dgm:prSet phldrT="[Metin]"/>
      <dgm:spPr/>
      <dgm:t>
        <a:bodyPr/>
        <a:lstStyle/>
        <a:p>
          <a:r>
            <a:rPr lang="tr-TR" b="1" dirty="0"/>
            <a:t>Acentenin ücret hakkını kaybetmesi: </a:t>
          </a:r>
          <a:r>
            <a:rPr lang="tr-TR" dirty="0"/>
            <a:t>Kazandırdığı yeni müşteriler nedeniyle ücrete hak kazanamayacak olması</a:t>
          </a:r>
        </a:p>
      </dgm:t>
    </dgm:pt>
    <dgm:pt modelId="{2C6A013A-51AB-4B17-BD04-F846AEDC0358}" type="parTrans" cxnId="{A096C91A-80A1-4D84-85E5-C3E0A8593C85}">
      <dgm:prSet/>
      <dgm:spPr/>
      <dgm:t>
        <a:bodyPr/>
        <a:lstStyle/>
        <a:p>
          <a:endParaRPr lang="tr-TR"/>
        </a:p>
      </dgm:t>
    </dgm:pt>
    <dgm:pt modelId="{313D7DFA-DDF2-46CE-9423-E3538E32AB4F}" type="sibTrans" cxnId="{A096C91A-80A1-4D84-85E5-C3E0A8593C85}">
      <dgm:prSet/>
      <dgm:spPr/>
      <dgm:t>
        <a:bodyPr/>
        <a:lstStyle/>
        <a:p>
          <a:endParaRPr lang="tr-TR"/>
        </a:p>
      </dgm:t>
    </dgm:pt>
    <dgm:pt modelId="{4D7C682A-5A15-4EFD-A930-494D54EA7569}">
      <dgm:prSet/>
      <dgm:spPr/>
      <dgm:t>
        <a:bodyPr/>
        <a:lstStyle/>
        <a:p>
          <a:r>
            <a:rPr lang="tr-TR" dirty="0"/>
            <a:t>Sona erme sebepleri?</a:t>
          </a:r>
        </a:p>
      </dgm:t>
    </dgm:pt>
    <dgm:pt modelId="{0B19C7A3-A243-4A8D-AAED-90875742FEEC}" type="parTrans" cxnId="{4B7352F2-3F30-457E-A6AC-E4328FBCB808}">
      <dgm:prSet/>
      <dgm:spPr/>
      <dgm:t>
        <a:bodyPr/>
        <a:lstStyle/>
        <a:p>
          <a:endParaRPr lang="tr-TR"/>
        </a:p>
      </dgm:t>
    </dgm:pt>
    <dgm:pt modelId="{1A90096C-383D-402F-8562-88886DB149D3}" type="sibTrans" cxnId="{4B7352F2-3F30-457E-A6AC-E4328FBCB808}">
      <dgm:prSet/>
      <dgm:spPr/>
      <dgm:t>
        <a:bodyPr/>
        <a:lstStyle/>
        <a:p>
          <a:endParaRPr lang="tr-TR"/>
        </a:p>
      </dgm:t>
    </dgm:pt>
    <dgm:pt modelId="{D83622DE-B984-40F0-9AC4-EBADB1857FD0}">
      <dgm:prSet/>
      <dgm:spPr/>
      <dgm:t>
        <a:bodyPr/>
        <a:lstStyle/>
        <a:p>
          <a:r>
            <a:rPr lang="tr-TR" b="1" dirty="0"/>
            <a:t>Denkleştirme Ödenmesinin Hakkaniyete Uygun Olması</a:t>
          </a:r>
        </a:p>
      </dgm:t>
    </dgm:pt>
    <dgm:pt modelId="{122BB411-2462-4098-BC08-EEDFAB3A1FA9}" type="parTrans" cxnId="{5DED4203-03FF-4555-B030-3998D3534D16}">
      <dgm:prSet/>
      <dgm:spPr/>
      <dgm:t>
        <a:bodyPr/>
        <a:lstStyle/>
        <a:p>
          <a:endParaRPr lang="tr-TR"/>
        </a:p>
      </dgm:t>
    </dgm:pt>
    <dgm:pt modelId="{8D8BEAA8-690D-4204-963A-88C475E8DAA5}" type="sibTrans" cxnId="{5DED4203-03FF-4555-B030-3998D3534D16}">
      <dgm:prSet/>
      <dgm:spPr/>
      <dgm:t>
        <a:bodyPr/>
        <a:lstStyle/>
        <a:p>
          <a:endParaRPr lang="tr-TR"/>
        </a:p>
      </dgm:t>
    </dgm:pt>
    <dgm:pt modelId="{3342A617-06DA-4578-9C84-6B990FB55E46}" type="pres">
      <dgm:prSet presAssocID="{E9BDC044-B937-4C3C-957B-86B19B573D19}" presName="hierChild1" presStyleCnt="0">
        <dgm:presLayoutVars>
          <dgm:orgChart val="1"/>
          <dgm:chPref val="1"/>
          <dgm:dir/>
          <dgm:animOne val="branch"/>
          <dgm:animLvl val="lvl"/>
          <dgm:resizeHandles/>
        </dgm:presLayoutVars>
      </dgm:prSet>
      <dgm:spPr/>
    </dgm:pt>
    <dgm:pt modelId="{ED8AEF23-78D7-4885-BD08-7D2B8F58B94C}" type="pres">
      <dgm:prSet presAssocID="{D0C1882E-F28E-4EAB-A246-4628D3C1A0AA}" presName="hierRoot1" presStyleCnt="0">
        <dgm:presLayoutVars>
          <dgm:hierBranch val="init"/>
        </dgm:presLayoutVars>
      </dgm:prSet>
      <dgm:spPr/>
    </dgm:pt>
    <dgm:pt modelId="{F2599AA5-27FD-419A-8CC4-9D776F7134B3}" type="pres">
      <dgm:prSet presAssocID="{D0C1882E-F28E-4EAB-A246-4628D3C1A0AA}" presName="rootComposite1" presStyleCnt="0"/>
      <dgm:spPr/>
    </dgm:pt>
    <dgm:pt modelId="{7E060EAB-21E1-4B92-ACF8-1617018F1124}" type="pres">
      <dgm:prSet presAssocID="{D0C1882E-F28E-4EAB-A246-4628D3C1A0AA}" presName="rootText1" presStyleLbl="node0" presStyleIdx="0" presStyleCnt="1">
        <dgm:presLayoutVars>
          <dgm:chPref val="3"/>
        </dgm:presLayoutVars>
      </dgm:prSet>
      <dgm:spPr/>
    </dgm:pt>
    <dgm:pt modelId="{D1A3EAC2-A4E8-41B0-B671-8BEAC89E4CE4}" type="pres">
      <dgm:prSet presAssocID="{D0C1882E-F28E-4EAB-A246-4628D3C1A0AA}" presName="rootConnector1" presStyleLbl="node1" presStyleIdx="0" presStyleCnt="0"/>
      <dgm:spPr/>
    </dgm:pt>
    <dgm:pt modelId="{99E55BF8-7205-4D44-851C-381361BA9F59}" type="pres">
      <dgm:prSet presAssocID="{D0C1882E-F28E-4EAB-A246-4628D3C1A0AA}" presName="hierChild2" presStyleCnt="0"/>
      <dgm:spPr/>
    </dgm:pt>
    <dgm:pt modelId="{19559A69-706E-421D-9A25-C989A7280BDE}" type="pres">
      <dgm:prSet presAssocID="{97CD03C4-448D-4F8B-96A7-4BB4E31EC0D8}" presName="Name37" presStyleLbl="parChTrans1D2" presStyleIdx="0" presStyleCnt="4"/>
      <dgm:spPr/>
    </dgm:pt>
    <dgm:pt modelId="{7DCA5782-5351-4155-8A17-C7F9C2A3643B}" type="pres">
      <dgm:prSet presAssocID="{8908AA37-243C-4148-9405-0BB315F93738}" presName="hierRoot2" presStyleCnt="0">
        <dgm:presLayoutVars>
          <dgm:hierBranch val="init"/>
        </dgm:presLayoutVars>
      </dgm:prSet>
      <dgm:spPr/>
    </dgm:pt>
    <dgm:pt modelId="{B80B0B78-8FFC-429D-9A3D-0B690669739E}" type="pres">
      <dgm:prSet presAssocID="{8908AA37-243C-4148-9405-0BB315F93738}" presName="rootComposite" presStyleCnt="0"/>
      <dgm:spPr/>
    </dgm:pt>
    <dgm:pt modelId="{D7229852-4DD2-4FE9-B783-BE26499C2387}" type="pres">
      <dgm:prSet presAssocID="{8908AA37-243C-4148-9405-0BB315F93738}" presName="rootText" presStyleLbl="node2" presStyleIdx="0" presStyleCnt="4">
        <dgm:presLayoutVars>
          <dgm:chPref val="3"/>
        </dgm:presLayoutVars>
      </dgm:prSet>
      <dgm:spPr/>
    </dgm:pt>
    <dgm:pt modelId="{825D49CE-BA2A-4359-9633-AE3DD91DADD8}" type="pres">
      <dgm:prSet presAssocID="{8908AA37-243C-4148-9405-0BB315F93738}" presName="rootConnector" presStyleLbl="node2" presStyleIdx="0" presStyleCnt="4"/>
      <dgm:spPr/>
    </dgm:pt>
    <dgm:pt modelId="{D455CDEF-A798-40BC-B3EF-5CED8F38EC6C}" type="pres">
      <dgm:prSet presAssocID="{8908AA37-243C-4148-9405-0BB315F93738}" presName="hierChild4" presStyleCnt="0"/>
      <dgm:spPr/>
    </dgm:pt>
    <dgm:pt modelId="{83D0A2A1-A67A-4BF0-B0B7-85ACB1D91CC0}" type="pres">
      <dgm:prSet presAssocID="{0B19C7A3-A243-4A8D-AAED-90875742FEEC}" presName="Name37" presStyleLbl="parChTrans1D3" presStyleIdx="0" presStyleCnt="1"/>
      <dgm:spPr/>
    </dgm:pt>
    <dgm:pt modelId="{4A401ACC-1E7A-47CF-94D3-894926400A71}" type="pres">
      <dgm:prSet presAssocID="{4D7C682A-5A15-4EFD-A930-494D54EA7569}" presName="hierRoot2" presStyleCnt="0">
        <dgm:presLayoutVars>
          <dgm:hierBranch val="init"/>
        </dgm:presLayoutVars>
      </dgm:prSet>
      <dgm:spPr/>
    </dgm:pt>
    <dgm:pt modelId="{443E6B42-5B1E-4A96-AA40-5D719289F5CF}" type="pres">
      <dgm:prSet presAssocID="{4D7C682A-5A15-4EFD-A930-494D54EA7569}" presName="rootComposite" presStyleCnt="0"/>
      <dgm:spPr/>
    </dgm:pt>
    <dgm:pt modelId="{7C89DBC7-3A15-4D0D-94CE-4B29726A05E4}" type="pres">
      <dgm:prSet presAssocID="{4D7C682A-5A15-4EFD-A930-494D54EA7569}" presName="rootText" presStyleLbl="node3" presStyleIdx="0" presStyleCnt="1">
        <dgm:presLayoutVars>
          <dgm:chPref val="3"/>
        </dgm:presLayoutVars>
      </dgm:prSet>
      <dgm:spPr/>
    </dgm:pt>
    <dgm:pt modelId="{721104AB-38C8-4E1F-A374-18028837B859}" type="pres">
      <dgm:prSet presAssocID="{4D7C682A-5A15-4EFD-A930-494D54EA7569}" presName="rootConnector" presStyleLbl="node3" presStyleIdx="0" presStyleCnt="1"/>
      <dgm:spPr/>
    </dgm:pt>
    <dgm:pt modelId="{3C39C1C3-23C5-48AF-9891-30F22605133A}" type="pres">
      <dgm:prSet presAssocID="{4D7C682A-5A15-4EFD-A930-494D54EA7569}" presName="hierChild4" presStyleCnt="0"/>
      <dgm:spPr/>
    </dgm:pt>
    <dgm:pt modelId="{1C6EDF06-61A0-4D52-93EF-02B3F389D660}" type="pres">
      <dgm:prSet presAssocID="{4D7C682A-5A15-4EFD-A930-494D54EA7569}" presName="hierChild5" presStyleCnt="0"/>
      <dgm:spPr/>
    </dgm:pt>
    <dgm:pt modelId="{82DB82BC-82A5-4B80-9010-8D707BD5F4E7}" type="pres">
      <dgm:prSet presAssocID="{8908AA37-243C-4148-9405-0BB315F93738}" presName="hierChild5" presStyleCnt="0"/>
      <dgm:spPr/>
    </dgm:pt>
    <dgm:pt modelId="{EDE57F43-6281-4819-847C-033732D7EED8}" type="pres">
      <dgm:prSet presAssocID="{B86B136F-F841-4328-BF94-40B409BB9B30}" presName="Name37" presStyleLbl="parChTrans1D2" presStyleIdx="1" presStyleCnt="4"/>
      <dgm:spPr/>
    </dgm:pt>
    <dgm:pt modelId="{89A517D4-2F92-4FA5-A477-ABE012AE0BA1}" type="pres">
      <dgm:prSet presAssocID="{2315D8FD-C7C5-4D3F-9A39-C3B5D59806DE}" presName="hierRoot2" presStyleCnt="0">
        <dgm:presLayoutVars>
          <dgm:hierBranch val="init"/>
        </dgm:presLayoutVars>
      </dgm:prSet>
      <dgm:spPr/>
    </dgm:pt>
    <dgm:pt modelId="{62C3AA8B-FBA9-45E8-A404-A96CA0EB100F}" type="pres">
      <dgm:prSet presAssocID="{2315D8FD-C7C5-4D3F-9A39-C3B5D59806DE}" presName="rootComposite" presStyleCnt="0"/>
      <dgm:spPr/>
    </dgm:pt>
    <dgm:pt modelId="{9DC68164-BD96-47EB-840A-8CBD55494529}" type="pres">
      <dgm:prSet presAssocID="{2315D8FD-C7C5-4D3F-9A39-C3B5D59806DE}" presName="rootText" presStyleLbl="node2" presStyleIdx="1" presStyleCnt="4" custLinFactNeighborY="-1419">
        <dgm:presLayoutVars>
          <dgm:chPref val="3"/>
        </dgm:presLayoutVars>
      </dgm:prSet>
      <dgm:spPr/>
    </dgm:pt>
    <dgm:pt modelId="{FF9ED8B3-4397-4755-BA42-42D98E67FC63}" type="pres">
      <dgm:prSet presAssocID="{2315D8FD-C7C5-4D3F-9A39-C3B5D59806DE}" presName="rootConnector" presStyleLbl="node2" presStyleIdx="1" presStyleCnt="4"/>
      <dgm:spPr/>
    </dgm:pt>
    <dgm:pt modelId="{720DA6DF-D575-4B88-9CD0-43E2E9439AAB}" type="pres">
      <dgm:prSet presAssocID="{2315D8FD-C7C5-4D3F-9A39-C3B5D59806DE}" presName="hierChild4" presStyleCnt="0"/>
      <dgm:spPr/>
    </dgm:pt>
    <dgm:pt modelId="{EE0BF620-F07E-4246-B94F-8878B13650C9}" type="pres">
      <dgm:prSet presAssocID="{2315D8FD-C7C5-4D3F-9A39-C3B5D59806DE}" presName="hierChild5" presStyleCnt="0"/>
      <dgm:spPr/>
    </dgm:pt>
    <dgm:pt modelId="{E53907A5-1D09-4BB5-9B42-990C6E7EBCEE}" type="pres">
      <dgm:prSet presAssocID="{2C6A013A-51AB-4B17-BD04-F846AEDC0358}" presName="Name37" presStyleLbl="parChTrans1D2" presStyleIdx="2" presStyleCnt="4"/>
      <dgm:spPr/>
    </dgm:pt>
    <dgm:pt modelId="{3F2730C3-DC0C-42B6-AE05-175EEF54C7F8}" type="pres">
      <dgm:prSet presAssocID="{A928E80A-DD5D-4C6F-90F2-4E479E72030C}" presName="hierRoot2" presStyleCnt="0">
        <dgm:presLayoutVars>
          <dgm:hierBranch val="init"/>
        </dgm:presLayoutVars>
      </dgm:prSet>
      <dgm:spPr/>
    </dgm:pt>
    <dgm:pt modelId="{F8D9FB33-D06C-42FD-8B84-8269B4AA11DA}" type="pres">
      <dgm:prSet presAssocID="{A928E80A-DD5D-4C6F-90F2-4E479E72030C}" presName="rootComposite" presStyleCnt="0"/>
      <dgm:spPr/>
    </dgm:pt>
    <dgm:pt modelId="{3528E449-B892-47BC-9438-0024AD3DEE65}" type="pres">
      <dgm:prSet presAssocID="{A928E80A-DD5D-4C6F-90F2-4E479E72030C}" presName="rootText" presStyleLbl="node2" presStyleIdx="2" presStyleCnt="4">
        <dgm:presLayoutVars>
          <dgm:chPref val="3"/>
        </dgm:presLayoutVars>
      </dgm:prSet>
      <dgm:spPr/>
    </dgm:pt>
    <dgm:pt modelId="{389C8C87-AD2B-4E12-AC8D-51CD9946F642}" type="pres">
      <dgm:prSet presAssocID="{A928E80A-DD5D-4C6F-90F2-4E479E72030C}" presName="rootConnector" presStyleLbl="node2" presStyleIdx="2" presStyleCnt="4"/>
      <dgm:spPr/>
    </dgm:pt>
    <dgm:pt modelId="{C4D35937-4254-4D92-BD47-BFE81BD1F31D}" type="pres">
      <dgm:prSet presAssocID="{A928E80A-DD5D-4C6F-90F2-4E479E72030C}" presName="hierChild4" presStyleCnt="0"/>
      <dgm:spPr/>
    </dgm:pt>
    <dgm:pt modelId="{DB9DF89F-7968-43A1-87FF-B0C2E23E4213}" type="pres">
      <dgm:prSet presAssocID="{A928E80A-DD5D-4C6F-90F2-4E479E72030C}" presName="hierChild5" presStyleCnt="0"/>
      <dgm:spPr/>
    </dgm:pt>
    <dgm:pt modelId="{0E3CBBB1-E934-4352-BA3D-754C02C6966F}" type="pres">
      <dgm:prSet presAssocID="{122BB411-2462-4098-BC08-EEDFAB3A1FA9}" presName="Name37" presStyleLbl="parChTrans1D2" presStyleIdx="3" presStyleCnt="4"/>
      <dgm:spPr/>
    </dgm:pt>
    <dgm:pt modelId="{8BC34E96-0A05-463D-BF8E-D339950B78CC}" type="pres">
      <dgm:prSet presAssocID="{D83622DE-B984-40F0-9AC4-EBADB1857FD0}" presName="hierRoot2" presStyleCnt="0">
        <dgm:presLayoutVars>
          <dgm:hierBranch val="init"/>
        </dgm:presLayoutVars>
      </dgm:prSet>
      <dgm:spPr/>
    </dgm:pt>
    <dgm:pt modelId="{49BC4BB6-DA3D-4FA4-B879-1A2C8E7D8C68}" type="pres">
      <dgm:prSet presAssocID="{D83622DE-B984-40F0-9AC4-EBADB1857FD0}" presName="rootComposite" presStyleCnt="0"/>
      <dgm:spPr/>
    </dgm:pt>
    <dgm:pt modelId="{8A45156C-22B2-4C84-ADF2-8A9FFEDC6AC9}" type="pres">
      <dgm:prSet presAssocID="{D83622DE-B984-40F0-9AC4-EBADB1857FD0}" presName="rootText" presStyleLbl="node2" presStyleIdx="3" presStyleCnt="4">
        <dgm:presLayoutVars>
          <dgm:chPref val="3"/>
        </dgm:presLayoutVars>
      </dgm:prSet>
      <dgm:spPr/>
    </dgm:pt>
    <dgm:pt modelId="{D5ADE246-9354-4C32-BE0B-B14C30D2C2AA}" type="pres">
      <dgm:prSet presAssocID="{D83622DE-B984-40F0-9AC4-EBADB1857FD0}" presName="rootConnector" presStyleLbl="node2" presStyleIdx="3" presStyleCnt="4"/>
      <dgm:spPr/>
    </dgm:pt>
    <dgm:pt modelId="{91B89941-FC1A-4137-8984-E6750798F72C}" type="pres">
      <dgm:prSet presAssocID="{D83622DE-B984-40F0-9AC4-EBADB1857FD0}" presName="hierChild4" presStyleCnt="0"/>
      <dgm:spPr/>
    </dgm:pt>
    <dgm:pt modelId="{8C09E993-60B6-4CD4-A048-0DCC19E89988}" type="pres">
      <dgm:prSet presAssocID="{D83622DE-B984-40F0-9AC4-EBADB1857FD0}" presName="hierChild5" presStyleCnt="0"/>
      <dgm:spPr/>
    </dgm:pt>
    <dgm:pt modelId="{A0D759AF-6840-4C66-A9B3-6D3DE58EE71C}" type="pres">
      <dgm:prSet presAssocID="{D0C1882E-F28E-4EAB-A246-4628D3C1A0AA}" presName="hierChild3" presStyleCnt="0"/>
      <dgm:spPr/>
    </dgm:pt>
  </dgm:ptLst>
  <dgm:cxnLst>
    <dgm:cxn modelId="{5DED4203-03FF-4555-B030-3998D3534D16}" srcId="{D0C1882E-F28E-4EAB-A246-4628D3C1A0AA}" destId="{D83622DE-B984-40F0-9AC4-EBADB1857FD0}" srcOrd="3" destOrd="0" parTransId="{122BB411-2462-4098-BC08-EEDFAB3A1FA9}" sibTransId="{8D8BEAA8-690D-4204-963A-88C475E8DAA5}"/>
    <dgm:cxn modelId="{84806106-768C-41BB-AD2C-86D097BD8436}" type="presOf" srcId="{D0C1882E-F28E-4EAB-A246-4628D3C1A0AA}" destId="{7E060EAB-21E1-4B92-ACF8-1617018F1124}" srcOrd="0" destOrd="0" presId="urn:microsoft.com/office/officeart/2005/8/layout/orgChart1"/>
    <dgm:cxn modelId="{6ADCC30B-9D78-4996-8EFE-13958DB295CA}" type="presOf" srcId="{4D7C682A-5A15-4EFD-A930-494D54EA7569}" destId="{721104AB-38C8-4E1F-A374-18028837B859}" srcOrd="1" destOrd="0" presId="urn:microsoft.com/office/officeart/2005/8/layout/orgChart1"/>
    <dgm:cxn modelId="{B9BCD018-115B-4323-8E7C-478246998107}" type="presOf" srcId="{E9BDC044-B937-4C3C-957B-86B19B573D19}" destId="{3342A617-06DA-4578-9C84-6B990FB55E46}" srcOrd="0" destOrd="0" presId="urn:microsoft.com/office/officeart/2005/8/layout/orgChart1"/>
    <dgm:cxn modelId="{A096C91A-80A1-4D84-85E5-C3E0A8593C85}" srcId="{D0C1882E-F28E-4EAB-A246-4628D3C1A0AA}" destId="{A928E80A-DD5D-4C6F-90F2-4E479E72030C}" srcOrd="2" destOrd="0" parTransId="{2C6A013A-51AB-4B17-BD04-F846AEDC0358}" sibTransId="{313D7DFA-DDF2-46CE-9423-E3538E32AB4F}"/>
    <dgm:cxn modelId="{1AFFFD1E-ED4E-409D-B9BB-B2B3440170FE}" type="presOf" srcId="{D0C1882E-F28E-4EAB-A246-4628D3C1A0AA}" destId="{D1A3EAC2-A4E8-41B0-B671-8BEAC89E4CE4}" srcOrd="1" destOrd="0" presId="urn:microsoft.com/office/officeart/2005/8/layout/orgChart1"/>
    <dgm:cxn modelId="{CD9DA72D-9342-4EEF-924D-328379ECFCD0}" type="presOf" srcId="{2315D8FD-C7C5-4D3F-9A39-C3B5D59806DE}" destId="{FF9ED8B3-4397-4755-BA42-42D98E67FC63}" srcOrd="1" destOrd="0" presId="urn:microsoft.com/office/officeart/2005/8/layout/orgChart1"/>
    <dgm:cxn modelId="{0455765C-786A-458D-BF8A-3F3007BB59B7}" type="presOf" srcId="{2315D8FD-C7C5-4D3F-9A39-C3B5D59806DE}" destId="{9DC68164-BD96-47EB-840A-8CBD55494529}" srcOrd="0" destOrd="0" presId="urn:microsoft.com/office/officeart/2005/8/layout/orgChart1"/>
    <dgm:cxn modelId="{C2A0D163-72AD-4F27-824B-5EC5F490DE8A}" type="presOf" srcId="{122BB411-2462-4098-BC08-EEDFAB3A1FA9}" destId="{0E3CBBB1-E934-4352-BA3D-754C02C6966F}" srcOrd="0" destOrd="0" presId="urn:microsoft.com/office/officeart/2005/8/layout/orgChart1"/>
    <dgm:cxn modelId="{72BAB649-D286-45DC-A54B-6BE65E0CA1C9}" type="presOf" srcId="{D83622DE-B984-40F0-9AC4-EBADB1857FD0}" destId="{8A45156C-22B2-4C84-ADF2-8A9FFEDC6AC9}" srcOrd="0" destOrd="0" presId="urn:microsoft.com/office/officeart/2005/8/layout/orgChart1"/>
    <dgm:cxn modelId="{BC83254C-AE00-41A1-A262-E75281F63E0E}" type="presOf" srcId="{8908AA37-243C-4148-9405-0BB315F93738}" destId="{D7229852-4DD2-4FE9-B783-BE26499C2387}" srcOrd="0" destOrd="0" presId="urn:microsoft.com/office/officeart/2005/8/layout/orgChart1"/>
    <dgm:cxn modelId="{6C1C4E75-200B-4022-9290-F7DFB6CF8C7A}" type="presOf" srcId="{97CD03C4-448D-4F8B-96A7-4BB4E31EC0D8}" destId="{19559A69-706E-421D-9A25-C989A7280BDE}" srcOrd="0" destOrd="0" presId="urn:microsoft.com/office/officeart/2005/8/layout/orgChart1"/>
    <dgm:cxn modelId="{948C0B8D-9369-4476-B82A-FCD53A7E2ABD}" srcId="{D0C1882E-F28E-4EAB-A246-4628D3C1A0AA}" destId="{8908AA37-243C-4148-9405-0BB315F93738}" srcOrd="0" destOrd="0" parTransId="{97CD03C4-448D-4F8B-96A7-4BB4E31EC0D8}" sibTransId="{83127703-BEAC-4B19-BBE6-40BA2CA6A884}"/>
    <dgm:cxn modelId="{4775049D-4ABB-476E-8278-E4BEE7EFDC1A}" type="presOf" srcId="{D83622DE-B984-40F0-9AC4-EBADB1857FD0}" destId="{D5ADE246-9354-4C32-BE0B-B14C30D2C2AA}" srcOrd="1" destOrd="0" presId="urn:microsoft.com/office/officeart/2005/8/layout/orgChart1"/>
    <dgm:cxn modelId="{8010889F-F6E3-4B02-BE74-90BF204390CC}" type="presOf" srcId="{4D7C682A-5A15-4EFD-A930-494D54EA7569}" destId="{7C89DBC7-3A15-4D0D-94CE-4B29726A05E4}" srcOrd="0" destOrd="0" presId="urn:microsoft.com/office/officeart/2005/8/layout/orgChart1"/>
    <dgm:cxn modelId="{C789E99F-E899-45A9-A5DC-EE164527F052}" type="presOf" srcId="{8908AA37-243C-4148-9405-0BB315F93738}" destId="{825D49CE-BA2A-4359-9633-AE3DD91DADD8}" srcOrd="1" destOrd="0" presId="urn:microsoft.com/office/officeart/2005/8/layout/orgChart1"/>
    <dgm:cxn modelId="{FD76A2A0-1D0B-47A6-9DF3-45D50964896D}" type="presOf" srcId="{0B19C7A3-A243-4A8D-AAED-90875742FEEC}" destId="{83D0A2A1-A67A-4BF0-B0B7-85ACB1D91CC0}" srcOrd="0" destOrd="0" presId="urn:microsoft.com/office/officeart/2005/8/layout/orgChart1"/>
    <dgm:cxn modelId="{12176AB9-BFDC-4300-AF0E-9B7A63EE299F}" type="presOf" srcId="{B86B136F-F841-4328-BF94-40B409BB9B30}" destId="{EDE57F43-6281-4819-847C-033732D7EED8}" srcOrd="0" destOrd="0" presId="urn:microsoft.com/office/officeart/2005/8/layout/orgChart1"/>
    <dgm:cxn modelId="{9EA906BF-6E6A-4041-97F7-98DF67BF6EF1}" srcId="{D0C1882E-F28E-4EAB-A246-4628D3C1A0AA}" destId="{2315D8FD-C7C5-4D3F-9A39-C3B5D59806DE}" srcOrd="1" destOrd="0" parTransId="{B86B136F-F841-4328-BF94-40B409BB9B30}" sibTransId="{1716167F-D157-4B2A-8D96-352243BBD279}"/>
    <dgm:cxn modelId="{ABC6B3C0-DF07-4E97-90BE-52C6CACFE7A9}" srcId="{E9BDC044-B937-4C3C-957B-86B19B573D19}" destId="{D0C1882E-F28E-4EAB-A246-4628D3C1A0AA}" srcOrd="0" destOrd="0" parTransId="{ADE3A01A-6A96-47D7-A7AB-E0EDFE962B65}" sibTransId="{2535C00B-01DE-4422-BD66-4E3FFA506781}"/>
    <dgm:cxn modelId="{7D0DE0CC-4D66-4678-A4B4-856AC9D704D5}" type="presOf" srcId="{A928E80A-DD5D-4C6F-90F2-4E479E72030C}" destId="{3528E449-B892-47BC-9438-0024AD3DEE65}" srcOrd="0" destOrd="0" presId="urn:microsoft.com/office/officeart/2005/8/layout/orgChart1"/>
    <dgm:cxn modelId="{4A2048E3-17C1-4D8F-97A3-F49BFE1A1E84}" type="presOf" srcId="{A928E80A-DD5D-4C6F-90F2-4E479E72030C}" destId="{389C8C87-AD2B-4E12-AC8D-51CD9946F642}" srcOrd="1" destOrd="0" presId="urn:microsoft.com/office/officeart/2005/8/layout/orgChart1"/>
    <dgm:cxn modelId="{6C874EE3-9C21-4400-96F4-4E0AC3DFC2A9}" type="presOf" srcId="{2C6A013A-51AB-4B17-BD04-F846AEDC0358}" destId="{E53907A5-1D09-4BB5-9B42-990C6E7EBCEE}" srcOrd="0" destOrd="0" presId="urn:microsoft.com/office/officeart/2005/8/layout/orgChart1"/>
    <dgm:cxn modelId="{4B7352F2-3F30-457E-A6AC-E4328FBCB808}" srcId="{8908AA37-243C-4148-9405-0BB315F93738}" destId="{4D7C682A-5A15-4EFD-A930-494D54EA7569}" srcOrd="0" destOrd="0" parTransId="{0B19C7A3-A243-4A8D-AAED-90875742FEEC}" sibTransId="{1A90096C-383D-402F-8562-88886DB149D3}"/>
    <dgm:cxn modelId="{8B378B53-493C-4796-89F7-DDB14757EE27}" type="presParOf" srcId="{3342A617-06DA-4578-9C84-6B990FB55E46}" destId="{ED8AEF23-78D7-4885-BD08-7D2B8F58B94C}" srcOrd="0" destOrd="0" presId="urn:microsoft.com/office/officeart/2005/8/layout/orgChart1"/>
    <dgm:cxn modelId="{ACC811D6-FB2C-4FC5-9A5E-546772551192}" type="presParOf" srcId="{ED8AEF23-78D7-4885-BD08-7D2B8F58B94C}" destId="{F2599AA5-27FD-419A-8CC4-9D776F7134B3}" srcOrd="0" destOrd="0" presId="urn:microsoft.com/office/officeart/2005/8/layout/orgChart1"/>
    <dgm:cxn modelId="{8E19639F-F978-45B4-AF2F-BF93D1E912CF}" type="presParOf" srcId="{F2599AA5-27FD-419A-8CC4-9D776F7134B3}" destId="{7E060EAB-21E1-4B92-ACF8-1617018F1124}" srcOrd="0" destOrd="0" presId="urn:microsoft.com/office/officeart/2005/8/layout/orgChart1"/>
    <dgm:cxn modelId="{43305101-5C2C-4C02-AE11-69394D3C4AAE}" type="presParOf" srcId="{F2599AA5-27FD-419A-8CC4-9D776F7134B3}" destId="{D1A3EAC2-A4E8-41B0-B671-8BEAC89E4CE4}" srcOrd="1" destOrd="0" presId="urn:microsoft.com/office/officeart/2005/8/layout/orgChart1"/>
    <dgm:cxn modelId="{1EFD8AC1-E050-450C-AD08-AE80DDF4B998}" type="presParOf" srcId="{ED8AEF23-78D7-4885-BD08-7D2B8F58B94C}" destId="{99E55BF8-7205-4D44-851C-381361BA9F59}" srcOrd="1" destOrd="0" presId="urn:microsoft.com/office/officeart/2005/8/layout/orgChart1"/>
    <dgm:cxn modelId="{505BB0D2-1925-4B3D-957B-5758D408A925}" type="presParOf" srcId="{99E55BF8-7205-4D44-851C-381361BA9F59}" destId="{19559A69-706E-421D-9A25-C989A7280BDE}" srcOrd="0" destOrd="0" presId="urn:microsoft.com/office/officeart/2005/8/layout/orgChart1"/>
    <dgm:cxn modelId="{4945902A-B255-46FF-848E-F1F952202EFE}" type="presParOf" srcId="{99E55BF8-7205-4D44-851C-381361BA9F59}" destId="{7DCA5782-5351-4155-8A17-C7F9C2A3643B}" srcOrd="1" destOrd="0" presId="urn:microsoft.com/office/officeart/2005/8/layout/orgChart1"/>
    <dgm:cxn modelId="{2237C843-1BFD-4AFE-B923-0356E70FC420}" type="presParOf" srcId="{7DCA5782-5351-4155-8A17-C7F9C2A3643B}" destId="{B80B0B78-8FFC-429D-9A3D-0B690669739E}" srcOrd="0" destOrd="0" presId="urn:microsoft.com/office/officeart/2005/8/layout/orgChart1"/>
    <dgm:cxn modelId="{1779F2BB-CD1F-4E0E-B1EC-EF565EC9371D}" type="presParOf" srcId="{B80B0B78-8FFC-429D-9A3D-0B690669739E}" destId="{D7229852-4DD2-4FE9-B783-BE26499C2387}" srcOrd="0" destOrd="0" presId="urn:microsoft.com/office/officeart/2005/8/layout/orgChart1"/>
    <dgm:cxn modelId="{FBC613F8-3DA7-4F0A-9CED-942A292D227F}" type="presParOf" srcId="{B80B0B78-8FFC-429D-9A3D-0B690669739E}" destId="{825D49CE-BA2A-4359-9633-AE3DD91DADD8}" srcOrd="1" destOrd="0" presId="urn:microsoft.com/office/officeart/2005/8/layout/orgChart1"/>
    <dgm:cxn modelId="{29768097-EC34-4644-979C-46364574609A}" type="presParOf" srcId="{7DCA5782-5351-4155-8A17-C7F9C2A3643B}" destId="{D455CDEF-A798-40BC-B3EF-5CED8F38EC6C}" srcOrd="1" destOrd="0" presId="urn:microsoft.com/office/officeart/2005/8/layout/orgChart1"/>
    <dgm:cxn modelId="{C97CF5B6-68EB-480A-BA20-7815FDCA420B}" type="presParOf" srcId="{D455CDEF-A798-40BC-B3EF-5CED8F38EC6C}" destId="{83D0A2A1-A67A-4BF0-B0B7-85ACB1D91CC0}" srcOrd="0" destOrd="0" presId="urn:microsoft.com/office/officeart/2005/8/layout/orgChart1"/>
    <dgm:cxn modelId="{A315B395-BA2F-4D0B-8F25-549E4275F283}" type="presParOf" srcId="{D455CDEF-A798-40BC-B3EF-5CED8F38EC6C}" destId="{4A401ACC-1E7A-47CF-94D3-894926400A71}" srcOrd="1" destOrd="0" presId="urn:microsoft.com/office/officeart/2005/8/layout/orgChart1"/>
    <dgm:cxn modelId="{E97AC9DA-9AFD-4207-85F1-DACDD17D8523}" type="presParOf" srcId="{4A401ACC-1E7A-47CF-94D3-894926400A71}" destId="{443E6B42-5B1E-4A96-AA40-5D719289F5CF}" srcOrd="0" destOrd="0" presId="urn:microsoft.com/office/officeart/2005/8/layout/orgChart1"/>
    <dgm:cxn modelId="{28901BC2-0250-4B85-90F9-340098272199}" type="presParOf" srcId="{443E6B42-5B1E-4A96-AA40-5D719289F5CF}" destId="{7C89DBC7-3A15-4D0D-94CE-4B29726A05E4}" srcOrd="0" destOrd="0" presId="urn:microsoft.com/office/officeart/2005/8/layout/orgChart1"/>
    <dgm:cxn modelId="{FA015848-54A5-4C9B-8E54-EDAFA481AC84}" type="presParOf" srcId="{443E6B42-5B1E-4A96-AA40-5D719289F5CF}" destId="{721104AB-38C8-4E1F-A374-18028837B859}" srcOrd="1" destOrd="0" presId="urn:microsoft.com/office/officeart/2005/8/layout/orgChart1"/>
    <dgm:cxn modelId="{6E217728-4C5B-4FA6-B6D3-ABA13FED6609}" type="presParOf" srcId="{4A401ACC-1E7A-47CF-94D3-894926400A71}" destId="{3C39C1C3-23C5-48AF-9891-30F22605133A}" srcOrd="1" destOrd="0" presId="urn:microsoft.com/office/officeart/2005/8/layout/orgChart1"/>
    <dgm:cxn modelId="{5FE596C6-D918-45A4-8DDB-CFEC264258DC}" type="presParOf" srcId="{4A401ACC-1E7A-47CF-94D3-894926400A71}" destId="{1C6EDF06-61A0-4D52-93EF-02B3F389D660}" srcOrd="2" destOrd="0" presId="urn:microsoft.com/office/officeart/2005/8/layout/orgChart1"/>
    <dgm:cxn modelId="{300208AF-CAFD-4B13-BBB1-6FAD2F94E218}" type="presParOf" srcId="{7DCA5782-5351-4155-8A17-C7F9C2A3643B}" destId="{82DB82BC-82A5-4B80-9010-8D707BD5F4E7}" srcOrd="2" destOrd="0" presId="urn:microsoft.com/office/officeart/2005/8/layout/orgChart1"/>
    <dgm:cxn modelId="{B6FE3AB2-78F6-4574-9797-4A576CF72E43}" type="presParOf" srcId="{99E55BF8-7205-4D44-851C-381361BA9F59}" destId="{EDE57F43-6281-4819-847C-033732D7EED8}" srcOrd="2" destOrd="0" presId="urn:microsoft.com/office/officeart/2005/8/layout/orgChart1"/>
    <dgm:cxn modelId="{C92AA785-4224-4AD5-9AFD-5501AA530102}" type="presParOf" srcId="{99E55BF8-7205-4D44-851C-381361BA9F59}" destId="{89A517D4-2F92-4FA5-A477-ABE012AE0BA1}" srcOrd="3" destOrd="0" presId="urn:microsoft.com/office/officeart/2005/8/layout/orgChart1"/>
    <dgm:cxn modelId="{C902AAC6-3B6F-42DF-A7A6-0A4195184C9D}" type="presParOf" srcId="{89A517D4-2F92-4FA5-A477-ABE012AE0BA1}" destId="{62C3AA8B-FBA9-45E8-A404-A96CA0EB100F}" srcOrd="0" destOrd="0" presId="urn:microsoft.com/office/officeart/2005/8/layout/orgChart1"/>
    <dgm:cxn modelId="{9E4A05E7-0E1A-4198-B734-3F843D01D7D2}" type="presParOf" srcId="{62C3AA8B-FBA9-45E8-A404-A96CA0EB100F}" destId="{9DC68164-BD96-47EB-840A-8CBD55494529}" srcOrd="0" destOrd="0" presId="urn:microsoft.com/office/officeart/2005/8/layout/orgChart1"/>
    <dgm:cxn modelId="{3B817FA0-4F0F-4CD4-9B96-E8B2C941CE4F}" type="presParOf" srcId="{62C3AA8B-FBA9-45E8-A404-A96CA0EB100F}" destId="{FF9ED8B3-4397-4755-BA42-42D98E67FC63}" srcOrd="1" destOrd="0" presId="urn:microsoft.com/office/officeart/2005/8/layout/orgChart1"/>
    <dgm:cxn modelId="{18174F0A-C6B6-421E-AAD1-F63F4D9F7C0D}" type="presParOf" srcId="{89A517D4-2F92-4FA5-A477-ABE012AE0BA1}" destId="{720DA6DF-D575-4B88-9CD0-43E2E9439AAB}" srcOrd="1" destOrd="0" presId="urn:microsoft.com/office/officeart/2005/8/layout/orgChart1"/>
    <dgm:cxn modelId="{C8DA6791-F0DC-4BE9-8F0F-58F4EE52CD15}" type="presParOf" srcId="{89A517D4-2F92-4FA5-A477-ABE012AE0BA1}" destId="{EE0BF620-F07E-4246-B94F-8878B13650C9}" srcOrd="2" destOrd="0" presId="urn:microsoft.com/office/officeart/2005/8/layout/orgChart1"/>
    <dgm:cxn modelId="{08A9AE68-AF9A-4F83-881D-891744B92653}" type="presParOf" srcId="{99E55BF8-7205-4D44-851C-381361BA9F59}" destId="{E53907A5-1D09-4BB5-9B42-990C6E7EBCEE}" srcOrd="4" destOrd="0" presId="urn:microsoft.com/office/officeart/2005/8/layout/orgChart1"/>
    <dgm:cxn modelId="{E7753066-BCDA-4297-9969-A1809363F15F}" type="presParOf" srcId="{99E55BF8-7205-4D44-851C-381361BA9F59}" destId="{3F2730C3-DC0C-42B6-AE05-175EEF54C7F8}" srcOrd="5" destOrd="0" presId="urn:microsoft.com/office/officeart/2005/8/layout/orgChart1"/>
    <dgm:cxn modelId="{6156531D-ED15-4A44-97AB-B68F8949EA45}" type="presParOf" srcId="{3F2730C3-DC0C-42B6-AE05-175EEF54C7F8}" destId="{F8D9FB33-D06C-42FD-8B84-8269B4AA11DA}" srcOrd="0" destOrd="0" presId="urn:microsoft.com/office/officeart/2005/8/layout/orgChart1"/>
    <dgm:cxn modelId="{620A1804-286F-4FBA-8161-E586433AC7B9}" type="presParOf" srcId="{F8D9FB33-D06C-42FD-8B84-8269B4AA11DA}" destId="{3528E449-B892-47BC-9438-0024AD3DEE65}" srcOrd="0" destOrd="0" presId="urn:microsoft.com/office/officeart/2005/8/layout/orgChart1"/>
    <dgm:cxn modelId="{84A85A78-4D3E-4C05-9E3B-4FA79692D8A9}" type="presParOf" srcId="{F8D9FB33-D06C-42FD-8B84-8269B4AA11DA}" destId="{389C8C87-AD2B-4E12-AC8D-51CD9946F642}" srcOrd="1" destOrd="0" presId="urn:microsoft.com/office/officeart/2005/8/layout/orgChart1"/>
    <dgm:cxn modelId="{FFAE558F-6DC3-4153-BA7B-9C8198ED5D69}" type="presParOf" srcId="{3F2730C3-DC0C-42B6-AE05-175EEF54C7F8}" destId="{C4D35937-4254-4D92-BD47-BFE81BD1F31D}" srcOrd="1" destOrd="0" presId="urn:microsoft.com/office/officeart/2005/8/layout/orgChart1"/>
    <dgm:cxn modelId="{4769ACBD-66A4-492D-9F38-E4BBB4BB769D}" type="presParOf" srcId="{3F2730C3-DC0C-42B6-AE05-175EEF54C7F8}" destId="{DB9DF89F-7968-43A1-87FF-B0C2E23E4213}" srcOrd="2" destOrd="0" presId="urn:microsoft.com/office/officeart/2005/8/layout/orgChart1"/>
    <dgm:cxn modelId="{E33ED5F6-F4B1-4527-9790-5AFB1125BFED}" type="presParOf" srcId="{99E55BF8-7205-4D44-851C-381361BA9F59}" destId="{0E3CBBB1-E934-4352-BA3D-754C02C6966F}" srcOrd="6" destOrd="0" presId="urn:microsoft.com/office/officeart/2005/8/layout/orgChart1"/>
    <dgm:cxn modelId="{C3D53916-070E-490E-90E0-37C8E7EE6C60}" type="presParOf" srcId="{99E55BF8-7205-4D44-851C-381361BA9F59}" destId="{8BC34E96-0A05-463D-BF8E-D339950B78CC}" srcOrd="7" destOrd="0" presId="urn:microsoft.com/office/officeart/2005/8/layout/orgChart1"/>
    <dgm:cxn modelId="{E1BFAC8E-B136-49CC-940D-9ABD90BB4D67}" type="presParOf" srcId="{8BC34E96-0A05-463D-BF8E-D339950B78CC}" destId="{49BC4BB6-DA3D-4FA4-B879-1A2C8E7D8C68}" srcOrd="0" destOrd="0" presId="urn:microsoft.com/office/officeart/2005/8/layout/orgChart1"/>
    <dgm:cxn modelId="{91E68082-C158-401F-8498-BE31FEF32D94}" type="presParOf" srcId="{49BC4BB6-DA3D-4FA4-B879-1A2C8E7D8C68}" destId="{8A45156C-22B2-4C84-ADF2-8A9FFEDC6AC9}" srcOrd="0" destOrd="0" presId="urn:microsoft.com/office/officeart/2005/8/layout/orgChart1"/>
    <dgm:cxn modelId="{74DD33B6-8FD5-4531-8FC6-870D170CD526}" type="presParOf" srcId="{49BC4BB6-DA3D-4FA4-B879-1A2C8E7D8C68}" destId="{D5ADE246-9354-4C32-BE0B-B14C30D2C2AA}" srcOrd="1" destOrd="0" presId="urn:microsoft.com/office/officeart/2005/8/layout/orgChart1"/>
    <dgm:cxn modelId="{7BFBBB00-B282-4A53-86D6-F1ED11350FBC}" type="presParOf" srcId="{8BC34E96-0A05-463D-BF8E-D339950B78CC}" destId="{91B89941-FC1A-4137-8984-E6750798F72C}" srcOrd="1" destOrd="0" presId="urn:microsoft.com/office/officeart/2005/8/layout/orgChart1"/>
    <dgm:cxn modelId="{D9C29378-9147-4762-B1D2-3602E7A9C8BC}" type="presParOf" srcId="{8BC34E96-0A05-463D-BF8E-D339950B78CC}" destId="{8C09E993-60B6-4CD4-A048-0DCC19E89988}" srcOrd="2" destOrd="0" presId="urn:microsoft.com/office/officeart/2005/8/layout/orgChart1"/>
    <dgm:cxn modelId="{B412AABB-A34C-4CAE-8812-D5C33D5235E1}" type="presParOf" srcId="{ED8AEF23-78D7-4885-BD08-7D2B8F58B94C}" destId="{A0D759AF-6840-4C66-A9B3-6D3DE58EE71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39C75B-5FF7-41C7-B8E7-05AFB40B2E2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D6EE861C-4F84-4E01-998D-5D2B8D9092EA}">
      <dgm:prSet phldrT="[Metin]"/>
      <dgm:spPr/>
      <dgm:t>
        <a:bodyPr/>
        <a:lstStyle/>
        <a:p>
          <a:r>
            <a:rPr lang="tr-TR" b="1" dirty="0"/>
            <a:t>Atamayı kim yapacak?</a:t>
          </a:r>
        </a:p>
      </dgm:t>
    </dgm:pt>
    <dgm:pt modelId="{976B84D9-A054-4E87-941A-C87ABC112680}" type="parTrans" cxnId="{DA6198E9-A562-472C-BA66-0EDBCEBC696E}">
      <dgm:prSet/>
      <dgm:spPr/>
      <dgm:t>
        <a:bodyPr/>
        <a:lstStyle/>
        <a:p>
          <a:endParaRPr lang="tr-TR"/>
        </a:p>
      </dgm:t>
    </dgm:pt>
    <dgm:pt modelId="{6CBBF436-6917-4281-AD75-6F35C3F48F2F}" type="sibTrans" cxnId="{DA6198E9-A562-472C-BA66-0EDBCEBC696E}">
      <dgm:prSet/>
      <dgm:spPr/>
      <dgm:t>
        <a:bodyPr/>
        <a:lstStyle/>
        <a:p>
          <a:endParaRPr lang="tr-TR"/>
        </a:p>
      </dgm:t>
    </dgm:pt>
    <dgm:pt modelId="{A33F08F3-BE55-4A65-8D76-D8469923F969}">
      <dgm:prSet phldrT="[Metin]"/>
      <dgm:spPr/>
      <dgm:t>
        <a:bodyPr/>
        <a:lstStyle/>
        <a:p>
          <a:r>
            <a:rPr lang="tr-TR" b="1" dirty="0"/>
            <a:t>Gerçek Kişi Tacirlerde</a:t>
          </a:r>
        </a:p>
      </dgm:t>
    </dgm:pt>
    <dgm:pt modelId="{7F76D16D-E838-43F2-8821-3871A611A705}" type="parTrans" cxnId="{ACC6E33E-C6C2-48A8-A74D-FC3B5BC8BC71}">
      <dgm:prSet/>
      <dgm:spPr/>
      <dgm:t>
        <a:bodyPr/>
        <a:lstStyle/>
        <a:p>
          <a:endParaRPr lang="tr-TR"/>
        </a:p>
      </dgm:t>
    </dgm:pt>
    <dgm:pt modelId="{53922635-A8C2-4A53-BB33-A68CDC9013F8}" type="sibTrans" cxnId="{ACC6E33E-C6C2-48A8-A74D-FC3B5BC8BC71}">
      <dgm:prSet/>
      <dgm:spPr/>
      <dgm:t>
        <a:bodyPr/>
        <a:lstStyle/>
        <a:p>
          <a:endParaRPr lang="tr-TR"/>
        </a:p>
      </dgm:t>
    </dgm:pt>
    <dgm:pt modelId="{283BF877-6449-47FF-96AB-7C56A647A9E5}">
      <dgm:prSet phldrT="[Metin]"/>
      <dgm:spPr/>
      <dgm:t>
        <a:bodyPr/>
        <a:lstStyle/>
        <a:p>
          <a:r>
            <a:rPr lang="tr-TR" b="1" dirty="0"/>
            <a:t>Tüzel kişi tacirlerde</a:t>
          </a:r>
        </a:p>
      </dgm:t>
    </dgm:pt>
    <dgm:pt modelId="{F99CF8A0-B15B-470F-A2C7-8822FBB17E6A}" type="parTrans" cxnId="{F290D7F1-94F8-4EED-9762-E0FE8F612BF6}">
      <dgm:prSet/>
      <dgm:spPr/>
      <dgm:t>
        <a:bodyPr/>
        <a:lstStyle/>
        <a:p>
          <a:endParaRPr lang="tr-TR"/>
        </a:p>
      </dgm:t>
    </dgm:pt>
    <dgm:pt modelId="{29C9F458-76A7-49BE-BA0F-280BE6E3BF06}" type="sibTrans" cxnId="{F290D7F1-94F8-4EED-9762-E0FE8F612BF6}">
      <dgm:prSet/>
      <dgm:spPr/>
      <dgm:t>
        <a:bodyPr/>
        <a:lstStyle/>
        <a:p>
          <a:endParaRPr lang="tr-TR"/>
        </a:p>
      </dgm:t>
    </dgm:pt>
    <dgm:pt modelId="{432410FB-DFFE-476B-9BB0-1279912C4067}">
      <dgm:prSet/>
      <dgm:spPr/>
      <dgm:t>
        <a:bodyPr/>
        <a:lstStyle/>
        <a:p>
          <a:r>
            <a:rPr lang="tr-TR" dirty="0"/>
            <a:t>Tacirin kendisi</a:t>
          </a:r>
        </a:p>
      </dgm:t>
    </dgm:pt>
    <dgm:pt modelId="{7D2A0F26-A1C5-4C69-8DAF-BCEA26AA5B97}" type="parTrans" cxnId="{995CF0F4-4377-4EC0-BE3E-DDDFEBEA29B3}">
      <dgm:prSet/>
      <dgm:spPr/>
      <dgm:t>
        <a:bodyPr/>
        <a:lstStyle/>
        <a:p>
          <a:endParaRPr lang="tr-TR"/>
        </a:p>
      </dgm:t>
    </dgm:pt>
    <dgm:pt modelId="{FC41ADB2-F9C3-465D-A7D5-39881E1DA5CC}" type="sibTrans" cxnId="{995CF0F4-4377-4EC0-BE3E-DDDFEBEA29B3}">
      <dgm:prSet/>
      <dgm:spPr/>
      <dgm:t>
        <a:bodyPr/>
        <a:lstStyle/>
        <a:p>
          <a:endParaRPr lang="tr-TR"/>
        </a:p>
      </dgm:t>
    </dgm:pt>
    <dgm:pt modelId="{9FA9C475-54C0-47F2-AF2A-A92EFD2E7C15}">
      <dgm:prSet/>
      <dgm:spPr/>
      <dgm:t>
        <a:bodyPr/>
        <a:lstStyle/>
        <a:p>
          <a:r>
            <a:rPr lang="tr-TR" dirty="0"/>
            <a:t>Tacirin ticari temsilcisi??</a:t>
          </a:r>
        </a:p>
      </dgm:t>
    </dgm:pt>
    <dgm:pt modelId="{A138A193-B24B-482E-983E-66BAE00C4EC4}" type="parTrans" cxnId="{695E17B7-1936-4364-85C8-511517AF7158}">
      <dgm:prSet/>
      <dgm:spPr/>
      <dgm:t>
        <a:bodyPr/>
        <a:lstStyle/>
        <a:p>
          <a:endParaRPr lang="tr-TR"/>
        </a:p>
      </dgm:t>
    </dgm:pt>
    <dgm:pt modelId="{60761D5D-C3D0-4D9A-BF48-09A620D617E5}" type="sibTrans" cxnId="{695E17B7-1936-4364-85C8-511517AF7158}">
      <dgm:prSet/>
      <dgm:spPr/>
      <dgm:t>
        <a:bodyPr/>
        <a:lstStyle/>
        <a:p>
          <a:endParaRPr lang="tr-TR"/>
        </a:p>
      </dgm:t>
    </dgm:pt>
    <dgm:pt modelId="{09D1092A-2086-4007-977C-9EDDDE55C6EC}">
      <dgm:prSet/>
      <dgm:spPr/>
      <dgm:t>
        <a:bodyPr/>
        <a:lstStyle/>
        <a:p>
          <a:r>
            <a:rPr lang="tr-TR" dirty="0"/>
            <a:t>Derneklerde Yönetim Kurulu</a:t>
          </a:r>
        </a:p>
      </dgm:t>
    </dgm:pt>
    <dgm:pt modelId="{F23959EB-146E-429C-93A1-F8FCC997C769}" type="sibTrans" cxnId="{3CDC26EC-CABA-486C-8994-1145337CB247}">
      <dgm:prSet/>
      <dgm:spPr/>
      <dgm:t>
        <a:bodyPr/>
        <a:lstStyle/>
        <a:p>
          <a:endParaRPr lang="tr-TR"/>
        </a:p>
      </dgm:t>
    </dgm:pt>
    <dgm:pt modelId="{69520BBB-D6CD-49BE-9659-F88F4285D5A2}" type="parTrans" cxnId="{3CDC26EC-CABA-486C-8994-1145337CB247}">
      <dgm:prSet/>
      <dgm:spPr/>
      <dgm:t>
        <a:bodyPr/>
        <a:lstStyle/>
        <a:p>
          <a:endParaRPr lang="tr-TR"/>
        </a:p>
      </dgm:t>
    </dgm:pt>
    <dgm:pt modelId="{F0C40C65-07E9-42B5-97B4-CFF0D130E526}">
      <dgm:prSet/>
      <dgm:spPr/>
      <dgm:t>
        <a:bodyPr/>
        <a:lstStyle/>
        <a:p>
          <a:r>
            <a:rPr lang="tr-TR" dirty="0"/>
            <a:t>Vakıflarda yönetim organı</a:t>
          </a:r>
        </a:p>
      </dgm:t>
    </dgm:pt>
    <dgm:pt modelId="{1D1254B0-5CEB-4B11-BDAD-AF682B7B0ECB}" type="parTrans" cxnId="{755490B6-66A5-4C34-8DA7-75D9366D9808}">
      <dgm:prSet/>
      <dgm:spPr/>
      <dgm:t>
        <a:bodyPr/>
        <a:lstStyle/>
        <a:p>
          <a:endParaRPr lang="tr-TR"/>
        </a:p>
      </dgm:t>
    </dgm:pt>
    <dgm:pt modelId="{E6024259-A2EA-4510-9A9E-EF37014B4941}" type="sibTrans" cxnId="{755490B6-66A5-4C34-8DA7-75D9366D9808}">
      <dgm:prSet/>
      <dgm:spPr/>
      <dgm:t>
        <a:bodyPr/>
        <a:lstStyle/>
        <a:p>
          <a:endParaRPr lang="tr-TR"/>
        </a:p>
      </dgm:t>
    </dgm:pt>
    <dgm:pt modelId="{FD889AFA-CA98-4F5B-90A2-253FACD655CD}">
      <dgm:prSet/>
      <dgm:spPr/>
      <dgm:t>
        <a:bodyPr/>
        <a:lstStyle/>
        <a:p>
          <a:r>
            <a:rPr lang="tr-TR" dirty="0" err="1"/>
            <a:t>Kollektif</a:t>
          </a:r>
          <a:r>
            <a:rPr lang="tr-TR" dirty="0"/>
            <a:t> şirketlerde bütün ortakların </a:t>
          </a:r>
          <a:r>
            <a:rPr lang="tr-TR"/>
            <a:t>oybirliği le </a:t>
          </a:r>
          <a:r>
            <a:rPr lang="tr-TR" dirty="0"/>
            <a:t>(TTK m. 223)</a:t>
          </a:r>
        </a:p>
      </dgm:t>
    </dgm:pt>
    <dgm:pt modelId="{8C93401A-0A23-4C71-A5AB-7B58BA3B83CC}" type="parTrans" cxnId="{D40ABCF1-BFC3-4AD9-972E-9B4E81C82023}">
      <dgm:prSet/>
      <dgm:spPr/>
      <dgm:t>
        <a:bodyPr/>
        <a:lstStyle/>
        <a:p>
          <a:endParaRPr lang="tr-TR"/>
        </a:p>
      </dgm:t>
    </dgm:pt>
    <dgm:pt modelId="{D6076DAE-6F8E-405B-8B3A-D9B631EA6E82}" type="sibTrans" cxnId="{D40ABCF1-BFC3-4AD9-972E-9B4E81C82023}">
      <dgm:prSet/>
      <dgm:spPr/>
      <dgm:t>
        <a:bodyPr/>
        <a:lstStyle/>
        <a:p>
          <a:endParaRPr lang="tr-TR"/>
        </a:p>
      </dgm:t>
    </dgm:pt>
    <dgm:pt modelId="{7D77608F-2059-4A66-A8D9-565BE3A2F1DA}">
      <dgm:prSet/>
      <dgm:spPr/>
      <dgm:t>
        <a:bodyPr/>
        <a:lstStyle/>
        <a:p>
          <a:r>
            <a:rPr lang="tr-TR" dirty="0"/>
            <a:t>Limited şirkette kural olarak  genel kurul (TTK m. 631.1)</a:t>
          </a:r>
        </a:p>
      </dgm:t>
    </dgm:pt>
    <dgm:pt modelId="{7731BC05-F23B-4531-BEF6-BA0C41B4CD33}" type="parTrans" cxnId="{8D9263F1-5F3C-4405-9A79-84F674D15262}">
      <dgm:prSet/>
      <dgm:spPr/>
      <dgm:t>
        <a:bodyPr/>
        <a:lstStyle/>
        <a:p>
          <a:endParaRPr lang="tr-TR"/>
        </a:p>
      </dgm:t>
    </dgm:pt>
    <dgm:pt modelId="{C397D836-CDE5-4653-A23C-A469AC9344EE}" type="sibTrans" cxnId="{8D9263F1-5F3C-4405-9A79-84F674D15262}">
      <dgm:prSet/>
      <dgm:spPr/>
      <dgm:t>
        <a:bodyPr/>
        <a:lstStyle/>
        <a:p>
          <a:endParaRPr lang="tr-TR"/>
        </a:p>
      </dgm:t>
    </dgm:pt>
    <dgm:pt modelId="{3FE924DB-C7C0-411F-ABCE-DB78595AE51F}">
      <dgm:prSet/>
      <dgm:spPr/>
      <dgm:t>
        <a:bodyPr/>
        <a:lstStyle/>
        <a:p>
          <a:r>
            <a:rPr lang="tr-TR" dirty="0"/>
            <a:t>Anonim şirketlerde yönetim kurulu (TTK m. 368, 375)</a:t>
          </a:r>
        </a:p>
      </dgm:t>
    </dgm:pt>
    <dgm:pt modelId="{8E249D5F-9251-460B-B04A-DD465AEB0BB3}" type="parTrans" cxnId="{18E523A4-7D46-45C8-87F3-6C0AFF22EE74}">
      <dgm:prSet/>
      <dgm:spPr/>
      <dgm:t>
        <a:bodyPr/>
        <a:lstStyle/>
        <a:p>
          <a:endParaRPr lang="tr-TR"/>
        </a:p>
      </dgm:t>
    </dgm:pt>
    <dgm:pt modelId="{463EE5C2-DC68-4109-85F6-FC3DAE4D1293}" type="sibTrans" cxnId="{18E523A4-7D46-45C8-87F3-6C0AFF22EE74}">
      <dgm:prSet/>
      <dgm:spPr/>
      <dgm:t>
        <a:bodyPr/>
        <a:lstStyle/>
        <a:p>
          <a:endParaRPr lang="tr-TR"/>
        </a:p>
      </dgm:t>
    </dgm:pt>
    <dgm:pt modelId="{336B89F1-98A0-44DA-AC8F-A5779B99A382}" type="pres">
      <dgm:prSet presAssocID="{2B39C75B-5FF7-41C7-B8E7-05AFB40B2E2D}" presName="hierChild1" presStyleCnt="0">
        <dgm:presLayoutVars>
          <dgm:orgChart val="1"/>
          <dgm:chPref val="1"/>
          <dgm:dir/>
          <dgm:animOne val="branch"/>
          <dgm:animLvl val="lvl"/>
          <dgm:resizeHandles/>
        </dgm:presLayoutVars>
      </dgm:prSet>
      <dgm:spPr/>
    </dgm:pt>
    <dgm:pt modelId="{3DC36419-AA70-44AF-8960-BA0ABA8BB433}" type="pres">
      <dgm:prSet presAssocID="{D6EE861C-4F84-4E01-998D-5D2B8D9092EA}" presName="hierRoot1" presStyleCnt="0">
        <dgm:presLayoutVars>
          <dgm:hierBranch val="hang"/>
        </dgm:presLayoutVars>
      </dgm:prSet>
      <dgm:spPr/>
    </dgm:pt>
    <dgm:pt modelId="{8410B2E6-F2AF-4FAC-89D8-C1D71010306B}" type="pres">
      <dgm:prSet presAssocID="{D6EE861C-4F84-4E01-998D-5D2B8D9092EA}" presName="rootComposite1" presStyleCnt="0"/>
      <dgm:spPr/>
    </dgm:pt>
    <dgm:pt modelId="{3D7DC386-90CF-4946-997A-7DBDBF52D3E8}" type="pres">
      <dgm:prSet presAssocID="{D6EE861C-4F84-4E01-998D-5D2B8D9092EA}" presName="rootText1" presStyleLbl="node0" presStyleIdx="0" presStyleCnt="1">
        <dgm:presLayoutVars>
          <dgm:chPref val="3"/>
        </dgm:presLayoutVars>
      </dgm:prSet>
      <dgm:spPr/>
    </dgm:pt>
    <dgm:pt modelId="{ED8A0CA4-BD0F-4931-B28F-0B67DAD99FAF}" type="pres">
      <dgm:prSet presAssocID="{D6EE861C-4F84-4E01-998D-5D2B8D9092EA}" presName="rootConnector1" presStyleLbl="node1" presStyleIdx="0" presStyleCnt="0"/>
      <dgm:spPr/>
    </dgm:pt>
    <dgm:pt modelId="{BC6179D8-562F-4201-AD1D-0636720DB859}" type="pres">
      <dgm:prSet presAssocID="{D6EE861C-4F84-4E01-998D-5D2B8D9092EA}" presName="hierChild2" presStyleCnt="0"/>
      <dgm:spPr/>
    </dgm:pt>
    <dgm:pt modelId="{F474D2E7-0420-4C82-BD02-FB7517EA9044}" type="pres">
      <dgm:prSet presAssocID="{7F76D16D-E838-43F2-8821-3871A611A705}" presName="Name48" presStyleLbl="parChTrans1D2" presStyleIdx="0" presStyleCnt="2"/>
      <dgm:spPr/>
    </dgm:pt>
    <dgm:pt modelId="{13AC4074-FCC7-49CA-A87F-3FA0488DD19D}" type="pres">
      <dgm:prSet presAssocID="{A33F08F3-BE55-4A65-8D76-D8469923F969}" presName="hierRoot2" presStyleCnt="0">
        <dgm:presLayoutVars>
          <dgm:hierBranch val="hang"/>
        </dgm:presLayoutVars>
      </dgm:prSet>
      <dgm:spPr/>
    </dgm:pt>
    <dgm:pt modelId="{3A57B73D-92C1-4C57-A107-7C7515ECD4B9}" type="pres">
      <dgm:prSet presAssocID="{A33F08F3-BE55-4A65-8D76-D8469923F969}" presName="rootComposite" presStyleCnt="0"/>
      <dgm:spPr/>
    </dgm:pt>
    <dgm:pt modelId="{CCD7845C-573D-498E-BFFA-AC4818B88CF8}" type="pres">
      <dgm:prSet presAssocID="{A33F08F3-BE55-4A65-8D76-D8469923F969}" presName="rootText" presStyleLbl="node2" presStyleIdx="0" presStyleCnt="2" custLinFactX="-5353" custLinFactNeighborX="-100000" custLinFactNeighborY="-2026">
        <dgm:presLayoutVars>
          <dgm:chPref val="3"/>
        </dgm:presLayoutVars>
      </dgm:prSet>
      <dgm:spPr/>
    </dgm:pt>
    <dgm:pt modelId="{6B5F92C2-4EF1-44E7-9198-61BD7657F6AE}" type="pres">
      <dgm:prSet presAssocID="{A33F08F3-BE55-4A65-8D76-D8469923F969}" presName="rootConnector" presStyleLbl="node2" presStyleIdx="0" presStyleCnt="2"/>
      <dgm:spPr/>
    </dgm:pt>
    <dgm:pt modelId="{750A893B-A433-47E5-BE94-6A6E6C6AEB44}" type="pres">
      <dgm:prSet presAssocID="{A33F08F3-BE55-4A65-8D76-D8469923F969}" presName="hierChild4" presStyleCnt="0"/>
      <dgm:spPr/>
    </dgm:pt>
    <dgm:pt modelId="{C1CA9579-22FC-4132-BB62-505CB06746FA}" type="pres">
      <dgm:prSet presAssocID="{7D2A0F26-A1C5-4C69-8DAF-BCEA26AA5B97}" presName="Name48" presStyleLbl="parChTrans1D3" presStyleIdx="0" presStyleCnt="7"/>
      <dgm:spPr/>
    </dgm:pt>
    <dgm:pt modelId="{5120F4EB-445F-4265-A8FF-5E07300A9EEF}" type="pres">
      <dgm:prSet presAssocID="{432410FB-DFFE-476B-9BB0-1279912C4067}" presName="hierRoot2" presStyleCnt="0">
        <dgm:presLayoutVars>
          <dgm:hierBranch val="hang"/>
        </dgm:presLayoutVars>
      </dgm:prSet>
      <dgm:spPr/>
    </dgm:pt>
    <dgm:pt modelId="{30152E1A-72EA-47B1-81CD-B5F8F200DFDD}" type="pres">
      <dgm:prSet presAssocID="{432410FB-DFFE-476B-9BB0-1279912C4067}" presName="rootComposite" presStyleCnt="0"/>
      <dgm:spPr/>
    </dgm:pt>
    <dgm:pt modelId="{958700C7-BA72-4D17-9005-1D3F380BFC51}" type="pres">
      <dgm:prSet presAssocID="{432410FB-DFFE-476B-9BB0-1279912C4067}" presName="rootText" presStyleLbl="node3" presStyleIdx="0" presStyleCnt="7" custLinFactNeighborX="23311" custLinFactNeighborY="0">
        <dgm:presLayoutVars>
          <dgm:chPref val="3"/>
        </dgm:presLayoutVars>
      </dgm:prSet>
      <dgm:spPr/>
    </dgm:pt>
    <dgm:pt modelId="{D5A5389C-F980-45C2-AC52-D6C0BB8173B4}" type="pres">
      <dgm:prSet presAssocID="{432410FB-DFFE-476B-9BB0-1279912C4067}" presName="rootConnector" presStyleLbl="node3" presStyleIdx="0" presStyleCnt="7"/>
      <dgm:spPr/>
    </dgm:pt>
    <dgm:pt modelId="{B21CDA62-FCE9-46F3-85D5-818DEE2D63D1}" type="pres">
      <dgm:prSet presAssocID="{432410FB-DFFE-476B-9BB0-1279912C4067}" presName="hierChild4" presStyleCnt="0"/>
      <dgm:spPr/>
    </dgm:pt>
    <dgm:pt modelId="{F5C0047F-E05E-4FFC-AC3B-D78D66703738}" type="pres">
      <dgm:prSet presAssocID="{432410FB-DFFE-476B-9BB0-1279912C4067}" presName="hierChild5" presStyleCnt="0"/>
      <dgm:spPr/>
    </dgm:pt>
    <dgm:pt modelId="{80EDB1A9-68B4-4B3A-9F5F-8A8EE509DE41}" type="pres">
      <dgm:prSet presAssocID="{A138A193-B24B-482E-983E-66BAE00C4EC4}" presName="Name48" presStyleLbl="parChTrans1D3" presStyleIdx="1" presStyleCnt="7"/>
      <dgm:spPr/>
    </dgm:pt>
    <dgm:pt modelId="{57E8747C-982B-4869-A602-CC640B899C58}" type="pres">
      <dgm:prSet presAssocID="{9FA9C475-54C0-47F2-AF2A-A92EFD2E7C15}" presName="hierRoot2" presStyleCnt="0">
        <dgm:presLayoutVars>
          <dgm:hierBranch val="hang"/>
        </dgm:presLayoutVars>
      </dgm:prSet>
      <dgm:spPr/>
    </dgm:pt>
    <dgm:pt modelId="{41B15F4C-C9E3-4815-8476-8291DB2BD913}" type="pres">
      <dgm:prSet presAssocID="{9FA9C475-54C0-47F2-AF2A-A92EFD2E7C15}" presName="rootComposite" presStyleCnt="0"/>
      <dgm:spPr/>
    </dgm:pt>
    <dgm:pt modelId="{13DDC342-9169-4166-9791-D76B6195A070}" type="pres">
      <dgm:prSet presAssocID="{9FA9C475-54C0-47F2-AF2A-A92EFD2E7C15}" presName="rootText" presStyleLbl="node3" presStyleIdx="1" presStyleCnt="7" custLinFactX="-1807" custLinFactY="46886" custLinFactNeighborX="-100000" custLinFactNeighborY="100000">
        <dgm:presLayoutVars>
          <dgm:chPref val="3"/>
        </dgm:presLayoutVars>
      </dgm:prSet>
      <dgm:spPr/>
    </dgm:pt>
    <dgm:pt modelId="{8E7D2D69-13B5-484C-85BB-18C6E02085F1}" type="pres">
      <dgm:prSet presAssocID="{9FA9C475-54C0-47F2-AF2A-A92EFD2E7C15}" presName="rootConnector" presStyleLbl="node3" presStyleIdx="1" presStyleCnt="7"/>
      <dgm:spPr/>
    </dgm:pt>
    <dgm:pt modelId="{FE1ECB8B-00BF-4DE9-99E3-47AABEC519E8}" type="pres">
      <dgm:prSet presAssocID="{9FA9C475-54C0-47F2-AF2A-A92EFD2E7C15}" presName="hierChild4" presStyleCnt="0"/>
      <dgm:spPr/>
    </dgm:pt>
    <dgm:pt modelId="{3C69B97B-E417-4D9C-9959-93F772DB1CEF}" type="pres">
      <dgm:prSet presAssocID="{9FA9C475-54C0-47F2-AF2A-A92EFD2E7C15}" presName="hierChild5" presStyleCnt="0"/>
      <dgm:spPr/>
    </dgm:pt>
    <dgm:pt modelId="{33C37144-3BBB-409F-A294-3A800F36EFD5}" type="pres">
      <dgm:prSet presAssocID="{A33F08F3-BE55-4A65-8D76-D8469923F969}" presName="hierChild5" presStyleCnt="0"/>
      <dgm:spPr/>
    </dgm:pt>
    <dgm:pt modelId="{039133D6-788E-4A4F-9D56-FE9AF82F78B8}" type="pres">
      <dgm:prSet presAssocID="{F99CF8A0-B15B-470F-A2C7-8822FBB17E6A}" presName="Name48" presStyleLbl="parChTrans1D2" presStyleIdx="1" presStyleCnt="2"/>
      <dgm:spPr/>
    </dgm:pt>
    <dgm:pt modelId="{5C9CA538-7F2B-454A-AD5F-D1444CE7EF1B}" type="pres">
      <dgm:prSet presAssocID="{283BF877-6449-47FF-96AB-7C56A647A9E5}" presName="hierRoot2" presStyleCnt="0">
        <dgm:presLayoutVars>
          <dgm:hierBranch val="hang"/>
        </dgm:presLayoutVars>
      </dgm:prSet>
      <dgm:spPr/>
    </dgm:pt>
    <dgm:pt modelId="{5A8862D1-1C2A-4C20-9673-88474EDB812E}" type="pres">
      <dgm:prSet presAssocID="{283BF877-6449-47FF-96AB-7C56A647A9E5}" presName="rootComposite" presStyleCnt="0"/>
      <dgm:spPr/>
    </dgm:pt>
    <dgm:pt modelId="{C6B8FA5A-5FF1-4C80-82E9-06615A4785FB}" type="pres">
      <dgm:prSet presAssocID="{283BF877-6449-47FF-96AB-7C56A647A9E5}" presName="rootText" presStyleLbl="node2" presStyleIdx="1" presStyleCnt="2">
        <dgm:presLayoutVars>
          <dgm:chPref val="3"/>
        </dgm:presLayoutVars>
      </dgm:prSet>
      <dgm:spPr/>
    </dgm:pt>
    <dgm:pt modelId="{AEDB38C4-645A-4623-8116-FFD1E3D935B2}" type="pres">
      <dgm:prSet presAssocID="{283BF877-6449-47FF-96AB-7C56A647A9E5}" presName="rootConnector" presStyleLbl="node2" presStyleIdx="1" presStyleCnt="2"/>
      <dgm:spPr/>
    </dgm:pt>
    <dgm:pt modelId="{33421CD4-D0A4-4258-B516-CE470F85DA8E}" type="pres">
      <dgm:prSet presAssocID="{283BF877-6449-47FF-96AB-7C56A647A9E5}" presName="hierChild4" presStyleCnt="0"/>
      <dgm:spPr/>
    </dgm:pt>
    <dgm:pt modelId="{8A2C89F0-28BE-4E53-B59E-09C975B4D4F5}" type="pres">
      <dgm:prSet presAssocID="{69520BBB-D6CD-49BE-9659-F88F4285D5A2}" presName="Name48" presStyleLbl="parChTrans1D3" presStyleIdx="2" presStyleCnt="7"/>
      <dgm:spPr/>
    </dgm:pt>
    <dgm:pt modelId="{09363004-B352-4362-8E90-A19F35C3488A}" type="pres">
      <dgm:prSet presAssocID="{09D1092A-2086-4007-977C-9EDDDE55C6EC}" presName="hierRoot2" presStyleCnt="0">
        <dgm:presLayoutVars>
          <dgm:hierBranch val="hang"/>
        </dgm:presLayoutVars>
      </dgm:prSet>
      <dgm:spPr/>
    </dgm:pt>
    <dgm:pt modelId="{B161B2CC-F134-47BA-9532-D5118577599B}" type="pres">
      <dgm:prSet presAssocID="{09D1092A-2086-4007-977C-9EDDDE55C6EC}" presName="rootComposite" presStyleCnt="0"/>
      <dgm:spPr/>
    </dgm:pt>
    <dgm:pt modelId="{974F5F64-BF4D-4C3D-8593-F00C87C0E711}" type="pres">
      <dgm:prSet presAssocID="{09D1092A-2086-4007-977C-9EDDDE55C6EC}" presName="rootText" presStyleLbl="node3" presStyleIdx="2" presStyleCnt="7">
        <dgm:presLayoutVars>
          <dgm:chPref val="3"/>
        </dgm:presLayoutVars>
      </dgm:prSet>
      <dgm:spPr/>
    </dgm:pt>
    <dgm:pt modelId="{B090C3F8-E16B-4E58-9A9F-8C3AC6A2B1BF}" type="pres">
      <dgm:prSet presAssocID="{09D1092A-2086-4007-977C-9EDDDE55C6EC}" presName="rootConnector" presStyleLbl="node3" presStyleIdx="2" presStyleCnt="7"/>
      <dgm:spPr/>
    </dgm:pt>
    <dgm:pt modelId="{5D56D2B9-42DE-47DC-9248-EFB98646EA87}" type="pres">
      <dgm:prSet presAssocID="{09D1092A-2086-4007-977C-9EDDDE55C6EC}" presName="hierChild4" presStyleCnt="0"/>
      <dgm:spPr/>
    </dgm:pt>
    <dgm:pt modelId="{65D346EC-8D23-45AB-9254-6DB7AA6529DB}" type="pres">
      <dgm:prSet presAssocID="{09D1092A-2086-4007-977C-9EDDDE55C6EC}" presName="hierChild5" presStyleCnt="0"/>
      <dgm:spPr/>
    </dgm:pt>
    <dgm:pt modelId="{FC910D4F-597F-4CFC-BB1F-1653B0133131}" type="pres">
      <dgm:prSet presAssocID="{1D1254B0-5CEB-4B11-BDAD-AF682B7B0ECB}" presName="Name48" presStyleLbl="parChTrans1D3" presStyleIdx="3" presStyleCnt="7"/>
      <dgm:spPr/>
    </dgm:pt>
    <dgm:pt modelId="{DE4243DC-ECC4-40C8-A222-49AE9E115F01}" type="pres">
      <dgm:prSet presAssocID="{F0C40C65-07E9-42B5-97B4-CFF0D130E526}" presName="hierRoot2" presStyleCnt="0">
        <dgm:presLayoutVars>
          <dgm:hierBranch val="hang"/>
        </dgm:presLayoutVars>
      </dgm:prSet>
      <dgm:spPr/>
    </dgm:pt>
    <dgm:pt modelId="{37C611B6-9DBF-42AE-B6B0-CD031696149B}" type="pres">
      <dgm:prSet presAssocID="{F0C40C65-07E9-42B5-97B4-CFF0D130E526}" presName="rootComposite" presStyleCnt="0"/>
      <dgm:spPr/>
    </dgm:pt>
    <dgm:pt modelId="{97A18A27-27CE-41E8-B027-95E782C82343}" type="pres">
      <dgm:prSet presAssocID="{F0C40C65-07E9-42B5-97B4-CFF0D130E526}" presName="rootText" presStyleLbl="node3" presStyleIdx="3" presStyleCnt="7">
        <dgm:presLayoutVars>
          <dgm:chPref val="3"/>
        </dgm:presLayoutVars>
      </dgm:prSet>
      <dgm:spPr/>
    </dgm:pt>
    <dgm:pt modelId="{47AAC8A7-A111-4A4A-BFB9-1AC8805EAC8C}" type="pres">
      <dgm:prSet presAssocID="{F0C40C65-07E9-42B5-97B4-CFF0D130E526}" presName="rootConnector" presStyleLbl="node3" presStyleIdx="3" presStyleCnt="7"/>
      <dgm:spPr/>
    </dgm:pt>
    <dgm:pt modelId="{F393E98D-DD3F-431E-9A65-B143A77EB5F3}" type="pres">
      <dgm:prSet presAssocID="{F0C40C65-07E9-42B5-97B4-CFF0D130E526}" presName="hierChild4" presStyleCnt="0"/>
      <dgm:spPr/>
    </dgm:pt>
    <dgm:pt modelId="{436019FA-2962-47C9-A59A-F4DF93293603}" type="pres">
      <dgm:prSet presAssocID="{F0C40C65-07E9-42B5-97B4-CFF0D130E526}" presName="hierChild5" presStyleCnt="0"/>
      <dgm:spPr/>
    </dgm:pt>
    <dgm:pt modelId="{E9995C31-EDE8-4E75-931B-585A9EC05864}" type="pres">
      <dgm:prSet presAssocID="{8C93401A-0A23-4C71-A5AB-7B58BA3B83CC}" presName="Name48" presStyleLbl="parChTrans1D3" presStyleIdx="4" presStyleCnt="7"/>
      <dgm:spPr/>
    </dgm:pt>
    <dgm:pt modelId="{0CE3245B-0882-4F1D-806F-034303A0BDCF}" type="pres">
      <dgm:prSet presAssocID="{FD889AFA-CA98-4F5B-90A2-253FACD655CD}" presName="hierRoot2" presStyleCnt="0">
        <dgm:presLayoutVars>
          <dgm:hierBranch val="hang"/>
        </dgm:presLayoutVars>
      </dgm:prSet>
      <dgm:spPr/>
    </dgm:pt>
    <dgm:pt modelId="{B6B43200-0C21-45A9-8492-ADB071FE727A}" type="pres">
      <dgm:prSet presAssocID="{FD889AFA-CA98-4F5B-90A2-253FACD655CD}" presName="rootComposite" presStyleCnt="0"/>
      <dgm:spPr/>
    </dgm:pt>
    <dgm:pt modelId="{7BB420D1-C780-4ECE-B5B2-C41B9B087791}" type="pres">
      <dgm:prSet presAssocID="{FD889AFA-CA98-4F5B-90A2-253FACD655CD}" presName="rootText" presStyleLbl="node3" presStyleIdx="4" presStyleCnt="7">
        <dgm:presLayoutVars>
          <dgm:chPref val="3"/>
        </dgm:presLayoutVars>
      </dgm:prSet>
      <dgm:spPr/>
    </dgm:pt>
    <dgm:pt modelId="{1B618AAF-1FA5-4139-AFE9-B2C8B07CC32C}" type="pres">
      <dgm:prSet presAssocID="{FD889AFA-CA98-4F5B-90A2-253FACD655CD}" presName="rootConnector" presStyleLbl="node3" presStyleIdx="4" presStyleCnt="7"/>
      <dgm:spPr/>
    </dgm:pt>
    <dgm:pt modelId="{FC83F27E-C029-43FC-AB61-6CB96670F535}" type="pres">
      <dgm:prSet presAssocID="{FD889AFA-CA98-4F5B-90A2-253FACD655CD}" presName="hierChild4" presStyleCnt="0"/>
      <dgm:spPr/>
    </dgm:pt>
    <dgm:pt modelId="{FAAB54B0-3642-4F01-BCCE-BF7E45CAD8AE}" type="pres">
      <dgm:prSet presAssocID="{FD889AFA-CA98-4F5B-90A2-253FACD655CD}" presName="hierChild5" presStyleCnt="0"/>
      <dgm:spPr/>
    </dgm:pt>
    <dgm:pt modelId="{E69CF09F-F54F-405E-822F-CC9DCF5E50BD}" type="pres">
      <dgm:prSet presAssocID="{7731BC05-F23B-4531-BEF6-BA0C41B4CD33}" presName="Name48" presStyleLbl="parChTrans1D3" presStyleIdx="5" presStyleCnt="7"/>
      <dgm:spPr/>
    </dgm:pt>
    <dgm:pt modelId="{42146359-7295-4AA9-B0F9-A96852AB70A6}" type="pres">
      <dgm:prSet presAssocID="{7D77608F-2059-4A66-A8D9-565BE3A2F1DA}" presName="hierRoot2" presStyleCnt="0">
        <dgm:presLayoutVars>
          <dgm:hierBranch val="hang"/>
        </dgm:presLayoutVars>
      </dgm:prSet>
      <dgm:spPr/>
    </dgm:pt>
    <dgm:pt modelId="{E6276AB7-6CE0-4CAA-96FD-ED3891C8A60E}" type="pres">
      <dgm:prSet presAssocID="{7D77608F-2059-4A66-A8D9-565BE3A2F1DA}" presName="rootComposite" presStyleCnt="0"/>
      <dgm:spPr/>
    </dgm:pt>
    <dgm:pt modelId="{407E70A7-C2B4-4799-B146-E5771291F3BC}" type="pres">
      <dgm:prSet presAssocID="{7D77608F-2059-4A66-A8D9-565BE3A2F1DA}" presName="rootText" presStyleLbl="node3" presStyleIdx="5" presStyleCnt="7">
        <dgm:presLayoutVars>
          <dgm:chPref val="3"/>
        </dgm:presLayoutVars>
      </dgm:prSet>
      <dgm:spPr/>
    </dgm:pt>
    <dgm:pt modelId="{60396FA4-6EE6-4626-9C89-88E520B23D02}" type="pres">
      <dgm:prSet presAssocID="{7D77608F-2059-4A66-A8D9-565BE3A2F1DA}" presName="rootConnector" presStyleLbl="node3" presStyleIdx="5" presStyleCnt="7"/>
      <dgm:spPr/>
    </dgm:pt>
    <dgm:pt modelId="{1A22D987-12BA-4CF4-85DE-4E2B11A99ED1}" type="pres">
      <dgm:prSet presAssocID="{7D77608F-2059-4A66-A8D9-565BE3A2F1DA}" presName="hierChild4" presStyleCnt="0"/>
      <dgm:spPr/>
    </dgm:pt>
    <dgm:pt modelId="{3046949D-8DA5-4C61-8BED-523B14FDA79B}" type="pres">
      <dgm:prSet presAssocID="{7D77608F-2059-4A66-A8D9-565BE3A2F1DA}" presName="hierChild5" presStyleCnt="0"/>
      <dgm:spPr/>
    </dgm:pt>
    <dgm:pt modelId="{F153A8B8-BDD7-40D0-B7C0-FFE8C3A02149}" type="pres">
      <dgm:prSet presAssocID="{8E249D5F-9251-460B-B04A-DD465AEB0BB3}" presName="Name48" presStyleLbl="parChTrans1D3" presStyleIdx="6" presStyleCnt="7"/>
      <dgm:spPr/>
    </dgm:pt>
    <dgm:pt modelId="{38D2E9B3-290B-40F4-8B00-D67FB2C3CE66}" type="pres">
      <dgm:prSet presAssocID="{3FE924DB-C7C0-411F-ABCE-DB78595AE51F}" presName="hierRoot2" presStyleCnt="0">
        <dgm:presLayoutVars>
          <dgm:hierBranch val="hang"/>
        </dgm:presLayoutVars>
      </dgm:prSet>
      <dgm:spPr/>
    </dgm:pt>
    <dgm:pt modelId="{0E7600AB-1AB6-4B19-849F-E24105345CCB}" type="pres">
      <dgm:prSet presAssocID="{3FE924DB-C7C0-411F-ABCE-DB78595AE51F}" presName="rootComposite" presStyleCnt="0"/>
      <dgm:spPr/>
    </dgm:pt>
    <dgm:pt modelId="{7480A538-7F4C-4A17-8DBC-CEE9EAA0B413}" type="pres">
      <dgm:prSet presAssocID="{3FE924DB-C7C0-411F-ABCE-DB78595AE51F}" presName="rootText" presStyleLbl="node3" presStyleIdx="6" presStyleCnt="7">
        <dgm:presLayoutVars>
          <dgm:chPref val="3"/>
        </dgm:presLayoutVars>
      </dgm:prSet>
      <dgm:spPr/>
    </dgm:pt>
    <dgm:pt modelId="{EB248309-3D26-4A84-BA50-D8D13D6A3021}" type="pres">
      <dgm:prSet presAssocID="{3FE924DB-C7C0-411F-ABCE-DB78595AE51F}" presName="rootConnector" presStyleLbl="node3" presStyleIdx="6" presStyleCnt="7"/>
      <dgm:spPr/>
    </dgm:pt>
    <dgm:pt modelId="{CD4136A4-848D-46AF-9D2C-A892378C6177}" type="pres">
      <dgm:prSet presAssocID="{3FE924DB-C7C0-411F-ABCE-DB78595AE51F}" presName="hierChild4" presStyleCnt="0"/>
      <dgm:spPr/>
    </dgm:pt>
    <dgm:pt modelId="{62FC4618-B0E3-44AA-8587-5A7065BBDF21}" type="pres">
      <dgm:prSet presAssocID="{3FE924DB-C7C0-411F-ABCE-DB78595AE51F}" presName="hierChild5" presStyleCnt="0"/>
      <dgm:spPr/>
    </dgm:pt>
    <dgm:pt modelId="{422CB172-5645-477C-BA0C-1E97920A7923}" type="pres">
      <dgm:prSet presAssocID="{283BF877-6449-47FF-96AB-7C56A647A9E5}" presName="hierChild5" presStyleCnt="0"/>
      <dgm:spPr/>
    </dgm:pt>
    <dgm:pt modelId="{8A00AB7B-2B86-4758-A34D-6F9D4A3E09EA}" type="pres">
      <dgm:prSet presAssocID="{D6EE861C-4F84-4E01-998D-5D2B8D9092EA}" presName="hierChild3" presStyleCnt="0"/>
      <dgm:spPr/>
    </dgm:pt>
  </dgm:ptLst>
  <dgm:cxnLst>
    <dgm:cxn modelId="{C8804400-A43C-4933-B004-DFDD03FECC87}" type="presOf" srcId="{A33F08F3-BE55-4A65-8D76-D8469923F969}" destId="{6B5F92C2-4EF1-44E7-9198-61BD7657F6AE}" srcOrd="1" destOrd="0" presId="urn:microsoft.com/office/officeart/2005/8/layout/orgChart1"/>
    <dgm:cxn modelId="{5A3BCB00-3622-45FC-BC1F-140299C6408B}" type="presOf" srcId="{69520BBB-D6CD-49BE-9659-F88F4285D5A2}" destId="{8A2C89F0-28BE-4E53-B59E-09C975B4D4F5}" srcOrd="0" destOrd="0" presId="urn:microsoft.com/office/officeart/2005/8/layout/orgChart1"/>
    <dgm:cxn modelId="{8FC43A11-5EEE-4C0B-8F89-3D2987C10594}" type="presOf" srcId="{FD889AFA-CA98-4F5B-90A2-253FACD655CD}" destId="{7BB420D1-C780-4ECE-B5B2-C41B9B087791}" srcOrd="0" destOrd="0" presId="urn:microsoft.com/office/officeart/2005/8/layout/orgChart1"/>
    <dgm:cxn modelId="{04783614-587D-4F47-991C-21C9EA31B645}" type="presOf" srcId="{7731BC05-F23B-4531-BEF6-BA0C41B4CD33}" destId="{E69CF09F-F54F-405E-822F-CC9DCF5E50BD}" srcOrd="0" destOrd="0" presId="urn:microsoft.com/office/officeart/2005/8/layout/orgChart1"/>
    <dgm:cxn modelId="{991BE924-8FBC-47C1-8BA8-5AD30048F339}" type="presOf" srcId="{F0C40C65-07E9-42B5-97B4-CFF0D130E526}" destId="{47AAC8A7-A111-4A4A-BFB9-1AC8805EAC8C}" srcOrd="1" destOrd="0" presId="urn:microsoft.com/office/officeart/2005/8/layout/orgChart1"/>
    <dgm:cxn modelId="{ACFA4526-2FA8-4044-9C63-87C833514444}" type="presOf" srcId="{F99CF8A0-B15B-470F-A2C7-8822FBB17E6A}" destId="{039133D6-788E-4A4F-9D56-FE9AF82F78B8}" srcOrd="0" destOrd="0" presId="urn:microsoft.com/office/officeart/2005/8/layout/orgChart1"/>
    <dgm:cxn modelId="{57C8582C-79A3-4FE2-92CE-E29044EF0C64}" type="presOf" srcId="{7D2A0F26-A1C5-4C69-8DAF-BCEA26AA5B97}" destId="{C1CA9579-22FC-4132-BB62-505CB06746FA}" srcOrd="0" destOrd="0" presId="urn:microsoft.com/office/officeart/2005/8/layout/orgChart1"/>
    <dgm:cxn modelId="{A4904933-35F6-4169-BFB0-2C40C199F2A6}" type="presOf" srcId="{2B39C75B-5FF7-41C7-B8E7-05AFB40B2E2D}" destId="{336B89F1-98A0-44DA-AC8F-A5779B99A382}" srcOrd="0" destOrd="0" presId="urn:microsoft.com/office/officeart/2005/8/layout/orgChart1"/>
    <dgm:cxn modelId="{17057133-4E5E-4A4C-A527-D3BD8CA98983}" type="presOf" srcId="{D6EE861C-4F84-4E01-998D-5D2B8D9092EA}" destId="{3D7DC386-90CF-4946-997A-7DBDBF52D3E8}" srcOrd="0" destOrd="0" presId="urn:microsoft.com/office/officeart/2005/8/layout/orgChart1"/>
    <dgm:cxn modelId="{7201C03D-5BCC-49C4-9568-D07CC2486E3E}" type="presOf" srcId="{09D1092A-2086-4007-977C-9EDDDE55C6EC}" destId="{974F5F64-BF4D-4C3D-8593-F00C87C0E711}" srcOrd="0" destOrd="0" presId="urn:microsoft.com/office/officeart/2005/8/layout/orgChart1"/>
    <dgm:cxn modelId="{ACC6E33E-C6C2-48A8-A74D-FC3B5BC8BC71}" srcId="{D6EE861C-4F84-4E01-998D-5D2B8D9092EA}" destId="{A33F08F3-BE55-4A65-8D76-D8469923F969}" srcOrd="0" destOrd="0" parTransId="{7F76D16D-E838-43F2-8821-3871A611A705}" sibTransId="{53922635-A8C2-4A53-BB33-A68CDC9013F8}"/>
    <dgm:cxn modelId="{C9429140-8D36-4F39-9020-FCAA7999133C}" type="presOf" srcId="{F0C40C65-07E9-42B5-97B4-CFF0D130E526}" destId="{97A18A27-27CE-41E8-B027-95E782C82343}" srcOrd="0" destOrd="0" presId="urn:microsoft.com/office/officeart/2005/8/layout/orgChart1"/>
    <dgm:cxn modelId="{FFFE284D-CF4E-45D0-98CB-16DB906277AB}" type="presOf" srcId="{432410FB-DFFE-476B-9BB0-1279912C4067}" destId="{958700C7-BA72-4D17-9005-1D3F380BFC51}" srcOrd="0" destOrd="0" presId="urn:microsoft.com/office/officeart/2005/8/layout/orgChart1"/>
    <dgm:cxn modelId="{C498D06E-6749-46F7-86CD-E043135330AE}" type="presOf" srcId="{3FE924DB-C7C0-411F-ABCE-DB78595AE51F}" destId="{EB248309-3D26-4A84-BA50-D8D13D6A3021}" srcOrd="1" destOrd="0" presId="urn:microsoft.com/office/officeart/2005/8/layout/orgChart1"/>
    <dgm:cxn modelId="{93D23C6F-74D0-4A6E-9778-FDCDA0DEA254}" type="presOf" srcId="{1D1254B0-5CEB-4B11-BDAD-AF682B7B0ECB}" destId="{FC910D4F-597F-4CFC-BB1F-1653B0133131}" srcOrd="0" destOrd="0" presId="urn:microsoft.com/office/officeart/2005/8/layout/orgChart1"/>
    <dgm:cxn modelId="{04863C78-B2C4-4C1C-AB0C-4214512B3E83}" type="presOf" srcId="{9FA9C475-54C0-47F2-AF2A-A92EFD2E7C15}" destId="{8E7D2D69-13B5-484C-85BB-18C6E02085F1}" srcOrd="1" destOrd="0" presId="urn:microsoft.com/office/officeart/2005/8/layout/orgChart1"/>
    <dgm:cxn modelId="{BFAF157C-D5A4-4D10-A907-47EA60B9992D}" type="presOf" srcId="{A33F08F3-BE55-4A65-8D76-D8469923F969}" destId="{CCD7845C-573D-498E-BFFA-AC4818B88CF8}" srcOrd="0" destOrd="0" presId="urn:microsoft.com/office/officeart/2005/8/layout/orgChart1"/>
    <dgm:cxn modelId="{02E2DF80-D263-4779-A8C7-C2615B9A31F6}" type="presOf" srcId="{09D1092A-2086-4007-977C-9EDDDE55C6EC}" destId="{B090C3F8-E16B-4E58-9A9F-8C3AC6A2B1BF}" srcOrd="1" destOrd="0" presId="urn:microsoft.com/office/officeart/2005/8/layout/orgChart1"/>
    <dgm:cxn modelId="{E72A6489-6BCC-4B9E-A845-6D1C10F85807}" type="presOf" srcId="{432410FB-DFFE-476B-9BB0-1279912C4067}" destId="{D5A5389C-F980-45C2-AC52-D6C0BB8173B4}" srcOrd="1" destOrd="0" presId="urn:microsoft.com/office/officeart/2005/8/layout/orgChart1"/>
    <dgm:cxn modelId="{4E67AC96-2143-46CD-BD07-507AED9E0CCF}" type="presOf" srcId="{8E249D5F-9251-460B-B04A-DD465AEB0BB3}" destId="{F153A8B8-BDD7-40D0-B7C0-FFE8C3A02149}" srcOrd="0" destOrd="0" presId="urn:microsoft.com/office/officeart/2005/8/layout/orgChart1"/>
    <dgm:cxn modelId="{D612E7A2-8D3A-4E16-825B-5B5D23991160}" type="presOf" srcId="{9FA9C475-54C0-47F2-AF2A-A92EFD2E7C15}" destId="{13DDC342-9169-4166-9791-D76B6195A070}" srcOrd="0" destOrd="0" presId="urn:microsoft.com/office/officeart/2005/8/layout/orgChart1"/>
    <dgm:cxn modelId="{18E523A4-7D46-45C8-87F3-6C0AFF22EE74}" srcId="{283BF877-6449-47FF-96AB-7C56A647A9E5}" destId="{3FE924DB-C7C0-411F-ABCE-DB78595AE51F}" srcOrd="4" destOrd="0" parTransId="{8E249D5F-9251-460B-B04A-DD465AEB0BB3}" sibTransId="{463EE5C2-DC68-4109-85F6-FC3DAE4D1293}"/>
    <dgm:cxn modelId="{51BBB9A7-CA2B-4682-A1C8-1FA10DFE2069}" type="presOf" srcId="{FD889AFA-CA98-4F5B-90A2-253FACD655CD}" destId="{1B618AAF-1FA5-4139-AFE9-B2C8B07CC32C}" srcOrd="1" destOrd="0" presId="urn:microsoft.com/office/officeart/2005/8/layout/orgChart1"/>
    <dgm:cxn modelId="{755490B6-66A5-4C34-8DA7-75D9366D9808}" srcId="{283BF877-6449-47FF-96AB-7C56A647A9E5}" destId="{F0C40C65-07E9-42B5-97B4-CFF0D130E526}" srcOrd="1" destOrd="0" parTransId="{1D1254B0-5CEB-4B11-BDAD-AF682B7B0ECB}" sibTransId="{E6024259-A2EA-4510-9A9E-EF37014B4941}"/>
    <dgm:cxn modelId="{695E17B7-1936-4364-85C8-511517AF7158}" srcId="{A33F08F3-BE55-4A65-8D76-D8469923F969}" destId="{9FA9C475-54C0-47F2-AF2A-A92EFD2E7C15}" srcOrd="1" destOrd="0" parTransId="{A138A193-B24B-482E-983E-66BAE00C4EC4}" sibTransId="{60761D5D-C3D0-4D9A-BF48-09A620D617E5}"/>
    <dgm:cxn modelId="{DDFDD8C1-F8B0-4A68-93B0-D1A0CF6861D6}" type="presOf" srcId="{283BF877-6449-47FF-96AB-7C56A647A9E5}" destId="{C6B8FA5A-5FF1-4C80-82E9-06615A4785FB}" srcOrd="0" destOrd="0" presId="urn:microsoft.com/office/officeart/2005/8/layout/orgChart1"/>
    <dgm:cxn modelId="{726943C7-0720-47F4-BC67-88EA38B022CE}" type="presOf" srcId="{283BF877-6449-47FF-96AB-7C56A647A9E5}" destId="{AEDB38C4-645A-4623-8116-FFD1E3D935B2}" srcOrd="1" destOrd="0" presId="urn:microsoft.com/office/officeart/2005/8/layout/orgChart1"/>
    <dgm:cxn modelId="{FC1A24CB-65B2-4BD7-8427-1528110A785C}" type="presOf" srcId="{8C93401A-0A23-4C71-A5AB-7B58BA3B83CC}" destId="{E9995C31-EDE8-4E75-931B-585A9EC05864}" srcOrd="0" destOrd="0" presId="urn:microsoft.com/office/officeart/2005/8/layout/orgChart1"/>
    <dgm:cxn modelId="{444DA0CE-C287-4287-A82C-E062D1FCCAF0}" type="presOf" srcId="{7D77608F-2059-4A66-A8D9-565BE3A2F1DA}" destId="{407E70A7-C2B4-4799-B146-E5771291F3BC}" srcOrd="0" destOrd="0" presId="urn:microsoft.com/office/officeart/2005/8/layout/orgChart1"/>
    <dgm:cxn modelId="{075B72DC-B9AD-4026-B7EA-29D03142DA17}" type="presOf" srcId="{7F76D16D-E838-43F2-8821-3871A611A705}" destId="{F474D2E7-0420-4C82-BD02-FB7517EA9044}" srcOrd="0" destOrd="0" presId="urn:microsoft.com/office/officeart/2005/8/layout/orgChart1"/>
    <dgm:cxn modelId="{56C90DDD-1D39-491E-BF11-E0285E274D16}" type="presOf" srcId="{7D77608F-2059-4A66-A8D9-565BE3A2F1DA}" destId="{60396FA4-6EE6-4626-9C89-88E520B23D02}" srcOrd="1" destOrd="0" presId="urn:microsoft.com/office/officeart/2005/8/layout/orgChart1"/>
    <dgm:cxn modelId="{ABDCCEE3-CC1E-4F20-B359-264B40F67503}" type="presOf" srcId="{A138A193-B24B-482E-983E-66BAE00C4EC4}" destId="{80EDB1A9-68B4-4B3A-9F5F-8A8EE509DE41}" srcOrd="0" destOrd="0" presId="urn:microsoft.com/office/officeart/2005/8/layout/orgChart1"/>
    <dgm:cxn modelId="{B33DBBE6-6E0A-47BA-B344-A4FB8CA7FBEC}" type="presOf" srcId="{3FE924DB-C7C0-411F-ABCE-DB78595AE51F}" destId="{7480A538-7F4C-4A17-8DBC-CEE9EAA0B413}" srcOrd="0" destOrd="0" presId="urn:microsoft.com/office/officeart/2005/8/layout/orgChart1"/>
    <dgm:cxn modelId="{265EA2E7-2753-4BD9-80F7-FD6D87B1AC06}" type="presOf" srcId="{D6EE861C-4F84-4E01-998D-5D2B8D9092EA}" destId="{ED8A0CA4-BD0F-4931-B28F-0B67DAD99FAF}" srcOrd="1" destOrd="0" presId="urn:microsoft.com/office/officeart/2005/8/layout/orgChart1"/>
    <dgm:cxn modelId="{DA6198E9-A562-472C-BA66-0EDBCEBC696E}" srcId="{2B39C75B-5FF7-41C7-B8E7-05AFB40B2E2D}" destId="{D6EE861C-4F84-4E01-998D-5D2B8D9092EA}" srcOrd="0" destOrd="0" parTransId="{976B84D9-A054-4E87-941A-C87ABC112680}" sibTransId="{6CBBF436-6917-4281-AD75-6F35C3F48F2F}"/>
    <dgm:cxn modelId="{3CDC26EC-CABA-486C-8994-1145337CB247}" srcId="{283BF877-6449-47FF-96AB-7C56A647A9E5}" destId="{09D1092A-2086-4007-977C-9EDDDE55C6EC}" srcOrd="0" destOrd="0" parTransId="{69520BBB-D6CD-49BE-9659-F88F4285D5A2}" sibTransId="{F23959EB-146E-429C-93A1-F8FCC997C769}"/>
    <dgm:cxn modelId="{8D9263F1-5F3C-4405-9A79-84F674D15262}" srcId="{283BF877-6449-47FF-96AB-7C56A647A9E5}" destId="{7D77608F-2059-4A66-A8D9-565BE3A2F1DA}" srcOrd="3" destOrd="0" parTransId="{7731BC05-F23B-4531-BEF6-BA0C41B4CD33}" sibTransId="{C397D836-CDE5-4653-A23C-A469AC9344EE}"/>
    <dgm:cxn modelId="{D40ABCF1-BFC3-4AD9-972E-9B4E81C82023}" srcId="{283BF877-6449-47FF-96AB-7C56A647A9E5}" destId="{FD889AFA-CA98-4F5B-90A2-253FACD655CD}" srcOrd="2" destOrd="0" parTransId="{8C93401A-0A23-4C71-A5AB-7B58BA3B83CC}" sibTransId="{D6076DAE-6F8E-405B-8B3A-D9B631EA6E82}"/>
    <dgm:cxn modelId="{F290D7F1-94F8-4EED-9762-E0FE8F612BF6}" srcId="{D6EE861C-4F84-4E01-998D-5D2B8D9092EA}" destId="{283BF877-6449-47FF-96AB-7C56A647A9E5}" srcOrd="1" destOrd="0" parTransId="{F99CF8A0-B15B-470F-A2C7-8822FBB17E6A}" sibTransId="{29C9F458-76A7-49BE-BA0F-280BE6E3BF06}"/>
    <dgm:cxn modelId="{995CF0F4-4377-4EC0-BE3E-DDDFEBEA29B3}" srcId="{A33F08F3-BE55-4A65-8D76-D8469923F969}" destId="{432410FB-DFFE-476B-9BB0-1279912C4067}" srcOrd="0" destOrd="0" parTransId="{7D2A0F26-A1C5-4C69-8DAF-BCEA26AA5B97}" sibTransId="{FC41ADB2-F9C3-465D-A7D5-39881E1DA5CC}"/>
    <dgm:cxn modelId="{BA796816-DD80-4A22-83DE-C9EF7FEED7ED}" type="presParOf" srcId="{336B89F1-98A0-44DA-AC8F-A5779B99A382}" destId="{3DC36419-AA70-44AF-8960-BA0ABA8BB433}" srcOrd="0" destOrd="0" presId="urn:microsoft.com/office/officeart/2005/8/layout/orgChart1"/>
    <dgm:cxn modelId="{16B062BA-D76E-4F8D-9340-E373A773A6D8}" type="presParOf" srcId="{3DC36419-AA70-44AF-8960-BA0ABA8BB433}" destId="{8410B2E6-F2AF-4FAC-89D8-C1D71010306B}" srcOrd="0" destOrd="0" presId="urn:microsoft.com/office/officeart/2005/8/layout/orgChart1"/>
    <dgm:cxn modelId="{7D4BAD79-8A23-4411-AA66-72E3A18BE13A}" type="presParOf" srcId="{8410B2E6-F2AF-4FAC-89D8-C1D71010306B}" destId="{3D7DC386-90CF-4946-997A-7DBDBF52D3E8}" srcOrd="0" destOrd="0" presId="urn:microsoft.com/office/officeart/2005/8/layout/orgChart1"/>
    <dgm:cxn modelId="{A05D5D2A-0D6D-4DEE-A23E-341BD9C2FC19}" type="presParOf" srcId="{8410B2E6-F2AF-4FAC-89D8-C1D71010306B}" destId="{ED8A0CA4-BD0F-4931-B28F-0B67DAD99FAF}" srcOrd="1" destOrd="0" presId="urn:microsoft.com/office/officeart/2005/8/layout/orgChart1"/>
    <dgm:cxn modelId="{91B791DA-CFFC-4EB7-8077-2DADEE5FC4E0}" type="presParOf" srcId="{3DC36419-AA70-44AF-8960-BA0ABA8BB433}" destId="{BC6179D8-562F-4201-AD1D-0636720DB859}" srcOrd="1" destOrd="0" presId="urn:microsoft.com/office/officeart/2005/8/layout/orgChart1"/>
    <dgm:cxn modelId="{A632AC7C-0AF5-4EB4-9AC4-1AA8A2C32FCF}" type="presParOf" srcId="{BC6179D8-562F-4201-AD1D-0636720DB859}" destId="{F474D2E7-0420-4C82-BD02-FB7517EA9044}" srcOrd="0" destOrd="0" presId="urn:microsoft.com/office/officeart/2005/8/layout/orgChart1"/>
    <dgm:cxn modelId="{0CDD7774-EB72-4DF4-B448-5CB0F15FB3C7}" type="presParOf" srcId="{BC6179D8-562F-4201-AD1D-0636720DB859}" destId="{13AC4074-FCC7-49CA-A87F-3FA0488DD19D}" srcOrd="1" destOrd="0" presId="urn:microsoft.com/office/officeart/2005/8/layout/orgChart1"/>
    <dgm:cxn modelId="{B83DD05D-64F7-4D59-A8BB-6F0EAF733FE5}" type="presParOf" srcId="{13AC4074-FCC7-49CA-A87F-3FA0488DD19D}" destId="{3A57B73D-92C1-4C57-A107-7C7515ECD4B9}" srcOrd="0" destOrd="0" presId="urn:microsoft.com/office/officeart/2005/8/layout/orgChart1"/>
    <dgm:cxn modelId="{98AEE577-9070-4280-A0EC-11AFED4B8E35}" type="presParOf" srcId="{3A57B73D-92C1-4C57-A107-7C7515ECD4B9}" destId="{CCD7845C-573D-498E-BFFA-AC4818B88CF8}" srcOrd="0" destOrd="0" presId="urn:microsoft.com/office/officeart/2005/8/layout/orgChart1"/>
    <dgm:cxn modelId="{8A937A7C-8CD8-462F-B35E-D67D7B9D598C}" type="presParOf" srcId="{3A57B73D-92C1-4C57-A107-7C7515ECD4B9}" destId="{6B5F92C2-4EF1-44E7-9198-61BD7657F6AE}" srcOrd="1" destOrd="0" presId="urn:microsoft.com/office/officeart/2005/8/layout/orgChart1"/>
    <dgm:cxn modelId="{D4D5719B-FDE1-4943-9989-FF4D7DC13B21}" type="presParOf" srcId="{13AC4074-FCC7-49CA-A87F-3FA0488DD19D}" destId="{750A893B-A433-47E5-BE94-6A6E6C6AEB44}" srcOrd="1" destOrd="0" presId="urn:microsoft.com/office/officeart/2005/8/layout/orgChart1"/>
    <dgm:cxn modelId="{EC0605E1-D8BF-4DA7-8A67-1D70A140F4B8}" type="presParOf" srcId="{750A893B-A433-47E5-BE94-6A6E6C6AEB44}" destId="{C1CA9579-22FC-4132-BB62-505CB06746FA}" srcOrd="0" destOrd="0" presId="urn:microsoft.com/office/officeart/2005/8/layout/orgChart1"/>
    <dgm:cxn modelId="{C6AC803B-890E-4A78-B5FE-318514AEDFBB}" type="presParOf" srcId="{750A893B-A433-47E5-BE94-6A6E6C6AEB44}" destId="{5120F4EB-445F-4265-A8FF-5E07300A9EEF}" srcOrd="1" destOrd="0" presId="urn:microsoft.com/office/officeart/2005/8/layout/orgChart1"/>
    <dgm:cxn modelId="{136448C1-3CE7-4755-9923-15945961D9EE}" type="presParOf" srcId="{5120F4EB-445F-4265-A8FF-5E07300A9EEF}" destId="{30152E1A-72EA-47B1-81CD-B5F8F200DFDD}" srcOrd="0" destOrd="0" presId="urn:microsoft.com/office/officeart/2005/8/layout/orgChart1"/>
    <dgm:cxn modelId="{B8892C33-7FB5-496B-89B8-5698BF7E1C52}" type="presParOf" srcId="{30152E1A-72EA-47B1-81CD-B5F8F200DFDD}" destId="{958700C7-BA72-4D17-9005-1D3F380BFC51}" srcOrd="0" destOrd="0" presId="urn:microsoft.com/office/officeart/2005/8/layout/orgChart1"/>
    <dgm:cxn modelId="{6BEA176D-A400-48B2-A84B-DB5668017500}" type="presParOf" srcId="{30152E1A-72EA-47B1-81CD-B5F8F200DFDD}" destId="{D5A5389C-F980-45C2-AC52-D6C0BB8173B4}" srcOrd="1" destOrd="0" presId="urn:microsoft.com/office/officeart/2005/8/layout/orgChart1"/>
    <dgm:cxn modelId="{6618A6CE-8D2B-4FC6-A880-D9E679E1DA73}" type="presParOf" srcId="{5120F4EB-445F-4265-A8FF-5E07300A9EEF}" destId="{B21CDA62-FCE9-46F3-85D5-818DEE2D63D1}" srcOrd="1" destOrd="0" presId="urn:microsoft.com/office/officeart/2005/8/layout/orgChart1"/>
    <dgm:cxn modelId="{1E348C2E-5746-46B7-8C98-76831531BA98}" type="presParOf" srcId="{5120F4EB-445F-4265-A8FF-5E07300A9EEF}" destId="{F5C0047F-E05E-4FFC-AC3B-D78D66703738}" srcOrd="2" destOrd="0" presId="urn:microsoft.com/office/officeart/2005/8/layout/orgChart1"/>
    <dgm:cxn modelId="{43C0905E-06C5-4BC1-A43B-5A12487A6B9C}" type="presParOf" srcId="{750A893B-A433-47E5-BE94-6A6E6C6AEB44}" destId="{80EDB1A9-68B4-4B3A-9F5F-8A8EE509DE41}" srcOrd="2" destOrd="0" presId="urn:microsoft.com/office/officeart/2005/8/layout/orgChart1"/>
    <dgm:cxn modelId="{3E58988B-6A2C-4241-9B4C-23F5EF50951C}" type="presParOf" srcId="{750A893B-A433-47E5-BE94-6A6E6C6AEB44}" destId="{57E8747C-982B-4869-A602-CC640B899C58}" srcOrd="3" destOrd="0" presId="urn:microsoft.com/office/officeart/2005/8/layout/orgChart1"/>
    <dgm:cxn modelId="{FFF159D7-095E-432A-910A-21F939AEF213}" type="presParOf" srcId="{57E8747C-982B-4869-A602-CC640B899C58}" destId="{41B15F4C-C9E3-4815-8476-8291DB2BD913}" srcOrd="0" destOrd="0" presId="urn:microsoft.com/office/officeart/2005/8/layout/orgChart1"/>
    <dgm:cxn modelId="{44A84351-D45F-4004-AF1D-47D0214B3C73}" type="presParOf" srcId="{41B15F4C-C9E3-4815-8476-8291DB2BD913}" destId="{13DDC342-9169-4166-9791-D76B6195A070}" srcOrd="0" destOrd="0" presId="urn:microsoft.com/office/officeart/2005/8/layout/orgChart1"/>
    <dgm:cxn modelId="{99FC336A-0F4A-4194-9FA3-84D1AA6ED784}" type="presParOf" srcId="{41B15F4C-C9E3-4815-8476-8291DB2BD913}" destId="{8E7D2D69-13B5-484C-85BB-18C6E02085F1}" srcOrd="1" destOrd="0" presId="urn:microsoft.com/office/officeart/2005/8/layout/orgChart1"/>
    <dgm:cxn modelId="{AB65EB47-CF15-4894-9F54-F96019A54FD7}" type="presParOf" srcId="{57E8747C-982B-4869-A602-CC640B899C58}" destId="{FE1ECB8B-00BF-4DE9-99E3-47AABEC519E8}" srcOrd="1" destOrd="0" presId="urn:microsoft.com/office/officeart/2005/8/layout/orgChart1"/>
    <dgm:cxn modelId="{745AFAA7-7B66-494F-9E8E-A7C74B266E4E}" type="presParOf" srcId="{57E8747C-982B-4869-A602-CC640B899C58}" destId="{3C69B97B-E417-4D9C-9959-93F772DB1CEF}" srcOrd="2" destOrd="0" presId="urn:microsoft.com/office/officeart/2005/8/layout/orgChart1"/>
    <dgm:cxn modelId="{1E8F822C-D5A2-4C45-9A60-68EAEF58E0B6}" type="presParOf" srcId="{13AC4074-FCC7-49CA-A87F-3FA0488DD19D}" destId="{33C37144-3BBB-409F-A294-3A800F36EFD5}" srcOrd="2" destOrd="0" presId="urn:microsoft.com/office/officeart/2005/8/layout/orgChart1"/>
    <dgm:cxn modelId="{04ED0819-DFAD-449F-BB73-20FD60E20FD3}" type="presParOf" srcId="{BC6179D8-562F-4201-AD1D-0636720DB859}" destId="{039133D6-788E-4A4F-9D56-FE9AF82F78B8}" srcOrd="2" destOrd="0" presId="urn:microsoft.com/office/officeart/2005/8/layout/orgChart1"/>
    <dgm:cxn modelId="{FD2014B6-1245-487D-B93C-300B67DB2BF3}" type="presParOf" srcId="{BC6179D8-562F-4201-AD1D-0636720DB859}" destId="{5C9CA538-7F2B-454A-AD5F-D1444CE7EF1B}" srcOrd="3" destOrd="0" presId="urn:microsoft.com/office/officeart/2005/8/layout/orgChart1"/>
    <dgm:cxn modelId="{3C0723E7-98B2-4F8A-90BF-F4B9BE8F93BD}" type="presParOf" srcId="{5C9CA538-7F2B-454A-AD5F-D1444CE7EF1B}" destId="{5A8862D1-1C2A-4C20-9673-88474EDB812E}" srcOrd="0" destOrd="0" presId="urn:microsoft.com/office/officeart/2005/8/layout/orgChart1"/>
    <dgm:cxn modelId="{326261ED-AD48-48CA-B75F-7A23A3824EE4}" type="presParOf" srcId="{5A8862D1-1C2A-4C20-9673-88474EDB812E}" destId="{C6B8FA5A-5FF1-4C80-82E9-06615A4785FB}" srcOrd="0" destOrd="0" presId="urn:microsoft.com/office/officeart/2005/8/layout/orgChart1"/>
    <dgm:cxn modelId="{E1427404-A9E9-47B4-A8C7-183970E86014}" type="presParOf" srcId="{5A8862D1-1C2A-4C20-9673-88474EDB812E}" destId="{AEDB38C4-645A-4623-8116-FFD1E3D935B2}" srcOrd="1" destOrd="0" presId="urn:microsoft.com/office/officeart/2005/8/layout/orgChart1"/>
    <dgm:cxn modelId="{38DAEC4D-A227-414E-AC0F-B69299D01C91}" type="presParOf" srcId="{5C9CA538-7F2B-454A-AD5F-D1444CE7EF1B}" destId="{33421CD4-D0A4-4258-B516-CE470F85DA8E}" srcOrd="1" destOrd="0" presId="urn:microsoft.com/office/officeart/2005/8/layout/orgChart1"/>
    <dgm:cxn modelId="{D2F0ED83-9DDD-4B28-BF51-49FDD72F8A22}" type="presParOf" srcId="{33421CD4-D0A4-4258-B516-CE470F85DA8E}" destId="{8A2C89F0-28BE-4E53-B59E-09C975B4D4F5}" srcOrd="0" destOrd="0" presId="urn:microsoft.com/office/officeart/2005/8/layout/orgChart1"/>
    <dgm:cxn modelId="{AD3A6961-C813-4435-9427-7CFF5AA0A8B7}" type="presParOf" srcId="{33421CD4-D0A4-4258-B516-CE470F85DA8E}" destId="{09363004-B352-4362-8E90-A19F35C3488A}" srcOrd="1" destOrd="0" presId="urn:microsoft.com/office/officeart/2005/8/layout/orgChart1"/>
    <dgm:cxn modelId="{451B77F2-8078-436F-9123-1FB36623B37C}" type="presParOf" srcId="{09363004-B352-4362-8E90-A19F35C3488A}" destId="{B161B2CC-F134-47BA-9532-D5118577599B}" srcOrd="0" destOrd="0" presId="urn:microsoft.com/office/officeart/2005/8/layout/orgChart1"/>
    <dgm:cxn modelId="{6D086419-A227-4A27-A6B2-A313E6028E8C}" type="presParOf" srcId="{B161B2CC-F134-47BA-9532-D5118577599B}" destId="{974F5F64-BF4D-4C3D-8593-F00C87C0E711}" srcOrd="0" destOrd="0" presId="urn:microsoft.com/office/officeart/2005/8/layout/orgChart1"/>
    <dgm:cxn modelId="{699E2D1B-EAC8-4DBD-B61E-4A67B5B37082}" type="presParOf" srcId="{B161B2CC-F134-47BA-9532-D5118577599B}" destId="{B090C3F8-E16B-4E58-9A9F-8C3AC6A2B1BF}" srcOrd="1" destOrd="0" presId="urn:microsoft.com/office/officeart/2005/8/layout/orgChart1"/>
    <dgm:cxn modelId="{810E4178-A28B-42D1-BC56-9BFDB270E082}" type="presParOf" srcId="{09363004-B352-4362-8E90-A19F35C3488A}" destId="{5D56D2B9-42DE-47DC-9248-EFB98646EA87}" srcOrd="1" destOrd="0" presId="urn:microsoft.com/office/officeart/2005/8/layout/orgChart1"/>
    <dgm:cxn modelId="{94776CF0-9E67-4124-A687-C5FFE8880B18}" type="presParOf" srcId="{09363004-B352-4362-8E90-A19F35C3488A}" destId="{65D346EC-8D23-45AB-9254-6DB7AA6529DB}" srcOrd="2" destOrd="0" presId="urn:microsoft.com/office/officeart/2005/8/layout/orgChart1"/>
    <dgm:cxn modelId="{9DDDD3E4-2084-4E2D-85B7-6812478CBA39}" type="presParOf" srcId="{33421CD4-D0A4-4258-B516-CE470F85DA8E}" destId="{FC910D4F-597F-4CFC-BB1F-1653B0133131}" srcOrd="2" destOrd="0" presId="urn:microsoft.com/office/officeart/2005/8/layout/orgChart1"/>
    <dgm:cxn modelId="{7775BF15-1B94-44E2-AB4D-E8E68C42E72D}" type="presParOf" srcId="{33421CD4-D0A4-4258-B516-CE470F85DA8E}" destId="{DE4243DC-ECC4-40C8-A222-49AE9E115F01}" srcOrd="3" destOrd="0" presId="urn:microsoft.com/office/officeart/2005/8/layout/orgChart1"/>
    <dgm:cxn modelId="{759C8C2F-9F39-441B-9FE9-249556211972}" type="presParOf" srcId="{DE4243DC-ECC4-40C8-A222-49AE9E115F01}" destId="{37C611B6-9DBF-42AE-B6B0-CD031696149B}" srcOrd="0" destOrd="0" presId="urn:microsoft.com/office/officeart/2005/8/layout/orgChart1"/>
    <dgm:cxn modelId="{2C12B982-4705-4053-9B92-C17ABCFAD502}" type="presParOf" srcId="{37C611B6-9DBF-42AE-B6B0-CD031696149B}" destId="{97A18A27-27CE-41E8-B027-95E782C82343}" srcOrd="0" destOrd="0" presId="urn:microsoft.com/office/officeart/2005/8/layout/orgChart1"/>
    <dgm:cxn modelId="{485C10D0-2C5D-46AD-8DC7-1DC24AA3A7E2}" type="presParOf" srcId="{37C611B6-9DBF-42AE-B6B0-CD031696149B}" destId="{47AAC8A7-A111-4A4A-BFB9-1AC8805EAC8C}" srcOrd="1" destOrd="0" presId="urn:microsoft.com/office/officeart/2005/8/layout/orgChart1"/>
    <dgm:cxn modelId="{DB042932-41EB-43E2-94D8-EB3D5704FD1C}" type="presParOf" srcId="{DE4243DC-ECC4-40C8-A222-49AE9E115F01}" destId="{F393E98D-DD3F-431E-9A65-B143A77EB5F3}" srcOrd="1" destOrd="0" presId="urn:microsoft.com/office/officeart/2005/8/layout/orgChart1"/>
    <dgm:cxn modelId="{B8DC9969-AE7B-4F6A-AACF-7DA981543F4A}" type="presParOf" srcId="{DE4243DC-ECC4-40C8-A222-49AE9E115F01}" destId="{436019FA-2962-47C9-A59A-F4DF93293603}" srcOrd="2" destOrd="0" presId="urn:microsoft.com/office/officeart/2005/8/layout/orgChart1"/>
    <dgm:cxn modelId="{58752426-3629-4C96-A13A-3C607BE7BF91}" type="presParOf" srcId="{33421CD4-D0A4-4258-B516-CE470F85DA8E}" destId="{E9995C31-EDE8-4E75-931B-585A9EC05864}" srcOrd="4" destOrd="0" presId="urn:microsoft.com/office/officeart/2005/8/layout/orgChart1"/>
    <dgm:cxn modelId="{A30B68EF-901A-49DF-B669-47173B4F3C32}" type="presParOf" srcId="{33421CD4-D0A4-4258-B516-CE470F85DA8E}" destId="{0CE3245B-0882-4F1D-806F-034303A0BDCF}" srcOrd="5" destOrd="0" presId="urn:microsoft.com/office/officeart/2005/8/layout/orgChart1"/>
    <dgm:cxn modelId="{8C18CB07-4672-4334-928C-BD2BC548C715}" type="presParOf" srcId="{0CE3245B-0882-4F1D-806F-034303A0BDCF}" destId="{B6B43200-0C21-45A9-8492-ADB071FE727A}" srcOrd="0" destOrd="0" presId="urn:microsoft.com/office/officeart/2005/8/layout/orgChart1"/>
    <dgm:cxn modelId="{1F7787FF-027D-443B-8E23-96483A9FEF2A}" type="presParOf" srcId="{B6B43200-0C21-45A9-8492-ADB071FE727A}" destId="{7BB420D1-C780-4ECE-B5B2-C41B9B087791}" srcOrd="0" destOrd="0" presId="urn:microsoft.com/office/officeart/2005/8/layout/orgChart1"/>
    <dgm:cxn modelId="{8BAAF13A-142B-4FA3-87F6-5FCC13D4950F}" type="presParOf" srcId="{B6B43200-0C21-45A9-8492-ADB071FE727A}" destId="{1B618AAF-1FA5-4139-AFE9-B2C8B07CC32C}" srcOrd="1" destOrd="0" presId="urn:microsoft.com/office/officeart/2005/8/layout/orgChart1"/>
    <dgm:cxn modelId="{0BA6908C-FEAE-4061-9BA5-85485C115FA2}" type="presParOf" srcId="{0CE3245B-0882-4F1D-806F-034303A0BDCF}" destId="{FC83F27E-C029-43FC-AB61-6CB96670F535}" srcOrd="1" destOrd="0" presId="urn:microsoft.com/office/officeart/2005/8/layout/orgChart1"/>
    <dgm:cxn modelId="{DD84ECC7-D6E9-4161-862A-932F1F55A48B}" type="presParOf" srcId="{0CE3245B-0882-4F1D-806F-034303A0BDCF}" destId="{FAAB54B0-3642-4F01-BCCE-BF7E45CAD8AE}" srcOrd="2" destOrd="0" presId="urn:microsoft.com/office/officeart/2005/8/layout/orgChart1"/>
    <dgm:cxn modelId="{CAF0B6AF-50F3-42F5-9D6C-0B37073E80FE}" type="presParOf" srcId="{33421CD4-D0A4-4258-B516-CE470F85DA8E}" destId="{E69CF09F-F54F-405E-822F-CC9DCF5E50BD}" srcOrd="6" destOrd="0" presId="urn:microsoft.com/office/officeart/2005/8/layout/orgChart1"/>
    <dgm:cxn modelId="{2484F4A8-733C-49D6-B914-6E81E1383D7F}" type="presParOf" srcId="{33421CD4-D0A4-4258-B516-CE470F85DA8E}" destId="{42146359-7295-4AA9-B0F9-A96852AB70A6}" srcOrd="7" destOrd="0" presId="urn:microsoft.com/office/officeart/2005/8/layout/orgChart1"/>
    <dgm:cxn modelId="{6F1C30A9-0650-4DCF-AF5C-7C1BBF6E7C3A}" type="presParOf" srcId="{42146359-7295-4AA9-B0F9-A96852AB70A6}" destId="{E6276AB7-6CE0-4CAA-96FD-ED3891C8A60E}" srcOrd="0" destOrd="0" presId="urn:microsoft.com/office/officeart/2005/8/layout/orgChart1"/>
    <dgm:cxn modelId="{2E30F5BE-B6CF-40F7-9558-09CD1E9287B3}" type="presParOf" srcId="{E6276AB7-6CE0-4CAA-96FD-ED3891C8A60E}" destId="{407E70A7-C2B4-4799-B146-E5771291F3BC}" srcOrd="0" destOrd="0" presId="urn:microsoft.com/office/officeart/2005/8/layout/orgChart1"/>
    <dgm:cxn modelId="{A74D8162-FBD3-4756-B155-4EE4291E3181}" type="presParOf" srcId="{E6276AB7-6CE0-4CAA-96FD-ED3891C8A60E}" destId="{60396FA4-6EE6-4626-9C89-88E520B23D02}" srcOrd="1" destOrd="0" presId="urn:microsoft.com/office/officeart/2005/8/layout/orgChart1"/>
    <dgm:cxn modelId="{5DE0E346-BD11-4C53-921F-64B3BF8BF386}" type="presParOf" srcId="{42146359-7295-4AA9-B0F9-A96852AB70A6}" destId="{1A22D987-12BA-4CF4-85DE-4E2B11A99ED1}" srcOrd="1" destOrd="0" presId="urn:microsoft.com/office/officeart/2005/8/layout/orgChart1"/>
    <dgm:cxn modelId="{5E9B5CF3-F742-48FD-9052-93F402F3EA19}" type="presParOf" srcId="{42146359-7295-4AA9-B0F9-A96852AB70A6}" destId="{3046949D-8DA5-4C61-8BED-523B14FDA79B}" srcOrd="2" destOrd="0" presId="urn:microsoft.com/office/officeart/2005/8/layout/orgChart1"/>
    <dgm:cxn modelId="{8A81061D-183B-4E6F-9D45-3DDDCC4584F7}" type="presParOf" srcId="{33421CD4-D0A4-4258-B516-CE470F85DA8E}" destId="{F153A8B8-BDD7-40D0-B7C0-FFE8C3A02149}" srcOrd="8" destOrd="0" presId="urn:microsoft.com/office/officeart/2005/8/layout/orgChart1"/>
    <dgm:cxn modelId="{32F18FE4-1E5F-40E0-AA68-962C350ABA5D}" type="presParOf" srcId="{33421CD4-D0A4-4258-B516-CE470F85DA8E}" destId="{38D2E9B3-290B-40F4-8B00-D67FB2C3CE66}" srcOrd="9" destOrd="0" presId="urn:microsoft.com/office/officeart/2005/8/layout/orgChart1"/>
    <dgm:cxn modelId="{864BAB19-5672-403F-9688-C837925F965B}" type="presParOf" srcId="{38D2E9B3-290B-40F4-8B00-D67FB2C3CE66}" destId="{0E7600AB-1AB6-4B19-849F-E24105345CCB}" srcOrd="0" destOrd="0" presId="urn:microsoft.com/office/officeart/2005/8/layout/orgChart1"/>
    <dgm:cxn modelId="{BAE2A7EE-17CF-483C-8704-61F34A705AFC}" type="presParOf" srcId="{0E7600AB-1AB6-4B19-849F-E24105345CCB}" destId="{7480A538-7F4C-4A17-8DBC-CEE9EAA0B413}" srcOrd="0" destOrd="0" presId="urn:microsoft.com/office/officeart/2005/8/layout/orgChart1"/>
    <dgm:cxn modelId="{A61D9529-2531-4F9B-BBE3-904604D09888}" type="presParOf" srcId="{0E7600AB-1AB6-4B19-849F-E24105345CCB}" destId="{EB248309-3D26-4A84-BA50-D8D13D6A3021}" srcOrd="1" destOrd="0" presId="urn:microsoft.com/office/officeart/2005/8/layout/orgChart1"/>
    <dgm:cxn modelId="{5B209F5A-2B64-43F9-A553-EE87BF0B6442}" type="presParOf" srcId="{38D2E9B3-290B-40F4-8B00-D67FB2C3CE66}" destId="{CD4136A4-848D-46AF-9D2C-A892378C6177}" srcOrd="1" destOrd="0" presId="urn:microsoft.com/office/officeart/2005/8/layout/orgChart1"/>
    <dgm:cxn modelId="{EA0AFD50-C806-43D5-B793-8C7F0BBCD3A3}" type="presParOf" srcId="{38D2E9B3-290B-40F4-8B00-D67FB2C3CE66}" destId="{62FC4618-B0E3-44AA-8587-5A7065BBDF21}" srcOrd="2" destOrd="0" presId="urn:microsoft.com/office/officeart/2005/8/layout/orgChart1"/>
    <dgm:cxn modelId="{C432FE2D-298A-49A8-939A-E294D6B7ED06}" type="presParOf" srcId="{5C9CA538-7F2B-454A-AD5F-D1444CE7EF1B}" destId="{422CB172-5645-477C-BA0C-1E97920A7923}" srcOrd="2" destOrd="0" presId="urn:microsoft.com/office/officeart/2005/8/layout/orgChart1"/>
    <dgm:cxn modelId="{3AE06C9F-0706-44F3-905F-1CB5E3458604}" type="presParOf" srcId="{3DC36419-AA70-44AF-8960-BA0ABA8BB433}" destId="{8A00AB7B-2B86-4758-A34D-6F9D4A3E09E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4EFE20-F77C-4A19-80A3-FA57F28FBB2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F15EBB2D-57F2-43F3-AA6C-FB9083790C99}">
      <dgm:prSet phldrT="[Metin]"/>
      <dgm:spPr/>
      <dgm:t>
        <a:bodyPr/>
        <a:lstStyle/>
        <a:p>
          <a:r>
            <a:rPr lang="tr-TR" dirty="0"/>
            <a:t>Temsil Yetkisinin Sınırlandırılması (TBK m. 549)</a:t>
          </a:r>
        </a:p>
      </dgm:t>
    </dgm:pt>
    <dgm:pt modelId="{CF4262C5-B6F6-421C-B2FE-9B7171C229F4}" type="parTrans" cxnId="{EBB61519-F692-4C41-BB10-2222167A2D9E}">
      <dgm:prSet/>
      <dgm:spPr/>
      <dgm:t>
        <a:bodyPr/>
        <a:lstStyle/>
        <a:p>
          <a:endParaRPr lang="tr-TR"/>
        </a:p>
      </dgm:t>
    </dgm:pt>
    <dgm:pt modelId="{93BE51CD-624F-49BA-B0DD-F5BD61555813}" type="sibTrans" cxnId="{EBB61519-F692-4C41-BB10-2222167A2D9E}">
      <dgm:prSet/>
      <dgm:spPr/>
      <dgm:t>
        <a:bodyPr/>
        <a:lstStyle/>
        <a:p>
          <a:endParaRPr lang="tr-TR"/>
        </a:p>
      </dgm:t>
    </dgm:pt>
    <dgm:pt modelId="{4036CD30-BA7B-4203-99DD-102D61B2F2BF}">
      <dgm:prSet phldrT="[Metin]"/>
      <dgm:spPr/>
      <dgm:t>
        <a:bodyPr/>
        <a:lstStyle/>
        <a:p>
          <a:r>
            <a:rPr lang="tr-TR" dirty="0"/>
            <a:t>Birlikte Temsil (TBK m. 549/II) </a:t>
          </a:r>
        </a:p>
      </dgm:t>
    </dgm:pt>
    <dgm:pt modelId="{164959F1-44B5-4178-92CB-E992DFD029BB}" type="parTrans" cxnId="{4502011D-A5FE-4566-8B18-6E1B2C65CDBD}">
      <dgm:prSet/>
      <dgm:spPr/>
      <dgm:t>
        <a:bodyPr/>
        <a:lstStyle/>
        <a:p>
          <a:endParaRPr lang="tr-TR"/>
        </a:p>
      </dgm:t>
    </dgm:pt>
    <dgm:pt modelId="{E07058D2-B82F-4002-B512-B89FA74A9FC2}" type="sibTrans" cxnId="{4502011D-A5FE-4566-8B18-6E1B2C65CDBD}">
      <dgm:prSet/>
      <dgm:spPr/>
      <dgm:t>
        <a:bodyPr/>
        <a:lstStyle/>
        <a:p>
          <a:endParaRPr lang="tr-TR"/>
        </a:p>
      </dgm:t>
    </dgm:pt>
    <dgm:pt modelId="{07D154AF-DF86-4DC2-897E-E40BA2663895}">
      <dgm:prSet phldrT="[Metin]"/>
      <dgm:spPr/>
      <dgm:t>
        <a:bodyPr/>
        <a:lstStyle/>
        <a:p>
          <a:r>
            <a:rPr lang="tr-TR" dirty="0"/>
            <a:t>Şube İşleri ile Temsil (TBK m. 549/I)</a:t>
          </a:r>
        </a:p>
      </dgm:t>
    </dgm:pt>
    <dgm:pt modelId="{44C16AF1-4A44-4DCB-B67B-096D34A68D2B}" type="parTrans" cxnId="{AC59C01B-6168-4752-BA1C-5F2FA8FCCD85}">
      <dgm:prSet/>
      <dgm:spPr/>
      <dgm:t>
        <a:bodyPr/>
        <a:lstStyle/>
        <a:p>
          <a:endParaRPr lang="tr-TR"/>
        </a:p>
      </dgm:t>
    </dgm:pt>
    <dgm:pt modelId="{2C6CCA70-E83A-4DB7-81F1-43FB23BFD3B8}" type="sibTrans" cxnId="{AC59C01B-6168-4752-BA1C-5F2FA8FCCD85}">
      <dgm:prSet/>
      <dgm:spPr/>
      <dgm:t>
        <a:bodyPr/>
        <a:lstStyle/>
        <a:p>
          <a:endParaRPr lang="tr-TR"/>
        </a:p>
      </dgm:t>
    </dgm:pt>
    <dgm:pt modelId="{F33CE65B-7C42-4B9F-9D03-951515739C5C}" type="pres">
      <dgm:prSet presAssocID="{8E4EFE20-F77C-4A19-80A3-FA57F28FBB2F}" presName="hierChild1" presStyleCnt="0">
        <dgm:presLayoutVars>
          <dgm:orgChart val="1"/>
          <dgm:chPref val="1"/>
          <dgm:dir/>
          <dgm:animOne val="branch"/>
          <dgm:animLvl val="lvl"/>
          <dgm:resizeHandles/>
        </dgm:presLayoutVars>
      </dgm:prSet>
      <dgm:spPr/>
    </dgm:pt>
    <dgm:pt modelId="{71ADAA0B-D7F3-4101-8011-434D1EA19E63}" type="pres">
      <dgm:prSet presAssocID="{F15EBB2D-57F2-43F3-AA6C-FB9083790C99}" presName="hierRoot1" presStyleCnt="0">
        <dgm:presLayoutVars>
          <dgm:hierBranch val="init"/>
        </dgm:presLayoutVars>
      </dgm:prSet>
      <dgm:spPr/>
    </dgm:pt>
    <dgm:pt modelId="{1B45837F-7E02-4B17-AE46-DF07B78F2EE9}" type="pres">
      <dgm:prSet presAssocID="{F15EBB2D-57F2-43F3-AA6C-FB9083790C99}" presName="rootComposite1" presStyleCnt="0"/>
      <dgm:spPr/>
    </dgm:pt>
    <dgm:pt modelId="{E3CBF31A-D428-4B11-AC14-A23FC69C4053}" type="pres">
      <dgm:prSet presAssocID="{F15EBB2D-57F2-43F3-AA6C-FB9083790C99}" presName="rootText1" presStyleLbl="node0" presStyleIdx="0" presStyleCnt="1" custScaleX="188885">
        <dgm:presLayoutVars>
          <dgm:chPref val="3"/>
        </dgm:presLayoutVars>
      </dgm:prSet>
      <dgm:spPr/>
    </dgm:pt>
    <dgm:pt modelId="{985B3513-3F5F-4B46-A514-536400FE9761}" type="pres">
      <dgm:prSet presAssocID="{F15EBB2D-57F2-43F3-AA6C-FB9083790C99}" presName="rootConnector1" presStyleLbl="node1" presStyleIdx="0" presStyleCnt="0"/>
      <dgm:spPr/>
    </dgm:pt>
    <dgm:pt modelId="{44DA08E3-6A78-44DC-BDC5-90446427A015}" type="pres">
      <dgm:prSet presAssocID="{F15EBB2D-57F2-43F3-AA6C-FB9083790C99}" presName="hierChild2" presStyleCnt="0"/>
      <dgm:spPr/>
    </dgm:pt>
    <dgm:pt modelId="{D9EF3DC4-C3FD-40CB-98E4-B70B4E1C9893}" type="pres">
      <dgm:prSet presAssocID="{164959F1-44B5-4178-92CB-E992DFD029BB}" presName="Name37" presStyleLbl="parChTrans1D2" presStyleIdx="0" presStyleCnt="2"/>
      <dgm:spPr/>
    </dgm:pt>
    <dgm:pt modelId="{448E943C-1485-40AE-8C94-0EB678D2B807}" type="pres">
      <dgm:prSet presAssocID="{4036CD30-BA7B-4203-99DD-102D61B2F2BF}" presName="hierRoot2" presStyleCnt="0">
        <dgm:presLayoutVars>
          <dgm:hierBranch val="init"/>
        </dgm:presLayoutVars>
      </dgm:prSet>
      <dgm:spPr/>
    </dgm:pt>
    <dgm:pt modelId="{3CF811E7-C92D-48A1-BB13-1A8ED47254C7}" type="pres">
      <dgm:prSet presAssocID="{4036CD30-BA7B-4203-99DD-102D61B2F2BF}" presName="rootComposite" presStyleCnt="0"/>
      <dgm:spPr/>
    </dgm:pt>
    <dgm:pt modelId="{FCAE8821-B2F2-4248-A276-DE8E313DB102}" type="pres">
      <dgm:prSet presAssocID="{4036CD30-BA7B-4203-99DD-102D61B2F2BF}" presName="rootText" presStyleLbl="node2" presStyleIdx="0" presStyleCnt="2" custScaleX="174893">
        <dgm:presLayoutVars>
          <dgm:chPref val="3"/>
        </dgm:presLayoutVars>
      </dgm:prSet>
      <dgm:spPr/>
    </dgm:pt>
    <dgm:pt modelId="{9B4F4B9C-03BE-4997-9575-499F094B7BD0}" type="pres">
      <dgm:prSet presAssocID="{4036CD30-BA7B-4203-99DD-102D61B2F2BF}" presName="rootConnector" presStyleLbl="node2" presStyleIdx="0" presStyleCnt="2"/>
      <dgm:spPr/>
    </dgm:pt>
    <dgm:pt modelId="{CBF30C2A-ED3A-42D0-919A-C32D68326881}" type="pres">
      <dgm:prSet presAssocID="{4036CD30-BA7B-4203-99DD-102D61B2F2BF}" presName="hierChild4" presStyleCnt="0"/>
      <dgm:spPr/>
    </dgm:pt>
    <dgm:pt modelId="{888A1B5D-49BE-40BC-9769-7FE993060347}" type="pres">
      <dgm:prSet presAssocID="{4036CD30-BA7B-4203-99DD-102D61B2F2BF}" presName="hierChild5" presStyleCnt="0"/>
      <dgm:spPr/>
    </dgm:pt>
    <dgm:pt modelId="{DF3EE6AE-86D7-4102-A0A3-851A90312A58}" type="pres">
      <dgm:prSet presAssocID="{44C16AF1-4A44-4DCB-B67B-096D34A68D2B}" presName="Name37" presStyleLbl="parChTrans1D2" presStyleIdx="1" presStyleCnt="2"/>
      <dgm:spPr/>
    </dgm:pt>
    <dgm:pt modelId="{4ED9844D-F264-47E5-A7F7-EAAD02984666}" type="pres">
      <dgm:prSet presAssocID="{07D154AF-DF86-4DC2-897E-E40BA2663895}" presName="hierRoot2" presStyleCnt="0">
        <dgm:presLayoutVars>
          <dgm:hierBranch val="init"/>
        </dgm:presLayoutVars>
      </dgm:prSet>
      <dgm:spPr/>
    </dgm:pt>
    <dgm:pt modelId="{BA6BFB75-0DC6-4BB0-B637-8A550DA34110}" type="pres">
      <dgm:prSet presAssocID="{07D154AF-DF86-4DC2-897E-E40BA2663895}" presName="rootComposite" presStyleCnt="0"/>
      <dgm:spPr/>
    </dgm:pt>
    <dgm:pt modelId="{BF52CC34-7DEA-4D83-B052-8A86D75A2683}" type="pres">
      <dgm:prSet presAssocID="{07D154AF-DF86-4DC2-897E-E40BA2663895}" presName="rootText" presStyleLbl="node2" presStyleIdx="1" presStyleCnt="2" custScaleX="130591">
        <dgm:presLayoutVars>
          <dgm:chPref val="3"/>
        </dgm:presLayoutVars>
      </dgm:prSet>
      <dgm:spPr/>
    </dgm:pt>
    <dgm:pt modelId="{A7A96565-C0B0-4A11-B510-1411ED94B22B}" type="pres">
      <dgm:prSet presAssocID="{07D154AF-DF86-4DC2-897E-E40BA2663895}" presName="rootConnector" presStyleLbl="node2" presStyleIdx="1" presStyleCnt="2"/>
      <dgm:spPr/>
    </dgm:pt>
    <dgm:pt modelId="{269993C7-A772-4728-897F-AAB269830AFE}" type="pres">
      <dgm:prSet presAssocID="{07D154AF-DF86-4DC2-897E-E40BA2663895}" presName="hierChild4" presStyleCnt="0"/>
      <dgm:spPr/>
    </dgm:pt>
    <dgm:pt modelId="{63DC27D9-1C4A-46E0-87DD-20D1FB412F08}" type="pres">
      <dgm:prSet presAssocID="{07D154AF-DF86-4DC2-897E-E40BA2663895}" presName="hierChild5" presStyleCnt="0"/>
      <dgm:spPr/>
    </dgm:pt>
    <dgm:pt modelId="{6FD5263A-C3D4-42DB-8594-BCBBACB56404}" type="pres">
      <dgm:prSet presAssocID="{F15EBB2D-57F2-43F3-AA6C-FB9083790C99}" presName="hierChild3" presStyleCnt="0"/>
      <dgm:spPr/>
    </dgm:pt>
  </dgm:ptLst>
  <dgm:cxnLst>
    <dgm:cxn modelId="{EBB61519-F692-4C41-BB10-2222167A2D9E}" srcId="{8E4EFE20-F77C-4A19-80A3-FA57F28FBB2F}" destId="{F15EBB2D-57F2-43F3-AA6C-FB9083790C99}" srcOrd="0" destOrd="0" parTransId="{CF4262C5-B6F6-421C-B2FE-9B7171C229F4}" sibTransId="{93BE51CD-624F-49BA-B0DD-F5BD61555813}"/>
    <dgm:cxn modelId="{AC59C01B-6168-4752-BA1C-5F2FA8FCCD85}" srcId="{F15EBB2D-57F2-43F3-AA6C-FB9083790C99}" destId="{07D154AF-DF86-4DC2-897E-E40BA2663895}" srcOrd="1" destOrd="0" parTransId="{44C16AF1-4A44-4DCB-B67B-096D34A68D2B}" sibTransId="{2C6CCA70-E83A-4DB7-81F1-43FB23BFD3B8}"/>
    <dgm:cxn modelId="{4502011D-A5FE-4566-8B18-6E1B2C65CDBD}" srcId="{F15EBB2D-57F2-43F3-AA6C-FB9083790C99}" destId="{4036CD30-BA7B-4203-99DD-102D61B2F2BF}" srcOrd="0" destOrd="0" parTransId="{164959F1-44B5-4178-92CB-E992DFD029BB}" sibTransId="{E07058D2-B82F-4002-B512-B89FA74A9FC2}"/>
    <dgm:cxn modelId="{76975620-C49B-42AD-8B37-A246BA4FBC31}" type="presOf" srcId="{164959F1-44B5-4178-92CB-E992DFD029BB}" destId="{D9EF3DC4-C3FD-40CB-98E4-B70B4E1C9893}" srcOrd="0" destOrd="0" presId="urn:microsoft.com/office/officeart/2005/8/layout/orgChart1"/>
    <dgm:cxn modelId="{B974FD49-66B3-4633-8229-9122FACD88D6}" type="presOf" srcId="{8E4EFE20-F77C-4A19-80A3-FA57F28FBB2F}" destId="{F33CE65B-7C42-4B9F-9D03-951515739C5C}" srcOrd="0" destOrd="0" presId="urn:microsoft.com/office/officeart/2005/8/layout/orgChart1"/>
    <dgm:cxn modelId="{1E154B88-9631-4EF1-A606-ABCB8297B5DE}" type="presOf" srcId="{F15EBB2D-57F2-43F3-AA6C-FB9083790C99}" destId="{985B3513-3F5F-4B46-A514-536400FE9761}" srcOrd="1" destOrd="0" presId="urn:microsoft.com/office/officeart/2005/8/layout/orgChart1"/>
    <dgm:cxn modelId="{1A4D1192-5026-4B51-90AE-F4749D43C0DD}" type="presOf" srcId="{4036CD30-BA7B-4203-99DD-102D61B2F2BF}" destId="{FCAE8821-B2F2-4248-A276-DE8E313DB102}" srcOrd="0" destOrd="0" presId="urn:microsoft.com/office/officeart/2005/8/layout/orgChart1"/>
    <dgm:cxn modelId="{D46F07C1-6C3F-465D-9568-1BA721B9B09A}" type="presOf" srcId="{F15EBB2D-57F2-43F3-AA6C-FB9083790C99}" destId="{E3CBF31A-D428-4B11-AC14-A23FC69C4053}" srcOrd="0" destOrd="0" presId="urn:microsoft.com/office/officeart/2005/8/layout/orgChart1"/>
    <dgm:cxn modelId="{E7A2EDC1-D8DF-4CF7-B8BA-FC1FC332125A}" type="presOf" srcId="{07D154AF-DF86-4DC2-897E-E40BA2663895}" destId="{A7A96565-C0B0-4A11-B510-1411ED94B22B}" srcOrd="1" destOrd="0" presId="urn:microsoft.com/office/officeart/2005/8/layout/orgChart1"/>
    <dgm:cxn modelId="{F41CAED0-5ADE-46A2-8E58-2F44E9F94919}" type="presOf" srcId="{4036CD30-BA7B-4203-99DD-102D61B2F2BF}" destId="{9B4F4B9C-03BE-4997-9575-499F094B7BD0}" srcOrd="1" destOrd="0" presId="urn:microsoft.com/office/officeart/2005/8/layout/orgChart1"/>
    <dgm:cxn modelId="{0B9286D8-AD72-438B-A6CB-E4A4B3D371BE}" type="presOf" srcId="{44C16AF1-4A44-4DCB-B67B-096D34A68D2B}" destId="{DF3EE6AE-86D7-4102-A0A3-851A90312A58}" srcOrd="0" destOrd="0" presId="urn:microsoft.com/office/officeart/2005/8/layout/orgChart1"/>
    <dgm:cxn modelId="{16BABBFB-F2FF-4783-BADA-D32DB0FA84C7}" type="presOf" srcId="{07D154AF-DF86-4DC2-897E-E40BA2663895}" destId="{BF52CC34-7DEA-4D83-B052-8A86D75A2683}" srcOrd="0" destOrd="0" presId="urn:microsoft.com/office/officeart/2005/8/layout/orgChart1"/>
    <dgm:cxn modelId="{93DA632D-D063-4EB7-96C5-3C7DA1DF76F5}" type="presParOf" srcId="{F33CE65B-7C42-4B9F-9D03-951515739C5C}" destId="{71ADAA0B-D7F3-4101-8011-434D1EA19E63}" srcOrd="0" destOrd="0" presId="urn:microsoft.com/office/officeart/2005/8/layout/orgChart1"/>
    <dgm:cxn modelId="{C2E82B33-E9CC-401D-8783-90F6743787D2}" type="presParOf" srcId="{71ADAA0B-D7F3-4101-8011-434D1EA19E63}" destId="{1B45837F-7E02-4B17-AE46-DF07B78F2EE9}" srcOrd="0" destOrd="0" presId="urn:microsoft.com/office/officeart/2005/8/layout/orgChart1"/>
    <dgm:cxn modelId="{156D9B39-6A5B-4865-A6D7-33F42083E4D2}" type="presParOf" srcId="{1B45837F-7E02-4B17-AE46-DF07B78F2EE9}" destId="{E3CBF31A-D428-4B11-AC14-A23FC69C4053}" srcOrd="0" destOrd="0" presId="urn:microsoft.com/office/officeart/2005/8/layout/orgChart1"/>
    <dgm:cxn modelId="{50BF6B61-557F-4005-BFD2-AF10DB2C238F}" type="presParOf" srcId="{1B45837F-7E02-4B17-AE46-DF07B78F2EE9}" destId="{985B3513-3F5F-4B46-A514-536400FE9761}" srcOrd="1" destOrd="0" presId="urn:microsoft.com/office/officeart/2005/8/layout/orgChart1"/>
    <dgm:cxn modelId="{00CE4300-A409-40D9-8E1D-40482DBF4FFC}" type="presParOf" srcId="{71ADAA0B-D7F3-4101-8011-434D1EA19E63}" destId="{44DA08E3-6A78-44DC-BDC5-90446427A015}" srcOrd="1" destOrd="0" presId="urn:microsoft.com/office/officeart/2005/8/layout/orgChart1"/>
    <dgm:cxn modelId="{177E3DF2-8EA8-4FA4-8312-FD9DA16EADFA}" type="presParOf" srcId="{44DA08E3-6A78-44DC-BDC5-90446427A015}" destId="{D9EF3DC4-C3FD-40CB-98E4-B70B4E1C9893}" srcOrd="0" destOrd="0" presId="urn:microsoft.com/office/officeart/2005/8/layout/orgChart1"/>
    <dgm:cxn modelId="{1958A23C-3140-4163-A234-4F5889A59B1D}" type="presParOf" srcId="{44DA08E3-6A78-44DC-BDC5-90446427A015}" destId="{448E943C-1485-40AE-8C94-0EB678D2B807}" srcOrd="1" destOrd="0" presId="urn:microsoft.com/office/officeart/2005/8/layout/orgChart1"/>
    <dgm:cxn modelId="{62E4EEF1-DEF3-4F8B-B738-C246F3BB268F}" type="presParOf" srcId="{448E943C-1485-40AE-8C94-0EB678D2B807}" destId="{3CF811E7-C92D-48A1-BB13-1A8ED47254C7}" srcOrd="0" destOrd="0" presId="urn:microsoft.com/office/officeart/2005/8/layout/orgChart1"/>
    <dgm:cxn modelId="{768CD20E-3F35-4A48-963A-3BF29B188394}" type="presParOf" srcId="{3CF811E7-C92D-48A1-BB13-1A8ED47254C7}" destId="{FCAE8821-B2F2-4248-A276-DE8E313DB102}" srcOrd="0" destOrd="0" presId="urn:microsoft.com/office/officeart/2005/8/layout/orgChart1"/>
    <dgm:cxn modelId="{300CD88D-3EF8-4694-88AA-A9F786DA592C}" type="presParOf" srcId="{3CF811E7-C92D-48A1-BB13-1A8ED47254C7}" destId="{9B4F4B9C-03BE-4997-9575-499F094B7BD0}" srcOrd="1" destOrd="0" presId="urn:microsoft.com/office/officeart/2005/8/layout/orgChart1"/>
    <dgm:cxn modelId="{E15963AF-0009-4F35-98A5-C715EE3E81EC}" type="presParOf" srcId="{448E943C-1485-40AE-8C94-0EB678D2B807}" destId="{CBF30C2A-ED3A-42D0-919A-C32D68326881}" srcOrd="1" destOrd="0" presId="urn:microsoft.com/office/officeart/2005/8/layout/orgChart1"/>
    <dgm:cxn modelId="{C54B3B39-3A7D-4423-AAF0-4B2E8CC3E87A}" type="presParOf" srcId="{448E943C-1485-40AE-8C94-0EB678D2B807}" destId="{888A1B5D-49BE-40BC-9769-7FE993060347}" srcOrd="2" destOrd="0" presId="urn:microsoft.com/office/officeart/2005/8/layout/orgChart1"/>
    <dgm:cxn modelId="{ED3EE3D0-E159-4711-BA15-7422C26A2BCD}" type="presParOf" srcId="{44DA08E3-6A78-44DC-BDC5-90446427A015}" destId="{DF3EE6AE-86D7-4102-A0A3-851A90312A58}" srcOrd="2" destOrd="0" presId="urn:microsoft.com/office/officeart/2005/8/layout/orgChart1"/>
    <dgm:cxn modelId="{44EABE3A-597B-43BE-AC32-213A6EB1413B}" type="presParOf" srcId="{44DA08E3-6A78-44DC-BDC5-90446427A015}" destId="{4ED9844D-F264-47E5-A7F7-EAAD02984666}" srcOrd="3" destOrd="0" presId="urn:microsoft.com/office/officeart/2005/8/layout/orgChart1"/>
    <dgm:cxn modelId="{6F0D4CFA-CE09-444E-99F3-BDFC9C5A3630}" type="presParOf" srcId="{4ED9844D-F264-47E5-A7F7-EAAD02984666}" destId="{BA6BFB75-0DC6-4BB0-B637-8A550DA34110}" srcOrd="0" destOrd="0" presId="urn:microsoft.com/office/officeart/2005/8/layout/orgChart1"/>
    <dgm:cxn modelId="{97A205E4-5B76-4E17-AD10-95CD48F9BBE5}" type="presParOf" srcId="{BA6BFB75-0DC6-4BB0-B637-8A550DA34110}" destId="{BF52CC34-7DEA-4D83-B052-8A86D75A2683}" srcOrd="0" destOrd="0" presId="urn:microsoft.com/office/officeart/2005/8/layout/orgChart1"/>
    <dgm:cxn modelId="{F87DCC86-3EF6-4D8A-AAE4-0DC20E5E6F50}" type="presParOf" srcId="{BA6BFB75-0DC6-4BB0-B637-8A550DA34110}" destId="{A7A96565-C0B0-4A11-B510-1411ED94B22B}" srcOrd="1" destOrd="0" presId="urn:microsoft.com/office/officeart/2005/8/layout/orgChart1"/>
    <dgm:cxn modelId="{B0423360-52B5-4AD7-8498-BC82121DAAE8}" type="presParOf" srcId="{4ED9844D-F264-47E5-A7F7-EAAD02984666}" destId="{269993C7-A772-4728-897F-AAB269830AFE}" srcOrd="1" destOrd="0" presId="urn:microsoft.com/office/officeart/2005/8/layout/orgChart1"/>
    <dgm:cxn modelId="{182630C5-892F-4FAD-84E8-EDB1E1B3E8E5}" type="presParOf" srcId="{4ED9844D-F264-47E5-A7F7-EAAD02984666}" destId="{63DC27D9-1C4A-46E0-87DD-20D1FB412F08}" srcOrd="2" destOrd="0" presId="urn:microsoft.com/office/officeart/2005/8/layout/orgChart1"/>
    <dgm:cxn modelId="{3D733A98-8B9B-4E81-95D1-373CE3816A35}" type="presParOf" srcId="{71ADAA0B-D7F3-4101-8011-434D1EA19E63}" destId="{6FD5263A-C3D4-42DB-8594-BCBBACB5640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3EB08C-5786-4C94-AC89-E4792273456A}"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D886C72F-E770-41CB-A065-8D4BD33805D6}">
      <dgm:prSet phldrT="[Metin]"/>
      <dgm:spPr/>
      <dgm:t>
        <a:bodyPr/>
        <a:lstStyle/>
        <a:p>
          <a:r>
            <a:rPr lang="tr-TR" dirty="0"/>
            <a:t>Temsil Yetkisinin Sona Ermesi (TBK m. 554) </a:t>
          </a:r>
        </a:p>
      </dgm:t>
    </dgm:pt>
    <dgm:pt modelId="{8EC562EC-4A0F-4E63-845F-419B6B30979E}" type="parTrans" cxnId="{AD03CE7C-EDCF-4FF1-8D6B-195A3C0DB2F9}">
      <dgm:prSet/>
      <dgm:spPr/>
      <dgm:t>
        <a:bodyPr/>
        <a:lstStyle/>
        <a:p>
          <a:endParaRPr lang="tr-TR"/>
        </a:p>
      </dgm:t>
    </dgm:pt>
    <dgm:pt modelId="{308C1CA0-1EA9-4795-BEAC-0291D1979396}" type="sibTrans" cxnId="{AD03CE7C-EDCF-4FF1-8D6B-195A3C0DB2F9}">
      <dgm:prSet/>
      <dgm:spPr/>
      <dgm:t>
        <a:bodyPr/>
        <a:lstStyle/>
        <a:p>
          <a:endParaRPr lang="tr-TR"/>
        </a:p>
      </dgm:t>
    </dgm:pt>
    <dgm:pt modelId="{058CDDA4-542D-4C5D-A3AC-AEFD62121C6D}">
      <dgm:prSet phldrT="[Metin]"/>
      <dgm:spPr/>
      <dgm:t>
        <a:bodyPr/>
        <a:lstStyle/>
        <a:p>
          <a:r>
            <a:rPr lang="tr-TR" dirty="0"/>
            <a:t>Azil, istifa</a:t>
          </a:r>
        </a:p>
      </dgm:t>
    </dgm:pt>
    <dgm:pt modelId="{8AE505E7-DE8E-4497-A907-DA6322ECB084}" type="parTrans" cxnId="{54115E0D-E20A-4A45-881E-F60904B241B8}">
      <dgm:prSet/>
      <dgm:spPr/>
      <dgm:t>
        <a:bodyPr/>
        <a:lstStyle/>
        <a:p>
          <a:endParaRPr lang="tr-TR"/>
        </a:p>
      </dgm:t>
    </dgm:pt>
    <dgm:pt modelId="{80329CED-6D96-40BB-9806-F020779145BE}" type="sibTrans" cxnId="{54115E0D-E20A-4A45-881E-F60904B241B8}">
      <dgm:prSet/>
      <dgm:spPr/>
      <dgm:t>
        <a:bodyPr/>
        <a:lstStyle/>
        <a:p>
          <a:endParaRPr lang="tr-TR"/>
        </a:p>
      </dgm:t>
    </dgm:pt>
    <dgm:pt modelId="{E9F98C90-BBE1-4C95-90CE-5DDFD2931054}">
      <dgm:prSet phldrT="[Metin]"/>
      <dgm:spPr/>
      <dgm:t>
        <a:bodyPr/>
        <a:lstStyle/>
        <a:p>
          <a:r>
            <a:rPr lang="tr-TR" dirty="0"/>
            <a:t>Müvekkilin ölümü, fiil ehliyetini kaybı iflâsı ???</a:t>
          </a:r>
        </a:p>
      </dgm:t>
    </dgm:pt>
    <dgm:pt modelId="{52271346-7485-4E34-B6BB-351587FCE68C}" type="parTrans" cxnId="{B1831E70-A9A4-47AB-9789-768A51EB36A5}">
      <dgm:prSet/>
      <dgm:spPr/>
      <dgm:t>
        <a:bodyPr/>
        <a:lstStyle/>
        <a:p>
          <a:endParaRPr lang="tr-TR"/>
        </a:p>
      </dgm:t>
    </dgm:pt>
    <dgm:pt modelId="{74D8F9D0-3479-4B5C-B663-8891F6C76427}" type="sibTrans" cxnId="{B1831E70-A9A4-47AB-9789-768A51EB36A5}">
      <dgm:prSet/>
      <dgm:spPr/>
      <dgm:t>
        <a:bodyPr/>
        <a:lstStyle/>
        <a:p>
          <a:endParaRPr lang="tr-TR"/>
        </a:p>
      </dgm:t>
    </dgm:pt>
    <dgm:pt modelId="{C3B726B6-A0AD-439F-B2BF-0A41C5B52711}">
      <dgm:prSet/>
      <dgm:spPr/>
      <dgm:t>
        <a:bodyPr/>
        <a:lstStyle/>
        <a:p>
          <a:r>
            <a:rPr lang="tr-TR" dirty="0"/>
            <a:t>Ticarî işletmenin devri, tasfiyesi</a:t>
          </a:r>
        </a:p>
      </dgm:t>
    </dgm:pt>
    <dgm:pt modelId="{AD6E654F-8AE5-4E5D-9768-5C0BD06A3A85}" type="parTrans" cxnId="{E1F5233D-AD98-45D0-8E5F-219E2FB5E033}">
      <dgm:prSet/>
      <dgm:spPr/>
      <dgm:t>
        <a:bodyPr/>
        <a:lstStyle/>
        <a:p>
          <a:endParaRPr lang="tr-TR"/>
        </a:p>
      </dgm:t>
    </dgm:pt>
    <dgm:pt modelId="{C0E8A3F1-AB1E-4564-8AFC-CCED11AA348C}" type="sibTrans" cxnId="{E1F5233D-AD98-45D0-8E5F-219E2FB5E033}">
      <dgm:prSet/>
      <dgm:spPr/>
      <dgm:t>
        <a:bodyPr/>
        <a:lstStyle/>
        <a:p>
          <a:endParaRPr lang="tr-TR"/>
        </a:p>
      </dgm:t>
    </dgm:pt>
    <dgm:pt modelId="{36AD154D-2D47-4336-9BDC-3B1AFB275963}" type="pres">
      <dgm:prSet presAssocID="{9F3EB08C-5786-4C94-AC89-E4792273456A}" presName="hierChild1" presStyleCnt="0">
        <dgm:presLayoutVars>
          <dgm:orgChart val="1"/>
          <dgm:chPref val="1"/>
          <dgm:dir/>
          <dgm:animOne val="branch"/>
          <dgm:animLvl val="lvl"/>
          <dgm:resizeHandles/>
        </dgm:presLayoutVars>
      </dgm:prSet>
      <dgm:spPr/>
    </dgm:pt>
    <dgm:pt modelId="{2422448B-5668-459B-84E0-68B10CAFAF0D}" type="pres">
      <dgm:prSet presAssocID="{D886C72F-E770-41CB-A065-8D4BD33805D6}" presName="hierRoot1" presStyleCnt="0">
        <dgm:presLayoutVars>
          <dgm:hierBranch val="init"/>
        </dgm:presLayoutVars>
      </dgm:prSet>
      <dgm:spPr/>
    </dgm:pt>
    <dgm:pt modelId="{CAE1B2B8-399B-4C2D-984B-1BFA62C82D58}" type="pres">
      <dgm:prSet presAssocID="{D886C72F-E770-41CB-A065-8D4BD33805D6}" presName="rootComposite1" presStyleCnt="0"/>
      <dgm:spPr/>
    </dgm:pt>
    <dgm:pt modelId="{A01BB259-69F8-4DCB-B1A1-32747C3A9274}" type="pres">
      <dgm:prSet presAssocID="{D886C72F-E770-41CB-A065-8D4BD33805D6}" presName="rootText1" presStyleLbl="node0" presStyleIdx="0" presStyleCnt="1">
        <dgm:presLayoutVars>
          <dgm:chPref val="3"/>
        </dgm:presLayoutVars>
      </dgm:prSet>
      <dgm:spPr/>
    </dgm:pt>
    <dgm:pt modelId="{4EFD7E12-D44A-4723-9BB4-9A2A6240D5D0}" type="pres">
      <dgm:prSet presAssocID="{D886C72F-E770-41CB-A065-8D4BD33805D6}" presName="rootConnector1" presStyleLbl="node1" presStyleIdx="0" presStyleCnt="0"/>
      <dgm:spPr/>
    </dgm:pt>
    <dgm:pt modelId="{46D40002-6F6C-4721-9740-75D4A86E3DF2}" type="pres">
      <dgm:prSet presAssocID="{D886C72F-E770-41CB-A065-8D4BD33805D6}" presName="hierChild2" presStyleCnt="0"/>
      <dgm:spPr/>
    </dgm:pt>
    <dgm:pt modelId="{257ECBA5-F5C0-4CE2-929E-1592B3C934D6}" type="pres">
      <dgm:prSet presAssocID="{8AE505E7-DE8E-4497-A907-DA6322ECB084}" presName="Name37" presStyleLbl="parChTrans1D2" presStyleIdx="0" presStyleCnt="3"/>
      <dgm:spPr/>
    </dgm:pt>
    <dgm:pt modelId="{A18479ED-9B9E-46A5-A38B-FCD1815A690F}" type="pres">
      <dgm:prSet presAssocID="{058CDDA4-542D-4C5D-A3AC-AEFD62121C6D}" presName="hierRoot2" presStyleCnt="0">
        <dgm:presLayoutVars>
          <dgm:hierBranch val="init"/>
        </dgm:presLayoutVars>
      </dgm:prSet>
      <dgm:spPr/>
    </dgm:pt>
    <dgm:pt modelId="{FD7E99D8-C219-4461-878A-8CA68644F39D}" type="pres">
      <dgm:prSet presAssocID="{058CDDA4-542D-4C5D-A3AC-AEFD62121C6D}" presName="rootComposite" presStyleCnt="0"/>
      <dgm:spPr/>
    </dgm:pt>
    <dgm:pt modelId="{5346B7E3-CEAD-4E58-BB8A-53EED7C8BBBE}" type="pres">
      <dgm:prSet presAssocID="{058CDDA4-542D-4C5D-A3AC-AEFD62121C6D}" presName="rootText" presStyleLbl="node2" presStyleIdx="0" presStyleCnt="3">
        <dgm:presLayoutVars>
          <dgm:chPref val="3"/>
        </dgm:presLayoutVars>
      </dgm:prSet>
      <dgm:spPr/>
    </dgm:pt>
    <dgm:pt modelId="{BE9599C7-940B-4651-9AB6-2E0335B7DF05}" type="pres">
      <dgm:prSet presAssocID="{058CDDA4-542D-4C5D-A3AC-AEFD62121C6D}" presName="rootConnector" presStyleLbl="node2" presStyleIdx="0" presStyleCnt="3"/>
      <dgm:spPr/>
    </dgm:pt>
    <dgm:pt modelId="{E7409587-8552-49E1-910F-C8F26632AFF6}" type="pres">
      <dgm:prSet presAssocID="{058CDDA4-542D-4C5D-A3AC-AEFD62121C6D}" presName="hierChild4" presStyleCnt="0"/>
      <dgm:spPr/>
    </dgm:pt>
    <dgm:pt modelId="{744817F5-1215-4D37-909D-F0E3F2CDAD92}" type="pres">
      <dgm:prSet presAssocID="{058CDDA4-542D-4C5D-A3AC-AEFD62121C6D}" presName="hierChild5" presStyleCnt="0"/>
      <dgm:spPr/>
    </dgm:pt>
    <dgm:pt modelId="{7FF14C96-3D77-409C-91D1-7FF8A91D0BD7}" type="pres">
      <dgm:prSet presAssocID="{52271346-7485-4E34-B6BB-351587FCE68C}" presName="Name37" presStyleLbl="parChTrans1D2" presStyleIdx="1" presStyleCnt="3"/>
      <dgm:spPr/>
    </dgm:pt>
    <dgm:pt modelId="{68DA8A1E-7C24-4EC3-81AB-7D29B096690D}" type="pres">
      <dgm:prSet presAssocID="{E9F98C90-BBE1-4C95-90CE-5DDFD2931054}" presName="hierRoot2" presStyleCnt="0">
        <dgm:presLayoutVars>
          <dgm:hierBranch val="init"/>
        </dgm:presLayoutVars>
      </dgm:prSet>
      <dgm:spPr/>
    </dgm:pt>
    <dgm:pt modelId="{4ED6B821-2A2E-45D3-AFDE-69F2EBFF4CA4}" type="pres">
      <dgm:prSet presAssocID="{E9F98C90-BBE1-4C95-90CE-5DDFD2931054}" presName="rootComposite" presStyleCnt="0"/>
      <dgm:spPr/>
    </dgm:pt>
    <dgm:pt modelId="{0154E8AB-AACB-4EC6-B708-5E71F2279E4C}" type="pres">
      <dgm:prSet presAssocID="{E9F98C90-BBE1-4C95-90CE-5DDFD2931054}" presName="rootText" presStyleLbl="node2" presStyleIdx="1" presStyleCnt="3">
        <dgm:presLayoutVars>
          <dgm:chPref val="3"/>
        </dgm:presLayoutVars>
      </dgm:prSet>
      <dgm:spPr/>
    </dgm:pt>
    <dgm:pt modelId="{FA0227F6-02C4-4A9D-A478-09578798427B}" type="pres">
      <dgm:prSet presAssocID="{E9F98C90-BBE1-4C95-90CE-5DDFD2931054}" presName="rootConnector" presStyleLbl="node2" presStyleIdx="1" presStyleCnt="3"/>
      <dgm:spPr/>
    </dgm:pt>
    <dgm:pt modelId="{2FA84933-F392-47CC-88F6-36FA86C71281}" type="pres">
      <dgm:prSet presAssocID="{E9F98C90-BBE1-4C95-90CE-5DDFD2931054}" presName="hierChild4" presStyleCnt="0"/>
      <dgm:spPr/>
    </dgm:pt>
    <dgm:pt modelId="{C99077F5-1B43-45AC-B29A-F4842B38969C}" type="pres">
      <dgm:prSet presAssocID="{E9F98C90-BBE1-4C95-90CE-5DDFD2931054}" presName="hierChild5" presStyleCnt="0"/>
      <dgm:spPr/>
    </dgm:pt>
    <dgm:pt modelId="{FEB3C7B2-AA26-4DA6-B1C1-C6FE3E56CD51}" type="pres">
      <dgm:prSet presAssocID="{AD6E654F-8AE5-4E5D-9768-5C0BD06A3A85}" presName="Name37" presStyleLbl="parChTrans1D2" presStyleIdx="2" presStyleCnt="3"/>
      <dgm:spPr/>
    </dgm:pt>
    <dgm:pt modelId="{D86FAAA9-8D68-4BE2-B6B6-F7F7626685C9}" type="pres">
      <dgm:prSet presAssocID="{C3B726B6-A0AD-439F-B2BF-0A41C5B52711}" presName="hierRoot2" presStyleCnt="0">
        <dgm:presLayoutVars>
          <dgm:hierBranch val="init"/>
        </dgm:presLayoutVars>
      </dgm:prSet>
      <dgm:spPr/>
    </dgm:pt>
    <dgm:pt modelId="{98981C0E-16BB-4A29-9DCD-5B8301339A3F}" type="pres">
      <dgm:prSet presAssocID="{C3B726B6-A0AD-439F-B2BF-0A41C5B52711}" presName="rootComposite" presStyleCnt="0"/>
      <dgm:spPr/>
    </dgm:pt>
    <dgm:pt modelId="{F18D7028-9AB5-4C71-BA85-F86A34CE077C}" type="pres">
      <dgm:prSet presAssocID="{C3B726B6-A0AD-439F-B2BF-0A41C5B52711}" presName="rootText" presStyleLbl="node2" presStyleIdx="2" presStyleCnt="3">
        <dgm:presLayoutVars>
          <dgm:chPref val="3"/>
        </dgm:presLayoutVars>
      </dgm:prSet>
      <dgm:spPr/>
    </dgm:pt>
    <dgm:pt modelId="{D916F985-5471-40E9-94DE-EA85D42590FE}" type="pres">
      <dgm:prSet presAssocID="{C3B726B6-A0AD-439F-B2BF-0A41C5B52711}" presName="rootConnector" presStyleLbl="node2" presStyleIdx="2" presStyleCnt="3"/>
      <dgm:spPr/>
    </dgm:pt>
    <dgm:pt modelId="{19F76B53-5C2B-4671-B429-1885A0FF6DB0}" type="pres">
      <dgm:prSet presAssocID="{C3B726B6-A0AD-439F-B2BF-0A41C5B52711}" presName="hierChild4" presStyleCnt="0"/>
      <dgm:spPr/>
    </dgm:pt>
    <dgm:pt modelId="{1369C2C4-0FA8-4C8A-8709-6AAF6C9A6F68}" type="pres">
      <dgm:prSet presAssocID="{C3B726B6-A0AD-439F-B2BF-0A41C5B52711}" presName="hierChild5" presStyleCnt="0"/>
      <dgm:spPr/>
    </dgm:pt>
    <dgm:pt modelId="{C2C7AE00-9CDB-4B56-B767-EB7F6285A9D3}" type="pres">
      <dgm:prSet presAssocID="{D886C72F-E770-41CB-A065-8D4BD33805D6}" presName="hierChild3" presStyleCnt="0"/>
      <dgm:spPr/>
    </dgm:pt>
  </dgm:ptLst>
  <dgm:cxnLst>
    <dgm:cxn modelId="{DD061B00-227C-4CBB-88A9-42B6C6D2153B}" type="presOf" srcId="{C3B726B6-A0AD-439F-B2BF-0A41C5B52711}" destId="{D916F985-5471-40E9-94DE-EA85D42590FE}" srcOrd="1" destOrd="0" presId="urn:microsoft.com/office/officeart/2005/8/layout/orgChart1"/>
    <dgm:cxn modelId="{85105402-A3A9-413B-92FE-AFE7EB95D3CA}" type="presOf" srcId="{D886C72F-E770-41CB-A065-8D4BD33805D6}" destId="{4EFD7E12-D44A-4723-9BB4-9A2A6240D5D0}" srcOrd="1" destOrd="0" presId="urn:microsoft.com/office/officeart/2005/8/layout/orgChart1"/>
    <dgm:cxn modelId="{6E693707-D09B-49A6-AB64-EAA873A383D0}" type="presOf" srcId="{058CDDA4-542D-4C5D-A3AC-AEFD62121C6D}" destId="{5346B7E3-CEAD-4E58-BB8A-53EED7C8BBBE}" srcOrd="0" destOrd="0" presId="urn:microsoft.com/office/officeart/2005/8/layout/orgChart1"/>
    <dgm:cxn modelId="{54115E0D-E20A-4A45-881E-F60904B241B8}" srcId="{D886C72F-E770-41CB-A065-8D4BD33805D6}" destId="{058CDDA4-542D-4C5D-A3AC-AEFD62121C6D}" srcOrd="0" destOrd="0" parTransId="{8AE505E7-DE8E-4497-A907-DA6322ECB084}" sibTransId="{80329CED-6D96-40BB-9806-F020779145BE}"/>
    <dgm:cxn modelId="{26D3CC12-8321-49B4-9BC0-FD31F8BCC9E0}" type="presOf" srcId="{8AE505E7-DE8E-4497-A907-DA6322ECB084}" destId="{257ECBA5-F5C0-4CE2-929E-1592B3C934D6}" srcOrd="0" destOrd="0" presId="urn:microsoft.com/office/officeart/2005/8/layout/orgChart1"/>
    <dgm:cxn modelId="{E1F5233D-AD98-45D0-8E5F-219E2FB5E033}" srcId="{D886C72F-E770-41CB-A065-8D4BD33805D6}" destId="{C3B726B6-A0AD-439F-B2BF-0A41C5B52711}" srcOrd="2" destOrd="0" parTransId="{AD6E654F-8AE5-4E5D-9768-5C0BD06A3A85}" sibTransId="{C0E8A3F1-AB1E-4564-8AFC-CCED11AA348C}"/>
    <dgm:cxn modelId="{C850D465-0598-47B7-95B7-1EF7600858C4}" type="presOf" srcId="{E9F98C90-BBE1-4C95-90CE-5DDFD2931054}" destId="{0154E8AB-AACB-4EC6-B708-5E71F2279E4C}" srcOrd="0" destOrd="0" presId="urn:microsoft.com/office/officeart/2005/8/layout/orgChart1"/>
    <dgm:cxn modelId="{E74C696C-0D5F-4C5A-875D-7F1B55936F83}" type="presOf" srcId="{058CDDA4-542D-4C5D-A3AC-AEFD62121C6D}" destId="{BE9599C7-940B-4651-9AB6-2E0335B7DF05}" srcOrd="1" destOrd="0" presId="urn:microsoft.com/office/officeart/2005/8/layout/orgChart1"/>
    <dgm:cxn modelId="{B1831E70-A9A4-47AB-9789-768A51EB36A5}" srcId="{D886C72F-E770-41CB-A065-8D4BD33805D6}" destId="{E9F98C90-BBE1-4C95-90CE-5DDFD2931054}" srcOrd="1" destOrd="0" parTransId="{52271346-7485-4E34-B6BB-351587FCE68C}" sibTransId="{74D8F9D0-3479-4B5C-B663-8891F6C76427}"/>
    <dgm:cxn modelId="{AD03CE7C-EDCF-4FF1-8D6B-195A3C0DB2F9}" srcId="{9F3EB08C-5786-4C94-AC89-E4792273456A}" destId="{D886C72F-E770-41CB-A065-8D4BD33805D6}" srcOrd="0" destOrd="0" parTransId="{8EC562EC-4A0F-4E63-845F-419B6B30979E}" sibTransId="{308C1CA0-1EA9-4795-BEAC-0291D1979396}"/>
    <dgm:cxn modelId="{19772E90-1FF5-4509-8A55-01248C1E20C9}" type="presOf" srcId="{C3B726B6-A0AD-439F-B2BF-0A41C5B52711}" destId="{F18D7028-9AB5-4C71-BA85-F86A34CE077C}" srcOrd="0" destOrd="0" presId="urn:microsoft.com/office/officeart/2005/8/layout/orgChart1"/>
    <dgm:cxn modelId="{B3B6E991-E1CC-4E4A-B070-9E91EC6F4301}" type="presOf" srcId="{52271346-7485-4E34-B6BB-351587FCE68C}" destId="{7FF14C96-3D77-409C-91D1-7FF8A91D0BD7}" srcOrd="0" destOrd="0" presId="urn:microsoft.com/office/officeart/2005/8/layout/orgChart1"/>
    <dgm:cxn modelId="{9B523FAF-EDFD-47C5-8776-C60FDC1E05E7}" type="presOf" srcId="{E9F98C90-BBE1-4C95-90CE-5DDFD2931054}" destId="{FA0227F6-02C4-4A9D-A478-09578798427B}" srcOrd="1" destOrd="0" presId="urn:microsoft.com/office/officeart/2005/8/layout/orgChart1"/>
    <dgm:cxn modelId="{536259BA-B786-4E5C-9E24-B30512B9DBEE}" type="presOf" srcId="{9F3EB08C-5786-4C94-AC89-E4792273456A}" destId="{36AD154D-2D47-4336-9BDC-3B1AFB275963}" srcOrd="0" destOrd="0" presId="urn:microsoft.com/office/officeart/2005/8/layout/orgChart1"/>
    <dgm:cxn modelId="{23EF70CE-2211-4E9E-9C26-8311A1678435}" type="presOf" srcId="{D886C72F-E770-41CB-A065-8D4BD33805D6}" destId="{A01BB259-69F8-4DCB-B1A1-32747C3A9274}" srcOrd="0" destOrd="0" presId="urn:microsoft.com/office/officeart/2005/8/layout/orgChart1"/>
    <dgm:cxn modelId="{830ED2F0-D81F-4705-855D-CD2E0DF93798}" type="presOf" srcId="{AD6E654F-8AE5-4E5D-9768-5C0BD06A3A85}" destId="{FEB3C7B2-AA26-4DA6-B1C1-C6FE3E56CD51}" srcOrd="0" destOrd="0" presId="urn:microsoft.com/office/officeart/2005/8/layout/orgChart1"/>
    <dgm:cxn modelId="{D976C29F-4D20-4E81-8EB4-6884B0C257FF}" type="presParOf" srcId="{36AD154D-2D47-4336-9BDC-3B1AFB275963}" destId="{2422448B-5668-459B-84E0-68B10CAFAF0D}" srcOrd="0" destOrd="0" presId="urn:microsoft.com/office/officeart/2005/8/layout/orgChart1"/>
    <dgm:cxn modelId="{ABEA4721-AB43-4D1C-84CD-3435BCB356B8}" type="presParOf" srcId="{2422448B-5668-459B-84E0-68B10CAFAF0D}" destId="{CAE1B2B8-399B-4C2D-984B-1BFA62C82D58}" srcOrd="0" destOrd="0" presId="urn:microsoft.com/office/officeart/2005/8/layout/orgChart1"/>
    <dgm:cxn modelId="{BB74983D-C96B-4D2A-83E6-0563D6C7F852}" type="presParOf" srcId="{CAE1B2B8-399B-4C2D-984B-1BFA62C82D58}" destId="{A01BB259-69F8-4DCB-B1A1-32747C3A9274}" srcOrd="0" destOrd="0" presId="urn:microsoft.com/office/officeart/2005/8/layout/orgChart1"/>
    <dgm:cxn modelId="{B4856068-804E-4677-92FD-02B6932ABE4A}" type="presParOf" srcId="{CAE1B2B8-399B-4C2D-984B-1BFA62C82D58}" destId="{4EFD7E12-D44A-4723-9BB4-9A2A6240D5D0}" srcOrd="1" destOrd="0" presId="urn:microsoft.com/office/officeart/2005/8/layout/orgChart1"/>
    <dgm:cxn modelId="{ED8ECAF2-5FA3-434F-B744-67FC06B82A53}" type="presParOf" srcId="{2422448B-5668-459B-84E0-68B10CAFAF0D}" destId="{46D40002-6F6C-4721-9740-75D4A86E3DF2}" srcOrd="1" destOrd="0" presId="urn:microsoft.com/office/officeart/2005/8/layout/orgChart1"/>
    <dgm:cxn modelId="{CF33CFD8-3F38-4358-8165-3ED2460CF8BC}" type="presParOf" srcId="{46D40002-6F6C-4721-9740-75D4A86E3DF2}" destId="{257ECBA5-F5C0-4CE2-929E-1592B3C934D6}" srcOrd="0" destOrd="0" presId="urn:microsoft.com/office/officeart/2005/8/layout/orgChart1"/>
    <dgm:cxn modelId="{4A98ED9B-70A7-48E4-A12F-EA3CAC29D4B8}" type="presParOf" srcId="{46D40002-6F6C-4721-9740-75D4A86E3DF2}" destId="{A18479ED-9B9E-46A5-A38B-FCD1815A690F}" srcOrd="1" destOrd="0" presId="urn:microsoft.com/office/officeart/2005/8/layout/orgChart1"/>
    <dgm:cxn modelId="{0F27D3D0-0D6B-4E7B-8F16-41258EA33D1C}" type="presParOf" srcId="{A18479ED-9B9E-46A5-A38B-FCD1815A690F}" destId="{FD7E99D8-C219-4461-878A-8CA68644F39D}" srcOrd="0" destOrd="0" presId="urn:microsoft.com/office/officeart/2005/8/layout/orgChart1"/>
    <dgm:cxn modelId="{4BD6B37E-90C4-4674-A7F0-C11A41B5EE96}" type="presParOf" srcId="{FD7E99D8-C219-4461-878A-8CA68644F39D}" destId="{5346B7E3-CEAD-4E58-BB8A-53EED7C8BBBE}" srcOrd="0" destOrd="0" presId="urn:microsoft.com/office/officeart/2005/8/layout/orgChart1"/>
    <dgm:cxn modelId="{75C71901-A675-4967-BCDE-DA3F7728C562}" type="presParOf" srcId="{FD7E99D8-C219-4461-878A-8CA68644F39D}" destId="{BE9599C7-940B-4651-9AB6-2E0335B7DF05}" srcOrd="1" destOrd="0" presId="urn:microsoft.com/office/officeart/2005/8/layout/orgChart1"/>
    <dgm:cxn modelId="{2B313C97-616D-4A73-B59F-707F6F769127}" type="presParOf" srcId="{A18479ED-9B9E-46A5-A38B-FCD1815A690F}" destId="{E7409587-8552-49E1-910F-C8F26632AFF6}" srcOrd="1" destOrd="0" presId="urn:microsoft.com/office/officeart/2005/8/layout/orgChart1"/>
    <dgm:cxn modelId="{399EF3BD-675D-4360-977E-D4F69971D1BB}" type="presParOf" srcId="{A18479ED-9B9E-46A5-A38B-FCD1815A690F}" destId="{744817F5-1215-4D37-909D-F0E3F2CDAD92}" srcOrd="2" destOrd="0" presId="urn:microsoft.com/office/officeart/2005/8/layout/orgChart1"/>
    <dgm:cxn modelId="{C0CBE227-4DB9-4C8F-AF11-A7EA1D166D99}" type="presParOf" srcId="{46D40002-6F6C-4721-9740-75D4A86E3DF2}" destId="{7FF14C96-3D77-409C-91D1-7FF8A91D0BD7}" srcOrd="2" destOrd="0" presId="urn:microsoft.com/office/officeart/2005/8/layout/orgChart1"/>
    <dgm:cxn modelId="{AD3D9BA3-84EF-4561-A7AC-50654A6C55C4}" type="presParOf" srcId="{46D40002-6F6C-4721-9740-75D4A86E3DF2}" destId="{68DA8A1E-7C24-4EC3-81AB-7D29B096690D}" srcOrd="3" destOrd="0" presId="urn:microsoft.com/office/officeart/2005/8/layout/orgChart1"/>
    <dgm:cxn modelId="{7B8EB742-509C-48BD-B5EB-153DEB1212B8}" type="presParOf" srcId="{68DA8A1E-7C24-4EC3-81AB-7D29B096690D}" destId="{4ED6B821-2A2E-45D3-AFDE-69F2EBFF4CA4}" srcOrd="0" destOrd="0" presId="urn:microsoft.com/office/officeart/2005/8/layout/orgChart1"/>
    <dgm:cxn modelId="{9FFEA2D0-D70B-4ADD-A002-7116945D1C9C}" type="presParOf" srcId="{4ED6B821-2A2E-45D3-AFDE-69F2EBFF4CA4}" destId="{0154E8AB-AACB-4EC6-B708-5E71F2279E4C}" srcOrd="0" destOrd="0" presId="urn:microsoft.com/office/officeart/2005/8/layout/orgChart1"/>
    <dgm:cxn modelId="{7B014FE2-442A-4060-8EE0-A8E2E1482CF9}" type="presParOf" srcId="{4ED6B821-2A2E-45D3-AFDE-69F2EBFF4CA4}" destId="{FA0227F6-02C4-4A9D-A478-09578798427B}" srcOrd="1" destOrd="0" presId="urn:microsoft.com/office/officeart/2005/8/layout/orgChart1"/>
    <dgm:cxn modelId="{4CD7E2EE-B3B0-454B-8C69-ED64E128A6B2}" type="presParOf" srcId="{68DA8A1E-7C24-4EC3-81AB-7D29B096690D}" destId="{2FA84933-F392-47CC-88F6-36FA86C71281}" srcOrd="1" destOrd="0" presId="urn:microsoft.com/office/officeart/2005/8/layout/orgChart1"/>
    <dgm:cxn modelId="{6A8EDB8D-7933-4023-8C11-120FDA02B47D}" type="presParOf" srcId="{68DA8A1E-7C24-4EC3-81AB-7D29B096690D}" destId="{C99077F5-1B43-45AC-B29A-F4842B38969C}" srcOrd="2" destOrd="0" presId="urn:microsoft.com/office/officeart/2005/8/layout/orgChart1"/>
    <dgm:cxn modelId="{519F7CEE-E197-45A8-BD13-642B9670ECE2}" type="presParOf" srcId="{46D40002-6F6C-4721-9740-75D4A86E3DF2}" destId="{FEB3C7B2-AA26-4DA6-B1C1-C6FE3E56CD51}" srcOrd="4" destOrd="0" presId="urn:microsoft.com/office/officeart/2005/8/layout/orgChart1"/>
    <dgm:cxn modelId="{56623307-CC49-4F95-85AE-190C0365EB56}" type="presParOf" srcId="{46D40002-6F6C-4721-9740-75D4A86E3DF2}" destId="{D86FAAA9-8D68-4BE2-B6B6-F7F7626685C9}" srcOrd="5" destOrd="0" presId="urn:microsoft.com/office/officeart/2005/8/layout/orgChart1"/>
    <dgm:cxn modelId="{BF1BBE6B-435A-4CFD-B4B5-C4AD99957F93}" type="presParOf" srcId="{D86FAAA9-8D68-4BE2-B6B6-F7F7626685C9}" destId="{98981C0E-16BB-4A29-9DCD-5B8301339A3F}" srcOrd="0" destOrd="0" presId="urn:microsoft.com/office/officeart/2005/8/layout/orgChart1"/>
    <dgm:cxn modelId="{933742BF-0A16-49FF-83B0-E5CA90EBAE11}" type="presParOf" srcId="{98981C0E-16BB-4A29-9DCD-5B8301339A3F}" destId="{F18D7028-9AB5-4C71-BA85-F86A34CE077C}" srcOrd="0" destOrd="0" presId="urn:microsoft.com/office/officeart/2005/8/layout/orgChart1"/>
    <dgm:cxn modelId="{466EA339-F019-4288-A1A8-E8A65C5EEE4A}" type="presParOf" srcId="{98981C0E-16BB-4A29-9DCD-5B8301339A3F}" destId="{D916F985-5471-40E9-94DE-EA85D42590FE}" srcOrd="1" destOrd="0" presId="urn:microsoft.com/office/officeart/2005/8/layout/orgChart1"/>
    <dgm:cxn modelId="{E4D459F5-DF0B-40CD-9E34-B1DD42D803E7}" type="presParOf" srcId="{D86FAAA9-8D68-4BE2-B6B6-F7F7626685C9}" destId="{19F76B53-5C2B-4671-B429-1885A0FF6DB0}" srcOrd="1" destOrd="0" presId="urn:microsoft.com/office/officeart/2005/8/layout/orgChart1"/>
    <dgm:cxn modelId="{103C1C7F-CBD3-45D8-898F-C1C5DB41D44A}" type="presParOf" srcId="{D86FAAA9-8D68-4BE2-B6B6-F7F7626685C9}" destId="{1369C2C4-0FA8-4C8A-8709-6AAF6C9A6F68}" srcOrd="2" destOrd="0" presId="urn:microsoft.com/office/officeart/2005/8/layout/orgChart1"/>
    <dgm:cxn modelId="{F8358F67-E6F5-4676-9A4B-CFD9B3D19447}" type="presParOf" srcId="{2422448B-5668-459B-84E0-68B10CAFAF0D}" destId="{C2C7AE00-9CDB-4B56-B767-EB7F6285A9D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F39927-17BB-4F12-B462-7A6B833B7335}"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56BFACC4-2307-4910-AF46-AE9F3A271767}">
      <dgm:prSet phldrT="[Metin]"/>
      <dgm:spPr/>
      <dgm:t>
        <a:bodyPr/>
        <a:lstStyle/>
        <a:p>
          <a:r>
            <a:rPr lang="tr-TR" dirty="0"/>
            <a:t>Unsurları</a:t>
          </a:r>
        </a:p>
      </dgm:t>
    </dgm:pt>
    <dgm:pt modelId="{1C2338FA-F5DF-4D40-B705-8A74637D4062}" type="parTrans" cxnId="{68BC706E-194C-4821-A80E-E55BC6A7C45B}">
      <dgm:prSet/>
      <dgm:spPr/>
      <dgm:t>
        <a:bodyPr/>
        <a:lstStyle/>
        <a:p>
          <a:endParaRPr lang="tr-TR"/>
        </a:p>
      </dgm:t>
    </dgm:pt>
    <dgm:pt modelId="{0D100B52-8928-435E-B6E1-E77A4400B9C3}" type="sibTrans" cxnId="{68BC706E-194C-4821-A80E-E55BC6A7C45B}">
      <dgm:prSet/>
      <dgm:spPr/>
      <dgm:t>
        <a:bodyPr/>
        <a:lstStyle/>
        <a:p>
          <a:endParaRPr lang="tr-TR"/>
        </a:p>
      </dgm:t>
    </dgm:pt>
    <dgm:pt modelId="{003EBAF4-FC03-4285-9E87-A8285C0B95BF}">
      <dgm:prSet phldrT="[Metin]"/>
      <dgm:spPr/>
      <dgm:t>
        <a:bodyPr/>
        <a:lstStyle/>
        <a:p>
          <a:r>
            <a:rPr lang="tr-TR" dirty="0"/>
            <a:t>Bağımsızlık</a:t>
          </a:r>
        </a:p>
        <a:p>
          <a:r>
            <a:rPr lang="tr-TR" dirty="0"/>
            <a:t>Ücretin Ödenme şekli ??</a:t>
          </a:r>
        </a:p>
      </dgm:t>
    </dgm:pt>
    <dgm:pt modelId="{1192A54D-81EA-4C45-A0E9-322DD15EEF61}" type="parTrans" cxnId="{B58847CF-E0AD-4753-BC42-78FBBCBA1FF6}">
      <dgm:prSet/>
      <dgm:spPr/>
      <dgm:t>
        <a:bodyPr/>
        <a:lstStyle/>
        <a:p>
          <a:endParaRPr lang="tr-TR"/>
        </a:p>
      </dgm:t>
    </dgm:pt>
    <dgm:pt modelId="{AF4CDF32-8B30-47F3-BBDA-81D0A27B7BD5}" type="sibTrans" cxnId="{B58847CF-E0AD-4753-BC42-78FBBCBA1FF6}">
      <dgm:prSet/>
      <dgm:spPr/>
      <dgm:t>
        <a:bodyPr/>
        <a:lstStyle/>
        <a:p>
          <a:endParaRPr lang="tr-TR"/>
        </a:p>
      </dgm:t>
    </dgm:pt>
    <dgm:pt modelId="{670C7A2A-65E5-4803-8878-9348B109C7E0}">
      <dgm:prSet phldrT="[Metin]"/>
      <dgm:spPr/>
      <dgm:t>
        <a:bodyPr/>
        <a:lstStyle/>
        <a:p>
          <a:r>
            <a:rPr lang="tr-TR" dirty="0"/>
            <a:t>Tacir adına sözleşmelere aracılık etme veya sözleşmeleri tacir adına akdetme yetkisi</a:t>
          </a:r>
        </a:p>
      </dgm:t>
    </dgm:pt>
    <dgm:pt modelId="{A1736591-B0B9-419F-89C5-6778A2EAB815}" type="parTrans" cxnId="{AD8BD20D-582D-4EFC-8999-CEF5F0DD7D1C}">
      <dgm:prSet/>
      <dgm:spPr/>
      <dgm:t>
        <a:bodyPr/>
        <a:lstStyle/>
        <a:p>
          <a:endParaRPr lang="tr-TR"/>
        </a:p>
      </dgm:t>
    </dgm:pt>
    <dgm:pt modelId="{0A9C810A-98D2-4DDF-B08F-601845488B58}" type="sibTrans" cxnId="{AD8BD20D-582D-4EFC-8999-CEF5F0DD7D1C}">
      <dgm:prSet/>
      <dgm:spPr/>
      <dgm:t>
        <a:bodyPr/>
        <a:lstStyle/>
        <a:p>
          <a:endParaRPr lang="tr-TR"/>
        </a:p>
      </dgm:t>
    </dgm:pt>
    <dgm:pt modelId="{4167B2D6-64BA-473B-8D24-280B3631D33C}">
      <dgm:prSet phldrT="[Metin]"/>
      <dgm:spPr/>
      <dgm:t>
        <a:bodyPr/>
        <a:lstStyle/>
        <a:p>
          <a:r>
            <a:rPr lang="tr-TR" dirty="0"/>
            <a:t>Süreklilik-Meslek Edinmiş Olma</a:t>
          </a:r>
        </a:p>
      </dgm:t>
    </dgm:pt>
    <dgm:pt modelId="{6D7CB973-D795-4636-B67D-4598D5C2CB0A}" type="parTrans" cxnId="{1F7EDB23-3241-465A-BA34-00050ED85959}">
      <dgm:prSet/>
      <dgm:spPr/>
      <dgm:t>
        <a:bodyPr/>
        <a:lstStyle/>
        <a:p>
          <a:endParaRPr lang="tr-TR"/>
        </a:p>
      </dgm:t>
    </dgm:pt>
    <dgm:pt modelId="{9D7A56A8-ED39-4A20-B06D-43F2F00A32B5}" type="sibTrans" cxnId="{1F7EDB23-3241-465A-BA34-00050ED85959}">
      <dgm:prSet/>
      <dgm:spPr/>
      <dgm:t>
        <a:bodyPr/>
        <a:lstStyle/>
        <a:p>
          <a:endParaRPr lang="tr-TR"/>
        </a:p>
      </dgm:t>
    </dgm:pt>
    <dgm:pt modelId="{6010CE33-D69F-47E2-AFC3-1381E8C2503E}">
      <dgm:prSet/>
      <dgm:spPr/>
      <dgm:t>
        <a:bodyPr/>
        <a:lstStyle/>
        <a:p>
          <a:r>
            <a:rPr lang="tr-TR" dirty="0"/>
            <a:t>Belli bir bölgede faaliyet gösterme</a:t>
          </a:r>
        </a:p>
      </dgm:t>
    </dgm:pt>
    <dgm:pt modelId="{C316EA84-F881-4BC4-A11C-55599A22B108}" type="parTrans" cxnId="{E6C344E7-AF72-4CBF-BDA9-00A72531A990}">
      <dgm:prSet/>
      <dgm:spPr/>
      <dgm:t>
        <a:bodyPr/>
        <a:lstStyle/>
        <a:p>
          <a:endParaRPr lang="tr-TR"/>
        </a:p>
      </dgm:t>
    </dgm:pt>
    <dgm:pt modelId="{8B7F92D9-BF15-4E10-BC2F-0157293A60B6}" type="sibTrans" cxnId="{E6C344E7-AF72-4CBF-BDA9-00A72531A990}">
      <dgm:prSet/>
      <dgm:spPr/>
      <dgm:t>
        <a:bodyPr/>
        <a:lstStyle/>
        <a:p>
          <a:endParaRPr lang="tr-TR"/>
        </a:p>
      </dgm:t>
    </dgm:pt>
    <dgm:pt modelId="{F8AD8B76-4DDD-4D8F-8341-B6E8B282BF60}">
      <dgm:prSet/>
      <dgm:spPr/>
      <dgm:t>
        <a:bodyPr/>
        <a:lstStyle/>
        <a:p>
          <a:r>
            <a:rPr lang="tr-TR" dirty="0"/>
            <a:t>Ücret</a:t>
          </a:r>
        </a:p>
      </dgm:t>
    </dgm:pt>
    <dgm:pt modelId="{B4CBE154-1FB2-407F-AFDA-CC3366F8C528}" type="parTrans" cxnId="{1C631F6A-C5BB-4EC3-BDFF-3FAAB7DA892D}">
      <dgm:prSet/>
      <dgm:spPr/>
      <dgm:t>
        <a:bodyPr/>
        <a:lstStyle/>
        <a:p>
          <a:endParaRPr lang="tr-TR"/>
        </a:p>
      </dgm:t>
    </dgm:pt>
    <dgm:pt modelId="{E3601509-1839-42BC-81F7-807D89A96921}" type="sibTrans" cxnId="{1C631F6A-C5BB-4EC3-BDFF-3FAAB7DA892D}">
      <dgm:prSet/>
      <dgm:spPr/>
      <dgm:t>
        <a:bodyPr/>
        <a:lstStyle/>
        <a:p>
          <a:endParaRPr lang="tr-TR"/>
        </a:p>
      </dgm:t>
    </dgm:pt>
    <dgm:pt modelId="{87612D11-F562-4BFB-821B-928909014A2A}" type="pres">
      <dgm:prSet presAssocID="{F3F39927-17BB-4F12-B462-7A6B833B7335}" presName="hierChild1" presStyleCnt="0">
        <dgm:presLayoutVars>
          <dgm:orgChart val="1"/>
          <dgm:chPref val="1"/>
          <dgm:dir/>
          <dgm:animOne val="branch"/>
          <dgm:animLvl val="lvl"/>
          <dgm:resizeHandles/>
        </dgm:presLayoutVars>
      </dgm:prSet>
      <dgm:spPr/>
    </dgm:pt>
    <dgm:pt modelId="{66091F2F-CABC-412B-B94B-6631BCC2DB63}" type="pres">
      <dgm:prSet presAssocID="{56BFACC4-2307-4910-AF46-AE9F3A271767}" presName="hierRoot1" presStyleCnt="0">
        <dgm:presLayoutVars>
          <dgm:hierBranch val="init"/>
        </dgm:presLayoutVars>
      </dgm:prSet>
      <dgm:spPr/>
    </dgm:pt>
    <dgm:pt modelId="{52095B5A-3BB0-4114-B519-683762A33E7A}" type="pres">
      <dgm:prSet presAssocID="{56BFACC4-2307-4910-AF46-AE9F3A271767}" presName="rootComposite1" presStyleCnt="0"/>
      <dgm:spPr/>
    </dgm:pt>
    <dgm:pt modelId="{5E07BE8B-0F73-4CF5-960B-7CFF827C8F1C}" type="pres">
      <dgm:prSet presAssocID="{56BFACC4-2307-4910-AF46-AE9F3A271767}" presName="rootText1" presStyleLbl="node0" presStyleIdx="0" presStyleCnt="1">
        <dgm:presLayoutVars>
          <dgm:chPref val="3"/>
        </dgm:presLayoutVars>
      </dgm:prSet>
      <dgm:spPr/>
    </dgm:pt>
    <dgm:pt modelId="{DE46C392-134A-452F-9E1A-2F299B966953}" type="pres">
      <dgm:prSet presAssocID="{56BFACC4-2307-4910-AF46-AE9F3A271767}" presName="rootConnector1" presStyleLbl="node1" presStyleIdx="0" presStyleCnt="0"/>
      <dgm:spPr/>
    </dgm:pt>
    <dgm:pt modelId="{CE10B0FE-FCFC-4D9C-89A3-193480D8E7C8}" type="pres">
      <dgm:prSet presAssocID="{56BFACC4-2307-4910-AF46-AE9F3A271767}" presName="hierChild2" presStyleCnt="0"/>
      <dgm:spPr/>
    </dgm:pt>
    <dgm:pt modelId="{E267A769-0676-4C1E-93C1-D0787F1F7E12}" type="pres">
      <dgm:prSet presAssocID="{1192A54D-81EA-4C45-A0E9-322DD15EEF61}" presName="Name37" presStyleLbl="parChTrans1D2" presStyleIdx="0" presStyleCnt="5"/>
      <dgm:spPr/>
    </dgm:pt>
    <dgm:pt modelId="{67106C86-08B9-4AD1-930D-34C0B638F4F6}" type="pres">
      <dgm:prSet presAssocID="{003EBAF4-FC03-4285-9E87-A8285C0B95BF}" presName="hierRoot2" presStyleCnt="0">
        <dgm:presLayoutVars>
          <dgm:hierBranch val="init"/>
        </dgm:presLayoutVars>
      </dgm:prSet>
      <dgm:spPr/>
    </dgm:pt>
    <dgm:pt modelId="{3DBE2B1D-E522-423A-BBCC-070229115ACD}" type="pres">
      <dgm:prSet presAssocID="{003EBAF4-FC03-4285-9E87-A8285C0B95BF}" presName="rootComposite" presStyleCnt="0"/>
      <dgm:spPr/>
    </dgm:pt>
    <dgm:pt modelId="{E9E6E86B-F9F4-4D1B-924E-E448D63EA77D}" type="pres">
      <dgm:prSet presAssocID="{003EBAF4-FC03-4285-9E87-A8285C0B95BF}" presName="rootText" presStyleLbl="node2" presStyleIdx="0" presStyleCnt="5">
        <dgm:presLayoutVars>
          <dgm:chPref val="3"/>
        </dgm:presLayoutVars>
      </dgm:prSet>
      <dgm:spPr/>
    </dgm:pt>
    <dgm:pt modelId="{9BECF500-BD4A-45A2-BD87-7343F49B15FD}" type="pres">
      <dgm:prSet presAssocID="{003EBAF4-FC03-4285-9E87-A8285C0B95BF}" presName="rootConnector" presStyleLbl="node2" presStyleIdx="0" presStyleCnt="5"/>
      <dgm:spPr/>
    </dgm:pt>
    <dgm:pt modelId="{8016A5B6-6FF5-42D7-800C-98CD785B1FEB}" type="pres">
      <dgm:prSet presAssocID="{003EBAF4-FC03-4285-9E87-A8285C0B95BF}" presName="hierChild4" presStyleCnt="0"/>
      <dgm:spPr/>
    </dgm:pt>
    <dgm:pt modelId="{9C586CDE-43CF-440E-9083-1BC67CE52984}" type="pres">
      <dgm:prSet presAssocID="{003EBAF4-FC03-4285-9E87-A8285C0B95BF}" presName="hierChild5" presStyleCnt="0"/>
      <dgm:spPr/>
    </dgm:pt>
    <dgm:pt modelId="{785CFD04-FA61-4D21-8A0C-E1F6D0CBD23E}" type="pres">
      <dgm:prSet presAssocID="{A1736591-B0B9-419F-89C5-6778A2EAB815}" presName="Name37" presStyleLbl="parChTrans1D2" presStyleIdx="1" presStyleCnt="5"/>
      <dgm:spPr/>
    </dgm:pt>
    <dgm:pt modelId="{9BB447F4-4583-4C15-BB78-C2E1146AA6A7}" type="pres">
      <dgm:prSet presAssocID="{670C7A2A-65E5-4803-8878-9348B109C7E0}" presName="hierRoot2" presStyleCnt="0">
        <dgm:presLayoutVars>
          <dgm:hierBranch val="init"/>
        </dgm:presLayoutVars>
      </dgm:prSet>
      <dgm:spPr/>
    </dgm:pt>
    <dgm:pt modelId="{D38956AA-88BE-4D2F-874B-65A3FF25C250}" type="pres">
      <dgm:prSet presAssocID="{670C7A2A-65E5-4803-8878-9348B109C7E0}" presName="rootComposite" presStyleCnt="0"/>
      <dgm:spPr/>
    </dgm:pt>
    <dgm:pt modelId="{026DB6C5-F00A-4079-9B8B-4BC67B9EDCCE}" type="pres">
      <dgm:prSet presAssocID="{670C7A2A-65E5-4803-8878-9348B109C7E0}" presName="rootText" presStyleLbl="node2" presStyleIdx="1" presStyleCnt="5">
        <dgm:presLayoutVars>
          <dgm:chPref val="3"/>
        </dgm:presLayoutVars>
      </dgm:prSet>
      <dgm:spPr/>
    </dgm:pt>
    <dgm:pt modelId="{4C0F38DC-442A-447A-9021-6ADF2F03BF49}" type="pres">
      <dgm:prSet presAssocID="{670C7A2A-65E5-4803-8878-9348B109C7E0}" presName="rootConnector" presStyleLbl="node2" presStyleIdx="1" presStyleCnt="5"/>
      <dgm:spPr/>
    </dgm:pt>
    <dgm:pt modelId="{106D3B78-EE94-4899-997F-B710DF598D0D}" type="pres">
      <dgm:prSet presAssocID="{670C7A2A-65E5-4803-8878-9348B109C7E0}" presName="hierChild4" presStyleCnt="0"/>
      <dgm:spPr/>
    </dgm:pt>
    <dgm:pt modelId="{C5FC8856-BE04-411F-A00C-843D18BE75D6}" type="pres">
      <dgm:prSet presAssocID="{670C7A2A-65E5-4803-8878-9348B109C7E0}" presName="hierChild5" presStyleCnt="0"/>
      <dgm:spPr/>
    </dgm:pt>
    <dgm:pt modelId="{EDAF13D6-1167-4122-8A36-F1DD5EDD1967}" type="pres">
      <dgm:prSet presAssocID="{6D7CB973-D795-4636-B67D-4598D5C2CB0A}" presName="Name37" presStyleLbl="parChTrans1D2" presStyleIdx="2" presStyleCnt="5"/>
      <dgm:spPr/>
    </dgm:pt>
    <dgm:pt modelId="{F6CA3740-2BF2-406E-B277-91FAD22B9084}" type="pres">
      <dgm:prSet presAssocID="{4167B2D6-64BA-473B-8D24-280B3631D33C}" presName="hierRoot2" presStyleCnt="0">
        <dgm:presLayoutVars>
          <dgm:hierBranch val="init"/>
        </dgm:presLayoutVars>
      </dgm:prSet>
      <dgm:spPr/>
    </dgm:pt>
    <dgm:pt modelId="{9D10A987-847D-4076-B47B-2B1A36AE5A9A}" type="pres">
      <dgm:prSet presAssocID="{4167B2D6-64BA-473B-8D24-280B3631D33C}" presName="rootComposite" presStyleCnt="0"/>
      <dgm:spPr/>
    </dgm:pt>
    <dgm:pt modelId="{A778CF1D-4D7D-408A-BA36-7A59EB9E9A2A}" type="pres">
      <dgm:prSet presAssocID="{4167B2D6-64BA-473B-8D24-280B3631D33C}" presName="rootText" presStyleLbl="node2" presStyleIdx="2" presStyleCnt="5">
        <dgm:presLayoutVars>
          <dgm:chPref val="3"/>
        </dgm:presLayoutVars>
      </dgm:prSet>
      <dgm:spPr/>
    </dgm:pt>
    <dgm:pt modelId="{68EE973E-E17C-4DEB-807D-DEC6A28431DF}" type="pres">
      <dgm:prSet presAssocID="{4167B2D6-64BA-473B-8D24-280B3631D33C}" presName="rootConnector" presStyleLbl="node2" presStyleIdx="2" presStyleCnt="5"/>
      <dgm:spPr/>
    </dgm:pt>
    <dgm:pt modelId="{BBE0237E-3571-4D2C-BE2D-229AC122D2B9}" type="pres">
      <dgm:prSet presAssocID="{4167B2D6-64BA-473B-8D24-280B3631D33C}" presName="hierChild4" presStyleCnt="0"/>
      <dgm:spPr/>
    </dgm:pt>
    <dgm:pt modelId="{DF4184F7-4E68-44DF-ADE2-CC8CEB698060}" type="pres">
      <dgm:prSet presAssocID="{4167B2D6-64BA-473B-8D24-280B3631D33C}" presName="hierChild5" presStyleCnt="0"/>
      <dgm:spPr/>
    </dgm:pt>
    <dgm:pt modelId="{2228ECB4-9D1A-4141-8051-8D85075EDBCE}" type="pres">
      <dgm:prSet presAssocID="{C316EA84-F881-4BC4-A11C-55599A22B108}" presName="Name37" presStyleLbl="parChTrans1D2" presStyleIdx="3" presStyleCnt="5"/>
      <dgm:spPr/>
    </dgm:pt>
    <dgm:pt modelId="{D68F3C3E-DDD8-4780-AD81-383E22F6579C}" type="pres">
      <dgm:prSet presAssocID="{6010CE33-D69F-47E2-AFC3-1381E8C2503E}" presName="hierRoot2" presStyleCnt="0">
        <dgm:presLayoutVars>
          <dgm:hierBranch val="init"/>
        </dgm:presLayoutVars>
      </dgm:prSet>
      <dgm:spPr/>
    </dgm:pt>
    <dgm:pt modelId="{614A3BD8-EB90-4705-BDCA-7BE47953F896}" type="pres">
      <dgm:prSet presAssocID="{6010CE33-D69F-47E2-AFC3-1381E8C2503E}" presName="rootComposite" presStyleCnt="0"/>
      <dgm:spPr/>
    </dgm:pt>
    <dgm:pt modelId="{547B6798-B04A-4953-9320-C52427E8DA7E}" type="pres">
      <dgm:prSet presAssocID="{6010CE33-D69F-47E2-AFC3-1381E8C2503E}" presName="rootText" presStyleLbl="node2" presStyleIdx="3" presStyleCnt="5">
        <dgm:presLayoutVars>
          <dgm:chPref val="3"/>
        </dgm:presLayoutVars>
      </dgm:prSet>
      <dgm:spPr/>
    </dgm:pt>
    <dgm:pt modelId="{24CC780A-1D42-45CF-B1D0-68827E5A3E72}" type="pres">
      <dgm:prSet presAssocID="{6010CE33-D69F-47E2-AFC3-1381E8C2503E}" presName="rootConnector" presStyleLbl="node2" presStyleIdx="3" presStyleCnt="5"/>
      <dgm:spPr/>
    </dgm:pt>
    <dgm:pt modelId="{D0FECE9E-6857-45EB-B57F-A44ABE7D8B58}" type="pres">
      <dgm:prSet presAssocID="{6010CE33-D69F-47E2-AFC3-1381E8C2503E}" presName="hierChild4" presStyleCnt="0"/>
      <dgm:spPr/>
    </dgm:pt>
    <dgm:pt modelId="{BAA25D92-3B6A-478B-B36E-1D160867297C}" type="pres">
      <dgm:prSet presAssocID="{6010CE33-D69F-47E2-AFC3-1381E8C2503E}" presName="hierChild5" presStyleCnt="0"/>
      <dgm:spPr/>
    </dgm:pt>
    <dgm:pt modelId="{5F1D5917-1111-4609-89C9-BFA4A336C172}" type="pres">
      <dgm:prSet presAssocID="{B4CBE154-1FB2-407F-AFDA-CC3366F8C528}" presName="Name37" presStyleLbl="parChTrans1D2" presStyleIdx="4" presStyleCnt="5"/>
      <dgm:spPr/>
    </dgm:pt>
    <dgm:pt modelId="{36C9A3F3-972C-4798-A013-21836EF09EA3}" type="pres">
      <dgm:prSet presAssocID="{F8AD8B76-4DDD-4D8F-8341-B6E8B282BF60}" presName="hierRoot2" presStyleCnt="0">
        <dgm:presLayoutVars>
          <dgm:hierBranch val="init"/>
        </dgm:presLayoutVars>
      </dgm:prSet>
      <dgm:spPr/>
    </dgm:pt>
    <dgm:pt modelId="{65A6ABA8-83D0-49C4-9C3C-6D9D46C03F19}" type="pres">
      <dgm:prSet presAssocID="{F8AD8B76-4DDD-4D8F-8341-B6E8B282BF60}" presName="rootComposite" presStyleCnt="0"/>
      <dgm:spPr/>
    </dgm:pt>
    <dgm:pt modelId="{69436622-A81A-4BBE-A890-1970C5D6C805}" type="pres">
      <dgm:prSet presAssocID="{F8AD8B76-4DDD-4D8F-8341-B6E8B282BF60}" presName="rootText" presStyleLbl="node2" presStyleIdx="4" presStyleCnt="5">
        <dgm:presLayoutVars>
          <dgm:chPref val="3"/>
        </dgm:presLayoutVars>
      </dgm:prSet>
      <dgm:spPr/>
    </dgm:pt>
    <dgm:pt modelId="{763F1E24-739B-4F8D-BCE5-C35499333A46}" type="pres">
      <dgm:prSet presAssocID="{F8AD8B76-4DDD-4D8F-8341-B6E8B282BF60}" presName="rootConnector" presStyleLbl="node2" presStyleIdx="4" presStyleCnt="5"/>
      <dgm:spPr/>
    </dgm:pt>
    <dgm:pt modelId="{E6A3A25D-CCC1-4E0E-836F-B4FD5FDCDCD2}" type="pres">
      <dgm:prSet presAssocID="{F8AD8B76-4DDD-4D8F-8341-B6E8B282BF60}" presName="hierChild4" presStyleCnt="0"/>
      <dgm:spPr/>
    </dgm:pt>
    <dgm:pt modelId="{85CD794B-7752-43ED-9EF8-971522415D22}" type="pres">
      <dgm:prSet presAssocID="{F8AD8B76-4DDD-4D8F-8341-B6E8B282BF60}" presName="hierChild5" presStyleCnt="0"/>
      <dgm:spPr/>
    </dgm:pt>
    <dgm:pt modelId="{980643BB-7D58-4B02-8328-9B0FF363FE25}" type="pres">
      <dgm:prSet presAssocID="{56BFACC4-2307-4910-AF46-AE9F3A271767}" presName="hierChild3" presStyleCnt="0"/>
      <dgm:spPr/>
    </dgm:pt>
  </dgm:ptLst>
  <dgm:cxnLst>
    <dgm:cxn modelId="{AD8BD20D-582D-4EFC-8999-CEF5F0DD7D1C}" srcId="{56BFACC4-2307-4910-AF46-AE9F3A271767}" destId="{670C7A2A-65E5-4803-8878-9348B109C7E0}" srcOrd="1" destOrd="0" parTransId="{A1736591-B0B9-419F-89C5-6778A2EAB815}" sibTransId="{0A9C810A-98D2-4DDF-B08F-601845488B58}"/>
    <dgm:cxn modelId="{8BB61B19-C634-4E7C-9A45-D7759FE058DF}" type="presOf" srcId="{56BFACC4-2307-4910-AF46-AE9F3A271767}" destId="{5E07BE8B-0F73-4CF5-960B-7CFF827C8F1C}" srcOrd="0" destOrd="0" presId="urn:microsoft.com/office/officeart/2005/8/layout/orgChart1"/>
    <dgm:cxn modelId="{1F7EDB23-3241-465A-BA34-00050ED85959}" srcId="{56BFACC4-2307-4910-AF46-AE9F3A271767}" destId="{4167B2D6-64BA-473B-8D24-280B3631D33C}" srcOrd="2" destOrd="0" parTransId="{6D7CB973-D795-4636-B67D-4598D5C2CB0A}" sibTransId="{9D7A56A8-ED39-4A20-B06D-43F2F00A32B5}"/>
    <dgm:cxn modelId="{BFCDE227-7C41-465B-822F-9556EF95B164}" type="presOf" srcId="{6D7CB973-D795-4636-B67D-4598D5C2CB0A}" destId="{EDAF13D6-1167-4122-8A36-F1DD5EDD1967}" srcOrd="0" destOrd="0" presId="urn:microsoft.com/office/officeart/2005/8/layout/orgChart1"/>
    <dgm:cxn modelId="{8BFA7138-C676-45C5-BC0D-A513A6F0E991}" type="presOf" srcId="{B4CBE154-1FB2-407F-AFDA-CC3366F8C528}" destId="{5F1D5917-1111-4609-89C9-BFA4A336C172}" srcOrd="0" destOrd="0" presId="urn:microsoft.com/office/officeart/2005/8/layout/orgChart1"/>
    <dgm:cxn modelId="{C863093D-DEB5-4D10-8D5F-40BE8C48D442}" type="presOf" srcId="{670C7A2A-65E5-4803-8878-9348B109C7E0}" destId="{4C0F38DC-442A-447A-9021-6ADF2F03BF49}" srcOrd="1" destOrd="0" presId="urn:microsoft.com/office/officeart/2005/8/layout/orgChart1"/>
    <dgm:cxn modelId="{B3CC8D3F-5292-4EE0-9AA4-0BB483DD79E6}" type="presOf" srcId="{003EBAF4-FC03-4285-9E87-A8285C0B95BF}" destId="{9BECF500-BD4A-45A2-BD87-7343F49B15FD}" srcOrd="1" destOrd="0" presId="urn:microsoft.com/office/officeart/2005/8/layout/orgChart1"/>
    <dgm:cxn modelId="{0D5D5044-AE6A-4B5A-AEED-AA8CD1732E86}" type="presOf" srcId="{F3F39927-17BB-4F12-B462-7A6B833B7335}" destId="{87612D11-F562-4BFB-821B-928909014A2A}" srcOrd="0" destOrd="0" presId="urn:microsoft.com/office/officeart/2005/8/layout/orgChart1"/>
    <dgm:cxn modelId="{80E55666-D61C-408F-9976-B150888AD82E}" type="presOf" srcId="{4167B2D6-64BA-473B-8D24-280B3631D33C}" destId="{68EE973E-E17C-4DEB-807D-DEC6A28431DF}" srcOrd="1" destOrd="0" presId="urn:microsoft.com/office/officeart/2005/8/layout/orgChart1"/>
    <dgm:cxn modelId="{ADC59067-CBAB-4788-85FD-4084AB353408}" type="presOf" srcId="{6010CE33-D69F-47E2-AFC3-1381E8C2503E}" destId="{24CC780A-1D42-45CF-B1D0-68827E5A3E72}" srcOrd="1" destOrd="0" presId="urn:microsoft.com/office/officeart/2005/8/layout/orgChart1"/>
    <dgm:cxn modelId="{C8461449-BAD0-4387-A6C3-AA82A8695F3C}" type="presOf" srcId="{670C7A2A-65E5-4803-8878-9348B109C7E0}" destId="{026DB6C5-F00A-4079-9B8B-4BC67B9EDCCE}" srcOrd="0" destOrd="0" presId="urn:microsoft.com/office/officeart/2005/8/layout/orgChart1"/>
    <dgm:cxn modelId="{1C631F6A-C5BB-4EC3-BDFF-3FAAB7DA892D}" srcId="{56BFACC4-2307-4910-AF46-AE9F3A271767}" destId="{F8AD8B76-4DDD-4D8F-8341-B6E8B282BF60}" srcOrd="4" destOrd="0" parTransId="{B4CBE154-1FB2-407F-AFDA-CC3366F8C528}" sibTransId="{E3601509-1839-42BC-81F7-807D89A96921}"/>
    <dgm:cxn modelId="{68BC706E-194C-4821-A80E-E55BC6A7C45B}" srcId="{F3F39927-17BB-4F12-B462-7A6B833B7335}" destId="{56BFACC4-2307-4910-AF46-AE9F3A271767}" srcOrd="0" destOrd="0" parTransId="{1C2338FA-F5DF-4D40-B705-8A74637D4062}" sibTransId="{0D100B52-8928-435E-B6E1-E77A4400B9C3}"/>
    <dgm:cxn modelId="{DEE5CD59-F982-406C-A6D8-EF2B09FD5960}" type="presOf" srcId="{A1736591-B0B9-419F-89C5-6778A2EAB815}" destId="{785CFD04-FA61-4D21-8A0C-E1F6D0CBD23E}" srcOrd="0" destOrd="0" presId="urn:microsoft.com/office/officeart/2005/8/layout/orgChart1"/>
    <dgm:cxn modelId="{A45ECE7F-0DD7-411C-B836-0689ED5B421E}" type="presOf" srcId="{F8AD8B76-4DDD-4D8F-8341-B6E8B282BF60}" destId="{763F1E24-739B-4F8D-BCE5-C35499333A46}" srcOrd="1" destOrd="0" presId="urn:microsoft.com/office/officeart/2005/8/layout/orgChart1"/>
    <dgm:cxn modelId="{A575C980-B2D9-4E0F-90FF-6AA6182B56AB}" type="presOf" srcId="{1192A54D-81EA-4C45-A0E9-322DD15EEF61}" destId="{E267A769-0676-4C1E-93C1-D0787F1F7E12}" srcOrd="0" destOrd="0" presId="urn:microsoft.com/office/officeart/2005/8/layout/orgChart1"/>
    <dgm:cxn modelId="{73583282-683A-49F0-BC0B-A629BE64C8C2}" type="presOf" srcId="{56BFACC4-2307-4910-AF46-AE9F3A271767}" destId="{DE46C392-134A-452F-9E1A-2F299B966953}" srcOrd="1" destOrd="0" presId="urn:microsoft.com/office/officeart/2005/8/layout/orgChart1"/>
    <dgm:cxn modelId="{A713448A-1E13-4D1F-978C-4B7CC3232495}" type="presOf" srcId="{C316EA84-F881-4BC4-A11C-55599A22B108}" destId="{2228ECB4-9D1A-4141-8051-8D85075EDBCE}" srcOrd="0" destOrd="0" presId="urn:microsoft.com/office/officeart/2005/8/layout/orgChart1"/>
    <dgm:cxn modelId="{918ADE91-19D5-4037-92F7-A48F93B3144D}" type="presOf" srcId="{003EBAF4-FC03-4285-9E87-A8285C0B95BF}" destId="{E9E6E86B-F9F4-4D1B-924E-E448D63EA77D}" srcOrd="0" destOrd="0" presId="urn:microsoft.com/office/officeart/2005/8/layout/orgChart1"/>
    <dgm:cxn modelId="{B3EA8E9C-20BF-4655-A67B-BB95FF55A2A0}" type="presOf" srcId="{6010CE33-D69F-47E2-AFC3-1381E8C2503E}" destId="{547B6798-B04A-4953-9320-C52427E8DA7E}" srcOrd="0" destOrd="0" presId="urn:microsoft.com/office/officeart/2005/8/layout/orgChart1"/>
    <dgm:cxn modelId="{CD6473A6-A335-4DF1-8683-B85A7C33F0DE}" type="presOf" srcId="{F8AD8B76-4DDD-4D8F-8341-B6E8B282BF60}" destId="{69436622-A81A-4BBE-A890-1970C5D6C805}" srcOrd="0" destOrd="0" presId="urn:microsoft.com/office/officeart/2005/8/layout/orgChart1"/>
    <dgm:cxn modelId="{B58847CF-E0AD-4753-BC42-78FBBCBA1FF6}" srcId="{56BFACC4-2307-4910-AF46-AE9F3A271767}" destId="{003EBAF4-FC03-4285-9E87-A8285C0B95BF}" srcOrd="0" destOrd="0" parTransId="{1192A54D-81EA-4C45-A0E9-322DD15EEF61}" sibTransId="{AF4CDF32-8B30-47F3-BBDA-81D0A27B7BD5}"/>
    <dgm:cxn modelId="{E6C344E7-AF72-4CBF-BDA9-00A72531A990}" srcId="{56BFACC4-2307-4910-AF46-AE9F3A271767}" destId="{6010CE33-D69F-47E2-AFC3-1381E8C2503E}" srcOrd="3" destOrd="0" parTransId="{C316EA84-F881-4BC4-A11C-55599A22B108}" sibTransId="{8B7F92D9-BF15-4E10-BC2F-0157293A60B6}"/>
    <dgm:cxn modelId="{DA8DABF2-D631-4F0E-91AC-F883417021E1}" type="presOf" srcId="{4167B2D6-64BA-473B-8D24-280B3631D33C}" destId="{A778CF1D-4D7D-408A-BA36-7A59EB9E9A2A}" srcOrd="0" destOrd="0" presId="urn:microsoft.com/office/officeart/2005/8/layout/orgChart1"/>
    <dgm:cxn modelId="{A9E41A03-179B-4212-94A7-DBB090B74385}" type="presParOf" srcId="{87612D11-F562-4BFB-821B-928909014A2A}" destId="{66091F2F-CABC-412B-B94B-6631BCC2DB63}" srcOrd="0" destOrd="0" presId="urn:microsoft.com/office/officeart/2005/8/layout/orgChart1"/>
    <dgm:cxn modelId="{3FE003B2-D7DF-4033-8AB1-42456B290345}" type="presParOf" srcId="{66091F2F-CABC-412B-B94B-6631BCC2DB63}" destId="{52095B5A-3BB0-4114-B519-683762A33E7A}" srcOrd="0" destOrd="0" presId="urn:microsoft.com/office/officeart/2005/8/layout/orgChart1"/>
    <dgm:cxn modelId="{5932FA3F-7B7B-4CCE-9B73-4FE7CEE5F104}" type="presParOf" srcId="{52095B5A-3BB0-4114-B519-683762A33E7A}" destId="{5E07BE8B-0F73-4CF5-960B-7CFF827C8F1C}" srcOrd="0" destOrd="0" presId="urn:microsoft.com/office/officeart/2005/8/layout/orgChart1"/>
    <dgm:cxn modelId="{939D1580-7C08-4859-B9EE-308AC21E6BE2}" type="presParOf" srcId="{52095B5A-3BB0-4114-B519-683762A33E7A}" destId="{DE46C392-134A-452F-9E1A-2F299B966953}" srcOrd="1" destOrd="0" presId="urn:microsoft.com/office/officeart/2005/8/layout/orgChart1"/>
    <dgm:cxn modelId="{1F39EBB6-01B6-41BA-A5F6-BBEB09F733B5}" type="presParOf" srcId="{66091F2F-CABC-412B-B94B-6631BCC2DB63}" destId="{CE10B0FE-FCFC-4D9C-89A3-193480D8E7C8}" srcOrd="1" destOrd="0" presId="urn:microsoft.com/office/officeart/2005/8/layout/orgChart1"/>
    <dgm:cxn modelId="{6106CC53-4FF2-4F14-B1D4-770D9F2A14B7}" type="presParOf" srcId="{CE10B0FE-FCFC-4D9C-89A3-193480D8E7C8}" destId="{E267A769-0676-4C1E-93C1-D0787F1F7E12}" srcOrd="0" destOrd="0" presId="urn:microsoft.com/office/officeart/2005/8/layout/orgChart1"/>
    <dgm:cxn modelId="{CBA18F0A-A16A-4666-A064-E23312CD5718}" type="presParOf" srcId="{CE10B0FE-FCFC-4D9C-89A3-193480D8E7C8}" destId="{67106C86-08B9-4AD1-930D-34C0B638F4F6}" srcOrd="1" destOrd="0" presId="urn:microsoft.com/office/officeart/2005/8/layout/orgChart1"/>
    <dgm:cxn modelId="{6AD245F5-5719-4B84-8C41-878B6181B499}" type="presParOf" srcId="{67106C86-08B9-4AD1-930D-34C0B638F4F6}" destId="{3DBE2B1D-E522-423A-BBCC-070229115ACD}" srcOrd="0" destOrd="0" presId="urn:microsoft.com/office/officeart/2005/8/layout/orgChart1"/>
    <dgm:cxn modelId="{24568BB4-301D-4763-8974-B1A41A765C96}" type="presParOf" srcId="{3DBE2B1D-E522-423A-BBCC-070229115ACD}" destId="{E9E6E86B-F9F4-4D1B-924E-E448D63EA77D}" srcOrd="0" destOrd="0" presId="urn:microsoft.com/office/officeart/2005/8/layout/orgChart1"/>
    <dgm:cxn modelId="{9B8FC744-C8DB-4A31-A141-65A8925404AE}" type="presParOf" srcId="{3DBE2B1D-E522-423A-BBCC-070229115ACD}" destId="{9BECF500-BD4A-45A2-BD87-7343F49B15FD}" srcOrd="1" destOrd="0" presId="urn:microsoft.com/office/officeart/2005/8/layout/orgChart1"/>
    <dgm:cxn modelId="{F8D56789-A646-436B-9057-F8C9FBBB7309}" type="presParOf" srcId="{67106C86-08B9-4AD1-930D-34C0B638F4F6}" destId="{8016A5B6-6FF5-42D7-800C-98CD785B1FEB}" srcOrd="1" destOrd="0" presId="urn:microsoft.com/office/officeart/2005/8/layout/orgChart1"/>
    <dgm:cxn modelId="{84E3233B-F6E9-4533-A99E-700CA10E13A5}" type="presParOf" srcId="{67106C86-08B9-4AD1-930D-34C0B638F4F6}" destId="{9C586CDE-43CF-440E-9083-1BC67CE52984}" srcOrd="2" destOrd="0" presId="urn:microsoft.com/office/officeart/2005/8/layout/orgChart1"/>
    <dgm:cxn modelId="{7B1508C0-576E-4C0B-BE60-43F067DCB2D6}" type="presParOf" srcId="{CE10B0FE-FCFC-4D9C-89A3-193480D8E7C8}" destId="{785CFD04-FA61-4D21-8A0C-E1F6D0CBD23E}" srcOrd="2" destOrd="0" presId="urn:microsoft.com/office/officeart/2005/8/layout/orgChart1"/>
    <dgm:cxn modelId="{D003741C-4F5D-46FA-834F-5B6ACF27640F}" type="presParOf" srcId="{CE10B0FE-FCFC-4D9C-89A3-193480D8E7C8}" destId="{9BB447F4-4583-4C15-BB78-C2E1146AA6A7}" srcOrd="3" destOrd="0" presId="urn:microsoft.com/office/officeart/2005/8/layout/orgChart1"/>
    <dgm:cxn modelId="{772D5FE2-3B39-4094-A744-DAEB2E2E3CC3}" type="presParOf" srcId="{9BB447F4-4583-4C15-BB78-C2E1146AA6A7}" destId="{D38956AA-88BE-4D2F-874B-65A3FF25C250}" srcOrd="0" destOrd="0" presId="urn:microsoft.com/office/officeart/2005/8/layout/orgChart1"/>
    <dgm:cxn modelId="{C36939FF-0EEC-4721-B33F-5BE2611F6AE5}" type="presParOf" srcId="{D38956AA-88BE-4D2F-874B-65A3FF25C250}" destId="{026DB6C5-F00A-4079-9B8B-4BC67B9EDCCE}" srcOrd="0" destOrd="0" presId="urn:microsoft.com/office/officeart/2005/8/layout/orgChart1"/>
    <dgm:cxn modelId="{CA86DA1F-F8FD-4B56-9634-E424988075B0}" type="presParOf" srcId="{D38956AA-88BE-4D2F-874B-65A3FF25C250}" destId="{4C0F38DC-442A-447A-9021-6ADF2F03BF49}" srcOrd="1" destOrd="0" presId="urn:microsoft.com/office/officeart/2005/8/layout/orgChart1"/>
    <dgm:cxn modelId="{39B706A5-21AD-4821-A78F-5C6655AADFC2}" type="presParOf" srcId="{9BB447F4-4583-4C15-BB78-C2E1146AA6A7}" destId="{106D3B78-EE94-4899-997F-B710DF598D0D}" srcOrd="1" destOrd="0" presId="urn:microsoft.com/office/officeart/2005/8/layout/orgChart1"/>
    <dgm:cxn modelId="{20863604-39A7-4EE7-9DFE-6FBF4BDF620D}" type="presParOf" srcId="{9BB447F4-4583-4C15-BB78-C2E1146AA6A7}" destId="{C5FC8856-BE04-411F-A00C-843D18BE75D6}" srcOrd="2" destOrd="0" presId="urn:microsoft.com/office/officeart/2005/8/layout/orgChart1"/>
    <dgm:cxn modelId="{25713F3E-A05F-40E8-9EBE-3C7C8EE66E57}" type="presParOf" srcId="{CE10B0FE-FCFC-4D9C-89A3-193480D8E7C8}" destId="{EDAF13D6-1167-4122-8A36-F1DD5EDD1967}" srcOrd="4" destOrd="0" presId="urn:microsoft.com/office/officeart/2005/8/layout/orgChart1"/>
    <dgm:cxn modelId="{3FEFA23E-D49B-48FB-9A39-342198905C07}" type="presParOf" srcId="{CE10B0FE-FCFC-4D9C-89A3-193480D8E7C8}" destId="{F6CA3740-2BF2-406E-B277-91FAD22B9084}" srcOrd="5" destOrd="0" presId="urn:microsoft.com/office/officeart/2005/8/layout/orgChart1"/>
    <dgm:cxn modelId="{7B155777-4A58-4253-AD92-7127028DC6BE}" type="presParOf" srcId="{F6CA3740-2BF2-406E-B277-91FAD22B9084}" destId="{9D10A987-847D-4076-B47B-2B1A36AE5A9A}" srcOrd="0" destOrd="0" presId="urn:microsoft.com/office/officeart/2005/8/layout/orgChart1"/>
    <dgm:cxn modelId="{6D392E39-0E5D-40BC-BB3F-B2670A8DEAD6}" type="presParOf" srcId="{9D10A987-847D-4076-B47B-2B1A36AE5A9A}" destId="{A778CF1D-4D7D-408A-BA36-7A59EB9E9A2A}" srcOrd="0" destOrd="0" presId="urn:microsoft.com/office/officeart/2005/8/layout/orgChart1"/>
    <dgm:cxn modelId="{4F95B383-EEFA-47DA-9B6A-3DE828220D5E}" type="presParOf" srcId="{9D10A987-847D-4076-B47B-2B1A36AE5A9A}" destId="{68EE973E-E17C-4DEB-807D-DEC6A28431DF}" srcOrd="1" destOrd="0" presId="urn:microsoft.com/office/officeart/2005/8/layout/orgChart1"/>
    <dgm:cxn modelId="{E8E4B82F-F1D5-414D-AF56-B1AA2CCFE78E}" type="presParOf" srcId="{F6CA3740-2BF2-406E-B277-91FAD22B9084}" destId="{BBE0237E-3571-4D2C-BE2D-229AC122D2B9}" srcOrd="1" destOrd="0" presId="urn:microsoft.com/office/officeart/2005/8/layout/orgChart1"/>
    <dgm:cxn modelId="{C7D752DD-D6ED-4295-833A-E49C69A8BEFC}" type="presParOf" srcId="{F6CA3740-2BF2-406E-B277-91FAD22B9084}" destId="{DF4184F7-4E68-44DF-ADE2-CC8CEB698060}" srcOrd="2" destOrd="0" presId="urn:microsoft.com/office/officeart/2005/8/layout/orgChart1"/>
    <dgm:cxn modelId="{6D654FAB-523B-46A1-8847-7A98B2D83466}" type="presParOf" srcId="{CE10B0FE-FCFC-4D9C-89A3-193480D8E7C8}" destId="{2228ECB4-9D1A-4141-8051-8D85075EDBCE}" srcOrd="6" destOrd="0" presId="urn:microsoft.com/office/officeart/2005/8/layout/orgChart1"/>
    <dgm:cxn modelId="{3E208573-6D05-46C3-80F6-C98E0D08CC97}" type="presParOf" srcId="{CE10B0FE-FCFC-4D9C-89A3-193480D8E7C8}" destId="{D68F3C3E-DDD8-4780-AD81-383E22F6579C}" srcOrd="7" destOrd="0" presId="urn:microsoft.com/office/officeart/2005/8/layout/orgChart1"/>
    <dgm:cxn modelId="{51DA8B17-9504-4B1B-8FAA-4BBB0F3A0173}" type="presParOf" srcId="{D68F3C3E-DDD8-4780-AD81-383E22F6579C}" destId="{614A3BD8-EB90-4705-BDCA-7BE47953F896}" srcOrd="0" destOrd="0" presId="urn:microsoft.com/office/officeart/2005/8/layout/orgChart1"/>
    <dgm:cxn modelId="{5242AD23-A419-4888-B835-93F0BD00D7C9}" type="presParOf" srcId="{614A3BD8-EB90-4705-BDCA-7BE47953F896}" destId="{547B6798-B04A-4953-9320-C52427E8DA7E}" srcOrd="0" destOrd="0" presId="urn:microsoft.com/office/officeart/2005/8/layout/orgChart1"/>
    <dgm:cxn modelId="{27C93BEC-698D-4CA8-B209-9CD97153AEB3}" type="presParOf" srcId="{614A3BD8-EB90-4705-BDCA-7BE47953F896}" destId="{24CC780A-1D42-45CF-B1D0-68827E5A3E72}" srcOrd="1" destOrd="0" presId="urn:microsoft.com/office/officeart/2005/8/layout/orgChart1"/>
    <dgm:cxn modelId="{93F1C5E2-FF39-4FD5-B0A8-47E64A1CC45A}" type="presParOf" srcId="{D68F3C3E-DDD8-4780-AD81-383E22F6579C}" destId="{D0FECE9E-6857-45EB-B57F-A44ABE7D8B58}" srcOrd="1" destOrd="0" presId="urn:microsoft.com/office/officeart/2005/8/layout/orgChart1"/>
    <dgm:cxn modelId="{9E407105-B3E5-451C-96DA-A7E7E0FC14D2}" type="presParOf" srcId="{D68F3C3E-DDD8-4780-AD81-383E22F6579C}" destId="{BAA25D92-3B6A-478B-B36E-1D160867297C}" srcOrd="2" destOrd="0" presId="urn:microsoft.com/office/officeart/2005/8/layout/orgChart1"/>
    <dgm:cxn modelId="{33944ED1-9259-4ADF-B3D0-08DEC3C7479A}" type="presParOf" srcId="{CE10B0FE-FCFC-4D9C-89A3-193480D8E7C8}" destId="{5F1D5917-1111-4609-89C9-BFA4A336C172}" srcOrd="8" destOrd="0" presId="urn:microsoft.com/office/officeart/2005/8/layout/orgChart1"/>
    <dgm:cxn modelId="{5D28EEA7-D901-406D-90D6-A95625DBD971}" type="presParOf" srcId="{CE10B0FE-FCFC-4D9C-89A3-193480D8E7C8}" destId="{36C9A3F3-972C-4798-A013-21836EF09EA3}" srcOrd="9" destOrd="0" presId="urn:microsoft.com/office/officeart/2005/8/layout/orgChart1"/>
    <dgm:cxn modelId="{3275E1AA-3B0D-46F8-BA8B-EC05A9A85A9B}" type="presParOf" srcId="{36C9A3F3-972C-4798-A013-21836EF09EA3}" destId="{65A6ABA8-83D0-49C4-9C3C-6D9D46C03F19}" srcOrd="0" destOrd="0" presId="urn:microsoft.com/office/officeart/2005/8/layout/orgChart1"/>
    <dgm:cxn modelId="{F9B0826B-C29F-457F-943B-80BDECF8200C}" type="presParOf" srcId="{65A6ABA8-83D0-49C4-9C3C-6D9D46C03F19}" destId="{69436622-A81A-4BBE-A890-1970C5D6C805}" srcOrd="0" destOrd="0" presId="urn:microsoft.com/office/officeart/2005/8/layout/orgChart1"/>
    <dgm:cxn modelId="{C4C804EC-EFA7-4F56-BBD8-3B2F5DE9D14C}" type="presParOf" srcId="{65A6ABA8-83D0-49C4-9C3C-6D9D46C03F19}" destId="{763F1E24-739B-4F8D-BCE5-C35499333A46}" srcOrd="1" destOrd="0" presId="urn:microsoft.com/office/officeart/2005/8/layout/orgChart1"/>
    <dgm:cxn modelId="{56AEA888-CDBB-4A5A-B3BD-2FEF90F96B32}" type="presParOf" srcId="{36C9A3F3-972C-4798-A013-21836EF09EA3}" destId="{E6A3A25D-CCC1-4E0E-836F-B4FD5FDCDCD2}" srcOrd="1" destOrd="0" presId="urn:microsoft.com/office/officeart/2005/8/layout/orgChart1"/>
    <dgm:cxn modelId="{D17EAAF3-D6B5-44A6-AD9B-D84265D5B780}" type="presParOf" srcId="{36C9A3F3-972C-4798-A013-21836EF09EA3}" destId="{85CD794B-7752-43ED-9EF8-971522415D22}" srcOrd="2" destOrd="0" presId="urn:microsoft.com/office/officeart/2005/8/layout/orgChart1"/>
    <dgm:cxn modelId="{041D4B44-D10B-4A3F-BBE3-5EB67C62E1A7}" type="presParOf" srcId="{66091F2F-CABC-412B-B94B-6631BCC2DB63}" destId="{980643BB-7D58-4B02-8328-9B0FF363FE2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F41F70A-38E3-40E0-9942-1ADB028F9B08}"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8738C228-CDBA-436E-9445-D4C309DC1AF5}">
      <dgm:prSet phldrT="[Metin]"/>
      <dgm:spPr/>
      <dgm:t>
        <a:bodyPr/>
        <a:lstStyle/>
        <a:p>
          <a:r>
            <a:rPr lang="tr-TR" dirty="0"/>
            <a:t>Simsar-Komisyoncu</a:t>
          </a:r>
        </a:p>
      </dgm:t>
    </dgm:pt>
    <dgm:pt modelId="{D65C2B12-786F-4A14-A489-BEB24A24E495}" type="parTrans" cxnId="{B204C4F1-F0F4-4400-A039-014ECD6B9DB2}">
      <dgm:prSet/>
      <dgm:spPr/>
      <dgm:t>
        <a:bodyPr/>
        <a:lstStyle/>
        <a:p>
          <a:endParaRPr lang="tr-TR"/>
        </a:p>
      </dgm:t>
    </dgm:pt>
    <dgm:pt modelId="{4D15B140-5554-4E09-910C-2E427E801C99}" type="sibTrans" cxnId="{B204C4F1-F0F4-4400-A039-014ECD6B9DB2}">
      <dgm:prSet/>
      <dgm:spPr/>
      <dgm:t>
        <a:bodyPr/>
        <a:lstStyle/>
        <a:p>
          <a:endParaRPr lang="tr-TR"/>
        </a:p>
      </dgm:t>
    </dgm:pt>
    <dgm:pt modelId="{3E94C4A2-02EF-494F-A4C0-CF94C8EFCE3F}">
      <dgm:prSet phldrT="[Metin]"/>
      <dgm:spPr/>
      <dgm:t>
        <a:bodyPr/>
        <a:lstStyle/>
        <a:p>
          <a:r>
            <a:rPr lang="tr-TR" dirty="0"/>
            <a:t>Her ikisi de sürekli değildir.</a:t>
          </a:r>
        </a:p>
      </dgm:t>
    </dgm:pt>
    <dgm:pt modelId="{EBB0AC9D-2AA0-4BA1-B92B-912C5BC42708}" type="parTrans" cxnId="{1B54D6E1-B1B6-4FA4-953D-0E51DCEA210B}">
      <dgm:prSet/>
      <dgm:spPr/>
      <dgm:t>
        <a:bodyPr/>
        <a:lstStyle/>
        <a:p>
          <a:endParaRPr lang="tr-TR"/>
        </a:p>
      </dgm:t>
    </dgm:pt>
    <dgm:pt modelId="{E1E04D66-39C2-49C1-8E25-79F8BA3C363F}" type="sibTrans" cxnId="{1B54D6E1-B1B6-4FA4-953D-0E51DCEA210B}">
      <dgm:prSet/>
      <dgm:spPr/>
      <dgm:t>
        <a:bodyPr/>
        <a:lstStyle/>
        <a:p>
          <a:endParaRPr lang="tr-TR"/>
        </a:p>
      </dgm:t>
    </dgm:pt>
    <dgm:pt modelId="{2761976A-A82A-421A-89D1-EC6E0A5D777F}">
      <dgm:prSet phldrT="[Metin]"/>
      <dgm:spPr/>
      <dgm:t>
        <a:bodyPr/>
        <a:lstStyle/>
        <a:p>
          <a:r>
            <a:rPr lang="tr-TR" dirty="0"/>
            <a:t>Tek Satıcı</a:t>
          </a:r>
        </a:p>
      </dgm:t>
    </dgm:pt>
    <dgm:pt modelId="{819DE034-F84B-44B5-B6F0-E94BA2C1F2C5}" type="parTrans" cxnId="{391AED47-2761-46C5-B45C-13C79F118746}">
      <dgm:prSet/>
      <dgm:spPr/>
      <dgm:t>
        <a:bodyPr/>
        <a:lstStyle/>
        <a:p>
          <a:endParaRPr lang="tr-TR"/>
        </a:p>
      </dgm:t>
    </dgm:pt>
    <dgm:pt modelId="{0AA28200-6539-44BE-940F-1FED8230CDED}" type="sibTrans" cxnId="{391AED47-2761-46C5-B45C-13C79F118746}">
      <dgm:prSet/>
      <dgm:spPr/>
      <dgm:t>
        <a:bodyPr/>
        <a:lstStyle/>
        <a:p>
          <a:endParaRPr lang="tr-TR"/>
        </a:p>
      </dgm:t>
    </dgm:pt>
    <dgm:pt modelId="{9EE7FE6A-D652-4E7A-B2F2-BEA494E0E51D}">
      <dgm:prSet phldrT="[Metin]"/>
      <dgm:spPr/>
      <dgm:t>
        <a:bodyPr/>
        <a:lstStyle/>
        <a:p>
          <a:pPr>
            <a:lnSpc>
              <a:spcPct val="150000"/>
            </a:lnSpc>
            <a:spcBef>
              <a:spcPts val="600"/>
            </a:spcBef>
            <a:spcAft>
              <a:spcPts val="600"/>
            </a:spcAft>
          </a:pPr>
          <a:r>
            <a:rPr lang="tr-TR" dirty="0"/>
            <a:t>Tek satıcı, sağlayıcıdan aldığı malları kendi adına satın alır ve kendi adına satar. </a:t>
          </a:r>
        </a:p>
      </dgm:t>
    </dgm:pt>
    <dgm:pt modelId="{80D94B32-2CFF-4C6E-8526-C8CB54216593}" type="parTrans" cxnId="{E26CD23E-288C-4FB3-A7D8-62DA2854D09E}">
      <dgm:prSet/>
      <dgm:spPr/>
      <dgm:t>
        <a:bodyPr/>
        <a:lstStyle/>
        <a:p>
          <a:endParaRPr lang="tr-TR"/>
        </a:p>
      </dgm:t>
    </dgm:pt>
    <dgm:pt modelId="{9A041994-0278-4249-82B4-F8D7455D4DE4}" type="sibTrans" cxnId="{E26CD23E-288C-4FB3-A7D8-62DA2854D09E}">
      <dgm:prSet/>
      <dgm:spPr/>
      <dgm:t>
        <a:bodyPr/>
        <a:lstStyle/>
        <a:p>
          <a:endParaRPr lang="tr-TR"/>
        </a:p>
      </dgm:t>
    </dgm:pt>
    <dgm:pt modelId="{FBAFC801-0EF5-4E7F-BFA0-A961315BCFBE}">
      <dgm:prSet phldrT="[Metin]"/>
      <dgm:spPr/>
      <dgm:t>
        <a:bodyPr/>
        <a:lstStyle/>
        <a:p>
          <a:pPr>
            <a:lnSpc>
              <a:spcPct val="150000"/>
            </a:lnSpc>
            <a:spcBef>
              <a:spcPts val="600"/>
            </a:spcBef>
            <a:spcAft>
              <a:spcPts val="600"/>
            </a:spcAft>
          </a:pPr>
          <a:r>
            <a:rPr lang="tr-TR" dirty="0"/>
            <a:t>Örnek: Otomotiv bayileri</a:t>
          </a:r>
        </a:p>
      </dgm:t>
    </dgm:pt>
    <dgm:pt modelId="{DB2A4945-0503-40A2-BDA2-C6234888F095}" type="parTrans" cxnId="{E79D8963-247A-4583-99C2-63155457A356}">
      <dgm:prSet/>
      <dgm:spPr/>
      <dgm:t>
        <a:bodyPr/>
        <a:lstStyle/>
        <a:p>
          <a:endParaRPr lang="tr-TR"/>
        </a:p>
      </dgm:t>
    </dgm:pt>
    <dgm:pt modelId="{AF6AD026-1A5E-4E44-9A0E-DEFB622BC2ED}" type="sibTrans" cxnId="{E79D8963-247A-4583-99C2-63155457A356}">
      <dgm:prSet/>
      <dgm:spPr/>
      <dgm:t>
        <a:bodyPr/>
        <a:lstStyle/>
        <a:p>
          <a:endParaRPr lang="tr-TR"/>
        </a:p>
      </dgm:t>
    </dgm:pt>
    <dgm:pt modelId="{547F1B2C-DCDF-48A2-B3E6-346387D17D43}">
      <dgm:prSet phldrT="[Metin]"/>
      <dgm:spPr/>
      <dgm:t>
        <a:bodyPr/>
        <a:lstStyle/>
        <a:p>
          <a:r>
            <a:rPr lang="tr-TR" dirty="0" err="1"/>
            <a:t>Franchising</a:t>
          </a:r>
          <a:r>
            <a:rPr lang="tr-TR" dirty="0"/>
            <a:t> Sözleşmesi</a:t>
          </a:r>
        </a:p>
      </dgm:t>
    </dgm:pt>
    <dgm:pt modelId="{0809B4FC-6847-4338-869C-A65D0B7CA04B}" type="parTrans" cxnId="{C591227E-240A-480A-8233-25699242E012}">
      <dgm:prSet/>
      <dgm:spPr/>
      <dgm:t>
        <a:bodyPr/>
        <a:lstStyle/>
        <a:p>
          <a:endParaRPr lang="tr-TR"/>
        </a:p>
      </dgm:t>
    </dgm:pt>
    <dgm:pt modelId="{38723A8D-35B9-4252-8A5A-809731F06A6A}" type="sibTrans" cxnId="{C591227E-240A-480A-8233-25699242E012}">
      <dgm:prSet/>
      <dgm:spPr/>
      <dgm:t>
        <a:bodyPr/>
        <a:lstStyle/>
        <a:p>
          <a:endParaRPr lang="tr-TR"/>
        </a:p>
      </dgm:t>
    </dgm:pt>
    <dgm:pt modelId="{48BAF480-0C24-4D96-A0A6-4F3F1555AC8C}">
      <dgm:prSet phldrT="[Metin]"/>
      <dgm:spPr/>
      <dgm:t>
        <a:bodyPr/>
        <a:lstStyle/>
        <a:p>
          <a:pPr>
            <a:lnSpc>
              <a:spcPct val="150000"/>
            </a:lnSpc>
            <a:spcBef>
              <a:spcPts val="600"/>
            </a:spcBef>
            <a:spcAft>
              <a:spcPts val="600"/>
            </a:spcAft>
          </a:pPr>
          <a:r>
            <a:rPr lang="tr-TR" dirty="0"/>
            <a:t>Tek satıcılığa benzer, ancak daha karmaşıktır. Özellikle fikrî mülkiyet haklarının kullanımı önem arz eder.</a:t>
          </a:r>
        </a:p>
      </dgm:t>
    </dgm:pt>
    <dgm:pt modelId="{D490F8A6-10D0-48CC-B09F-F2A89F416FA2}" type="parTrans" cxnId="{683ED8A2-9F67-4F99-BAEC-8CA91CFEAE10}">
      <dgm:prSet/>
      <dgm:spPr/>
      <dgm:t>
        <a:bodyPr/>
        <a:lstStyle/>
        <a:p>
          <a:endParaRPr lang="tr-TR"/>
        </a:p>
      </dgm:t>
    </dgm:pt>
    <dgm:pt modelId="{EE22DEA4-890B-4E47-B34A-7E06FE789FF8}" type="sibTrans" cxnId="{683ED8A2-9F67-4F99-BAEC-8CA91CFEAE10}">
      <dgm:prSet/>
      <dgm:spPr/>
      <dgm:t>
        <a:bodyPr/>
        <a:lstStyle/>
        <a:p>
          <a:endParaRPr lang="tr-TR"/>
        </a:p>
      </dgm:t>
    </dgm:pt>
    <dgm:pt modelId="{C24AE2E4-2A50-4F1E-857D-88ED98650F39}">
      <dgm:prSet phldrT="[Metin]"/>
      <dgm:spPr/>
      <dgm:t>
        <a:bodyPr/>
        <a:lstStyle/>
        <a:p>
          <a:pPr>
            <a:lnSpc>
              <a:spcPct val="150000"/>
            </a:lnSpc>
            <a:spcBef>
              <a:spcPts val="600"/>
            </a:spcBef>
            <a:spcAft>
              <a:spcPts val="600"/>
            </a:spcAft>
          </a:pPr>
          <a:r>
            <a:rPr lang="tr-TR" dirty="0"/>
            <a:t>Örnek: </a:t>
          </a:r>
          <a:r>
            <a:rPr lang="tr-TR" dirty="0" err="1"/>
            <a:t>McDonalds</a:t>
          </a:r>
          <a:r>
            <a:rPr lang="tr-TR" dirty="0"/>
            <a:t>, </a:t>
          </a:r>
          <a:r>
            <a:rPr lang="tr-TR" dirty="0" err="1"/>
            <a:t>Burger</a:t>
          </a:r>
          <a:r>
            <a:rPr lang="tr-TR" dirty="0"/>
            <a:t> </a:t>
          </a:r>
          <a:r>
            <a:rPr lang="tr-TR" dirty="0" err="1"/>
            <a:t>King</a:t>
          </a:r>
          <a:r>
            <a:rPr lang="tr-TR" dirty="0"/>
            <a:t>, </a:t>
          </a:r>
          <a:r>
            <a:rPr lang="tr-TR" dirty="0" err="1"/>
            <a:t>Starbucks</a:t>
          </a:r>
          <a:r>
            <a:rPr lang="tr-TR" dirty="0"/>
            <a:t>.</a:t>
          </a:r>
        </a:p>
      </dgm:t>
    </dgm:pt>
    <dgm:pt modelId="{B8D1D745-1E57-4DF2-A608-8B90F91018E8}" type="parTrans" cxnId="{153091B9-E5AE-4DD9-AEB3-E38AC26873D7}">
      <dgm:prSet/>
      <dgm:spPr/>
      <dgm:t>
        <a:bodyPr/>
        <a:lstStyle/>
        <a:p>
          <a:endParaRPr lang="tr-TR"/>
        </a:p>
      </dgm:t>
    </dgm:pt>
    <dgm:pt modelId="{83838AD2-A34A-4489-BDBA-9285A85F2918}" type="sibTrans" cxnId="{153091B9-E5AE-4DD9-AEB3-E38AC26873D7}">
      <dgm:prSet/>
      <dgm:spPr/>
      <dgm:t>
        <a:bodyPr/>
        <a:lstStyle/>
        <a:p>
          <a:endParaRPr lang="tr-TR"/>
        </a:p>
      </dgm:t>
    </dgm:pt>
    <dgm:pt modelId="{507D085F-1CBF-44CE-BE50-49429D65E428}">
      <dgm:prSet phldrT="[Metin]"/>
      <dgm:spPr/>
      <dgm:t>
        <a:bodyPr/>
        <a:lstStyle/>
        <a:p>
          <a:pPr>
            <a:lnSpc>
              <a:spcPct val="150000"/>
            </a:lnSpc>
            <a:spcBef>
              <a:spcPts val="600"/>
            </a:spcBef>
            <a:spcAft>
              <a:spcPts val="600"/>
            </a:spcAft>
          </a:pPr>
          <a:r>
            <a:rPr lang="tr-TR" dirty="0"/>
            <a:t>Tek satıcının kârı alım satım arasındaki kârdır. Riski kendine aittir. </a:t>
          </a:r>
        </a:p>
      </dgm:t>
    </dgm:pt>
    <dgm:pt modelId="{D1B57530-6BD2-4E68-8D8C-F756EFD57975}" type="parTrans" cxnId="{282A9935-D02B-4964-890C-3B28BEEBCBF7}">
      <dgm:prSet/>
      <dgm:spPr/>
      <dgm:t>
        <a:bodyPr/>
        <a:lstStyle/>
        <a:p>
          <a:endParaRPr lang="tr-TR"/>
        </a:p>
      </dgm:t>
    </dgm:pt>
    <dgm:pt modelId="{7C41717E-03FD-4D60-A40D-4C2420190733}" type="sibTrans" cxnId="{282A9935-D02B-4964-890C-3B28BEEBCBF7}">
      <dgm:prSet/>
      <dgm:spPr/>
      <dgm:t>
        <a:bodyPr/>
        <a:lstStyle/>
        <a:p>
          <a:endParaRPr lang="tr-TR"/>
        </a:p>
      </dgm:t>
    </dgm:pt>
    <dgm:pt modelId="{70EAF6B6-3567-498F-A412-4F8EF2B0D039}">
      <dgm:prSet phldrT="[Metin]"/>
      <dgm:spPr/>
      <dgm:t>
        <a:bodyPr/>
        <a:lstStyle/>
        <a:p>
          <a:pPr>
            <a:lnSpc>
              <a:spcPct val="150000"/>
            </a:lnSpc>
            <a:spcBef>
              <a:spcPts val="600"/>
            </a:spcBef>
            <a:spcAft>
              <a:spcPts val="600"/>
            </a:spcAft>
          </a:pPr>
          <a:r>
            <a:rPr lang="tr-TR" dirty="0"/>
            <a:t>Acente, müvekkil adına ve hesabına işlem yapar. İşlem başına komisyon alır. </a:t>
          </a:r>
        </a:p>
      </dgm:t>
    </dgm:pt>
    <dgm:pt modelId="{284D98DA-AE38-49F5-A679-770A55A8B85C}" type="parTrans" cxnId="{25616844-95EA-456B-A70E-5870F37F4D6E}">
      <dgm:prSet/>
      <dgm:spPr/>
      <dgm:t>
        <a:bodyPr/>
        <a:lstStyle/>
        <a:p>
          <a:endParaRPr lang="tr-TR"/>
        </a:p>
      </dgm:t>
    </dgm:pt>
    <dgm:pt modelId="{215FFEE9-4B2B-4620-96B2-D9F9AB769BB8}" type="sibTrans" cxnId="{25616844-95EA-456B-A70E-5870F37F4D6E}">
      <dgm:prSet/>
      <dgm:spPr/>
      <dgm:t>
        <a:bodyPr/>
        <a:lstStyle/>
        <a:p>
          <a:endParaRPr lang="tr-TR"/>
        </a:p>
      </dgm:t>
    </dgm:pt>
    <dgm:pt modelId="{EC64C183-0288-40DA-86BF-5B78327AB649}">
      <dgm:prSet phldrT="[Metin]"/>
      <dgm:spPr/>
      <dgm:t>
        <a:bodyPr/>
        <a:lstStyle/>
        <a:p>
          <a:pPr>
            <a:lnSpc>
              <a:spcPct val="150000"/>
            </a:lnSpc>
            <a:spcBef>
              <a:spcPts val="600"/>
            </a:spcBef>
            <a:spcAft>
              <a:spcPts val="600"/>
            </a:spcAft>
          </a:pPr>
          <a:r>
            <a:rPr lang="tr-TR" dirty="0" err="1"/>
            <a:t>Franchise</a:t>
          </a:r>
          <a:r>
            <a:rPr lang="tr-TR" dirty="0"/>
            <a:t> alan, </a:t>
          </a:r>
          <a:r>
            <a:rPr lang="tr-TR" dirty="0" err="1"/>
            <a:t>franchise</a:t>
          </a:r>
          <a:r>
            <a:rPr lang="tr-TR" dirty="0"/>
            <a:t> verene ücret öder. </a:t>
          </a:r>
        </a:p>
      </dgm:t>
    </dgm:pt>
    <dgm:pt modelId="{322F8FB7-FA02-4744-9E01-83645B6C4965}" type="parTrans" cxnId="{A306A729-4FCA-4E23-9DDB-CF8093D01CC7}">
      <dgm:prSet/>
      <dgm:spPr/>
      <dgm:t>
        <a:bodyPr/>
        <a:lstStyle/>
        <a:p>
          <a:endParaRPr lang="tr-TR"/>
        </a:p>
      </dgm:t>
    </dgm:pt>
    <dgm:pt modelId="{E50C708C-1A61-4597-8F7C-C187D72BBC71}" type="sibTrans" cxnId="{A306A729-4FCA-4E23-9DDB-CF8093D01CC7}">
      <dgm:prSet/>
      <dgm:spPr/>
      <dgm:t>
        <a:bodyPr/>
        <a:lstStyle/>
        <a:p>
          <a:endParaRPr lang="tr-TR"/>
        </a:p>
      </dgm:t>
    </dgm:pt>
    <dgm:pt modelId="{BA6E4B5A-81E3-4F39-AFFF-D3975DEBE0E5}">
      <dgm:prSet phldrT="[Metin]"/>
      <dgm:spPr/>
      <dgm:t>
        <a:bodyPr/>
        <a:lstStyle/>
        <a:p>
          <a:pPr>
            <a:lnSpc>
              <a:spcPct val="150000"/>
            </a:lnSpc>
            <a:spcBef>
              <a:spcPts val="600"/>
            </a:spcBef>
            <a:spcAft>
              <a:spcPts val="600"/>
            </a:spcAft>
          </a:pPr>
          <a:r>
            <a:rPr lang="tr-TR" dirty="0" err="1"/>
            <a:t>Franchise</a:t>
          </a:r>
          <a:r>
            <a:rPr lang="tr-TR" dirty="0"/>
            <a:t> veren, </a:t>
          </a:r>
          <a:r>
            <a:rPr lang="tr-TR" dirty="0" err="1"/>
            <a:t>franchise</a:t>
          </a:r>
          <a:r>
            <a:rPr lang="tr-TR" dirty="0"/>
            <a:t> alana belli bir bölgede ürünleri pazarlama yetkisi verir, ayrıca </a:t>
          </a:r>
          <a:r>
            <a:rPr lang="tr-TR" dirty="0" err="1"/>
            <a:t>know</a:t>
          </a:r>
          <a:r>
            <a:rPr lang="tr-TR" dirty="0"/>
            <a:t>-how desteği sağlar. Satılacak ürünleri gönderir. </a:t>
          </a:r>
        </a:p>
      </dgm:t>
    </dgm:pt>
    <dgm:pt modelId="{27B3AA07-108A-45D5-BA80-67CA3081A701}" type="parTrans" cxnId="{13E72EB2-340E-4C0C-9194-9C498FDBF5EA}">
      <dgm:prSet/>
      <dgm:spPr/>
      <dgm:t>
        <a:bodyPr/>
        <a:lstStyle/>
        <a:p>
          <a:endParaRPr lang="tr-TR"/>
        </a:p>
      </dgm:t>
    </dgm:pt>
    <dgm:pt modelId="{77AC2F90-0BC8-40E9-8F61-62DF10399D26}" type="sibTrans" cxnId="{13E72EB2-340E-4C0C-9194-9C498FDBF5EA}">
      <dgm:prSet/>
      <dgm:spPr/>
      <dgm:t>
        <a:bodyPr/>
        <a:lstStyle/>
        <a:p>
          <a:endParaRPr lang="tr-TR"/>
        </a:p>
      </dgm:t>
    </dgm:pt>
    <dgm:pt modelId="{8020B809-1E54-4006-BC39-967FDAA4247E}" type="pres">
      <dgm:prSet presAssocID="{FF41F70A-38E3-40E0-9942-1ADB028F9B08}" presName="Name0" presStyleCnt="0">
        <dgm:presLayoutVars>
          <dgm:dir/>
          <dgm:animLvl val="lvl"/>
          <dgm:resizeHandles val="exact"/>
        </dgm:presLayoutVars>
      </dgm:prSet>
      <dgm:spPr/>
    </dgm:pt>
    <dgm:pt modelId="{241B3AA8-FF19-4B75-A7E0-6FCE0989F68D}" type="pres">
      <dgm:prSet presAssocID="{8738C228-CDBA-436E-9445-D4C309DC1AF5}" presName="composite" presStyleCnt="0"/>
      <dgm:spPr/>
    </dgm:pt>
    <dgm:pt modelId="{DFB259DD-4791-47DC-8B3D-435BD38FC139}" type="pres">
      <dgm:prSet presAssocID="{8738C228-CDBA-436E-9445-D4C309DC1AF5}" presName="parTx" presStyleLbl="alignNode1" presStyleIdx="0" presStyleCnt="3">
        <dgm:presLayoutVars>
          <dgm:chMax val="0"/>
          <dgm:chPref val="0"/>
          <dgm:bulletEnabled val="1"/>
        </dgm:presLayoutVars>
      </dgm:prSet>
      <dgm:spPr/>
    </dgm:pt>
    <dgm:pt modelId="{E103BEE2-9A9B-4851-8A2D-07AF4FB90318}" type="pres">
      <dgm:prSet presAssocID="{8738C228-CDBA-436E-9445-D4C309DC1AF5}" presName="desTx" presStyleLbl="alignAccFollowNode1" presStyleIdx="0" presStyleCnt="3">
        <dgm:presLayoutVars>
          <dgm:bulletEnabled val="1"/>
        </dgm:presLayoutVars>
      </dgm:prSet>
      <dgm:spPr/>
    </dgm:pt>
    <dgm:pt modelId="{A0E21088-A240-4090-BDA6-6AD901BD4C4B}" type="pres">
      <dgm:prSet presAssocID="{4D15B140-5554-4E09-910C-2E427E801C99}" presName="space" presStyleCnt="0"/>
      <dgm:spPr/>
    </dgm:pt>
    <dgm:pt modelId="{A8A96E26-1609-4E98-9C64-95AE9B34CB89}" type="pres">
      <dgm:prSet presAssocID="{2761976A-A82A-421A-89D1-EC6E0A5D777F}" presName="composite" presStyleCnt="0"/>
      <dgm:spPr/>
    </dgm:pt>
    <dgm:pt modelId="{1EF919C8-F32F-4D13-8726-65971774A7DF}" type="pres">
      <dgm:prSet presAssocID="{2761976A-A82A-421A-89D1-EC6E0A5D777F}" presName="parTx" presStyleLbl="alignNode1" presStyleIdx="1" presStyleCnt="3">
        <dgm:presLayoutVars>
          <dgm:chMax val="0"/>
          <dgm:chPref val="0"/>
          <dgm:bulletEnabled val="1"/>
        </dgm:presLayoutVars>
      </dgm:prSet>
      <dgm:spPr/>
    </dgm:pt>
    <dgm:pt modelId="{B2DF9CBB-64E2-4DD4-95FC-21BB65DD75EE}" type="pres">
      <dgm:prSet presAssocID="{2761976A-A82A-421A-89D1-EC6E0A5D777F}" presName="desTx" presStyleLbl="alignAccFollowNode1" presStyleIdx="1" presStyleCnt="3">
        <dgm:presLayoutVars>
          <dgm:bulletEnabled val="1"/>
        </dgm:presLayoutVars>
      </dgm:prSet>
      <dgm:spPr/>
    </dgm:pt>
    <dgm:pt modelId="{F9FD20AC-0349-4FEE-9D5B-6D4353F1210F}" type="pres">
      <dgm:prSet presAssocID="{0AA28200-6539-44BE-940F-1FED8230CDED}" presName="space" presStyleCnt="0"/>
      <dgm:spPr/>
    </dgm:pt>
    <dgm:pt modelId="{62111635-3429-42E7-9194-DD3892D76CAD}" type="pres">
      <dgm:prSet presAssocID="{547F1B2C-DCDF-48A2-B3E6-346387D17D43}" presName="composite" presStyleCnt="0"/>
      <dgm:spPr/>
    </dgm:pt>
    <dgm:pt modelId="{3E8A67C8-3D17-4186-A04D-F7F6C64084C8}" type="pres">
      <dgm:prSet presAssocID="{547F1B2C-DCDF-48A2-B3E6-346387D17D43}" presName="parTx" presStyleLbl="alignNode1" presStyleIdx="2" presStyleCnt="3">
        <dgm:presLayoutVars>
          <dgm:chMax val="0"/>
          <dgm:chPref val="0"/>
          <dgm:bulletEnabled val="1"/>
        </dgm:presLayoutVars>
      </dgm:prSet>
      <dgm:spPr/>
    </dgm:pt>
    <dgm:pt modelId="{A1E732CF-3859-47DB-AB66-23274418FAAF}" type="pres">
      <dgm:prSet presAssocID="{547F1B2C-DCDF-48A2-B3E6-346387D17D43}" presName="desTx" presStyleLbl="alignAccFollowNode1" presStyleIdx="2" presStyleCnt="3">
        <dgm:presLayoutVars>
          <dgm:bulletEnabled val="1"/>
        </dgm:presLayoutVars>
      </dgm:prSet>
      <dgm:spPr/>
    </dgm:pt>
  </dgm:ptLst>
  <dgm:cxnLst>
    <dgm:cxn modelId="{0B239500-B2A1-47E0-9075-D5D0F9E31052}" type="presOf" srcId="{BA6E4B5A-81E3-4F39-AFFF-D3975DEBE0E5}" destId="{A1E732CF-3859-47DB-AB66-23274418FAAF}" srcOrd="0" destOrd="2" presId="urn:microsoft.com/office/officeart/2005/8/layout/hList1"/>
    <dgm:cxn modelId="{20762C03-4D89-4EA5-A60D-E6D020F50F89}" type="presOf" srcId="{9EE7FE6A-D652-4E7A-B2F2-BEA494E0E51D}" destId="{B2DF9CBB-64E2-4DD4-95FC-21BB65DD75EE}" srcOrd="0" destOrd="0" presId="urn:microsoft.com/office/officeart/2005/8/layout/hList1"/>
    <dgm:cxn modelId="{F785AB0D-C968-4526-AFDA-FEFA58C3CE6D}" type="presOf" srcId="{2761976A-A82A-421A-89D1-EC6E0A5D777F}" destId="{1EF919C8-F32F-4D13-8726-65971774A7DF}" srcOrd="0" destOrd="0" presId="urn:microsoft.com/office/officeart/2005/8/layout/hList1"/>
    <dgm:cxn modelId="{3EEB0F13-5B8C-4F6D-BE5F-F2733C857B45}" type="presOf" srcId="{C24AE2E4-2A50-4F1E-857D-88ED98650F39}" destId="{A1E732CF-3859-47DB-AB66-23274418FAAF}" srcOrd="0" destOrd="3" presId="urn:microsoft.com/office/officeart/2005/8/layout/hList1"/>
    <dgm:cxn modelId="{08372122-573E-4C87-B913-B592A9676A0E}" type="presOf" srcId="{547F1B2C-DCDF-48A2-B3E6-346387D17D43}" destId="{3E8A67C8-3D17-4186-A04D-F7F6C64084C8}" srcOrd="0" destOrd="0" presId="urn:microsoft.com/office/officeart/2005/8/layout/hList1"/>
    <dgm:cxn modelId="{A306A729-4FCA-4E23-9DDB-CF8093D01CC7}" srcId="{547F1B2C-DCDF-48A2-B3E6-346387D17D43}" destId="{EC64C183-0288-40DA-86BF-5B78327AB649}" srcOrd="1" destOrd="0" parTransId="{322F8FB7-FA02-4744-9E01-83645B6C4965}" sibTransId="{E50C708C-1A61-4597-8F7C-C187D72BBC71}"/>
    <dgm:cxn modelId="{282A9935-D02B-4964-890C-3B28BEEBCBF7}" srcId="{2761976A-A82A-421A-89D1-EC6E0A5D777F}" destId="{507D085F-1CBF-44CE-BE50-49429D65E428}" srcOrd="1" destOrd="0" parTransId="{D1B57530-6BD2-4E68-8D8C-F756EFD57975}" sibTransId="{7C41717E-03FD-4D60-A40D-4C2420190733}"/>
    <dgm:cxn modelId="{E26CD23E-288C-4FB3-A7D8-62DA2854D09E}" srcId="{2761976A-A82A-421A-89D1-EC6E0A5D777F}" destId="{9EE7FE6A-D652-4E7A-B2F2-BEA494E0E51D}" srcOrd="0" destOrd="0" parTransId="{80D94B32-2CFF-4C6E-8526-C8CB54216593}" sibTransId="{9A041994-0278-4249-82B4-F8D7455D4DE4}"/>
    <dgm:cxn modelId="{E79D8963-247A-4583-99C2-63155457A356}" srcId="{2761976A-A82A-421A-89D1-EC6E0A5D777F}" destId="{FBAFC801-0EF5-4E7F-BFA0-A961315BCFBE}" srcOrd="3" destOrd="0" parTransId="{DB2A4945-0503-40A2-BDA2-C6234888F095}" sibTransId="{AF6AD026-1A5E-4E44-9A0E-DEFB622BC2ED}"/>
    <dgm:cxn modelId="{FD216344-EDCE-447A-8FAF-A3CC80BA8C06}" type="presOf" srcId="{FF41F70A-38E3-40E0-9942-1ADB028F9B08}" destId="{8020B809-1E54-4006-BC39-967FDAA4247E}" srcOrd="0" destOrd="0" presId="urn:microsoft.com/office/officeart/2005/8/layout/hList1"/>
    <dgm:cxn modelId="{25616844-95EA-456B-A70E-5870F37F4D6E}" srcId="{2761976A-A82A-421A-89D1-EC6E0A5D777F}" destId="{70EAF6B6-3567-498F-A412-4F8EF2B0D039}" srcOrd="2" destOrd="0" parTransId="{284D98DA-AE38-49F5-A679-770A55A8B85C}" sibTransId="{215FFEE9-4B2B-4620-96B2-D9F9AB769BB8}"/>
    <dgm:cxn modelId="{391AED47-2761-46C5-B45C-13C79F118746}" srcId="{FF41F70A-38E3-40E0-9942-1ADB028F9B08}" destId="{2761976A-A82A-421A-89D1-EC6E0A5D777F}" srcOrd="1" destOrd="0" parTransId="{819DE034-F84B-44B5-B6F0-E94BA2C1F2C5}" sibTransId="{0AA28200-6539-44BE-940F-1FED8230CDED}"/>
    <dgm:cxn modelId="{4C580650-64BB-43DF-A819-5792B23DC81E}" type="presOf" srcId="{48BAF480-0C24-4D96-A0A6-4F3F1555AC8C}" destId="{A1E732CF-3859-47DB-AB66-23274418FAAF}" srcOrd="0" destOrd="0" presId="urn:microsoft.com/office/officeart/2005/8/layout/hList1"/>
    <dgm:cxn modelId="{81E97072-A9D2-46A7-9D5E-4A49FA281E05}" type="presOf" srcId="{3E94C4A2-02EF-494F-A4C0-CF94C8EFCE3F}" destId="{E103BEE2-9A9B-4851-8A2D-07AF4FB90318}" srcOrd="0" destOrd="0" presId="urn:microsoft.com/office/officeart/2005/8/layout/hList1"/>
    <dgm:cxn modelId="{C591227E-240A-480A-8233-25699242E012}" srcId="{FF41F70A-38E3-40E0-9942-1ADB028F9B08}" destId="{547F1B2C-DCDF-48A2-B3E6-346387D17D43}" srcOrd="2" destOrd="0" parTransId="{0809B4FC-6847-4338-869C-A65D0B7CA04B}" sibTransId="{38723A8D-35B9-4252-8A5A-809731F06A6A}"/>
    <dgm:cxn modelId="{F8C38E85-1B6F-41B7-B6D0-07DFBAFD823A}" type="presOf" srcId="{507D085F-1CBF-44CE-BE50-49429D65E428}" destId="{B2DF9CBB-64E2-4DD4-95FC-21BB65DD75EE}" srcOrd="0" destOrd="1" presId="urn:microsoft.com/office/officeart/2005/8/layout/hList1"/>
    <dgm:cxn modelId="{683ED8A2-9F67-4F99-BAEC-8CA91CFEAE10}" srcId="{547F1B2C-DCDF-48A2-B3E6-346387D17D43}" destId="{48BAF480-0C24-4D96-A0A6-4F3F1555AC8C}" srcOrd="0" destOrd="0" parTransId="{D490F8A6-10D0-48CC-B09F-F2A89F416FA2}" sibTransId="{EE22DEA4-890B-4E47-B34A-7E06FE789FF8}"/>
    <dgm:cxn modelId="{5F942FA5-54B6-4C79-BBD4-AB277B68E458}" type="presOf" srcId="{EC64C183-0288-40DA-86BF-5B78327AB649}" destId="{A1E732CF-3859-47DB-AB66-23274418FAAF}" srcOrd="0" destOrd="1" presId="urn:microsoft.com/office/officeart/2005/8/layout/hList1"/>
    <dgm:cxn modelId="{2DBDA0AE-62DE-4AE8-82B8-053DAFECDF64}" type="presOf" srcId="{8738C228-CDBA-436E-9445-D4C309DC1AF5}" destId="{DFB259DD-4791-47DC-8B3D-435BD38FC139}" srcOrd="0" destOrd="0" presId="urn:microsoft.com/office/officeart/2005/8/layout/hList1"/>
    <dgm:cxn modelId="{13E72EB2-340E-4C0C-9194-9C498FDBF5EA}" srcId="{547F1B2C-DCDF-48A2-B3E6-346387D17D43}" destId="{BA6E4B5A-81E3-4F39-AFFF-D3975DEBE0E5}" srcOrd="2" destOrd="0" parTransId="{27B3AA07-108A-45D5-BA80-67CA3081A701}" sibTransId="{77AC2F90-0BC8-40E9-8F61-62DF10399D26}"/>
    <dgm:cxn modelId="{711E8FB3-7295-49C3-9A62-AC8FE9471A44}" type="presOf" srcId="{70EAF6B6-3567-498F-A412-4F8EF2B0D039}" destId="{B2DF9CBB-64E2-4DD4-95FC-21BB65DD75EE}" srcOrd="0" destOrd="2" presId="urn:microsoft.com/office/officeart/2005/8/layout/hList1"/>
    <dgm:cxn modelId="{153091B9-E5AE-4DD9-AEB3-E38AC26873D7}" srcId="{547F1B2C-DCDF-48A2-B3E6-346387D17D43}" destId="{C24AE2E4-2A50-4F1E-857D-88ED98650F39}" srcOrd="3" destOrd="0" parTransId="{B8D1D745-1E57-4DF2-A608-8B90F91018E8}" sibTransId="{83838AD2-A34A-4489-BDBA-9285A85F2918}"/>
    <dgm:cxn modelId="{65E41AD9-5CC2-4B52-ADA9-A0E3FFA63B0A}" type="presOf" srcId="{FBAFC801-0EF5-4E7F-BFA0-A961315BCFBE}" destId="{B2DF9CBB-64E2-4DD4-95FC-21BB65DD75EE}" srcOrd="0" destOrd="3" presId="urn:microsoft.com/office/officeart/2005/8/layout/hList1"/>
    <dgm:cxn modelId="{1B54D6E1-B1B6-4FA4-953D-0E51DCEA210B}" srcId="{8738C228-CDBA-436E-9445-D4C309DC1AF5}" destId="{3E94C4A2-02EF-494F-A4C0-CF94C8EFCE3F}" srcOrd="0" destOrd="0" parTransId="{EBB0AC9D-2AA0-4BA1-B92B-912C5BC42708}" sibTransId="{E1E04D66-39C2-49C1-8E25-79F8BA3C363F}"/>
    <dgm:cxn modelId="{B204C4F1-F0F4-4400-A039-014ECD6B9DB2}" srcId="{FF41F70A-38E3-40E0-9942-1ADB028F9B08}" destId="{8738C228-CDBA-436E-9445-D4C309DC1AF5}" srcOrd="0" destOrd="0" parTransId="{D65C2B12-786F-4A14-A489-BEB24A24E495}" sibTransId="{4D15B140-5554-4E09-910C-2E427E801C99}"/>
    <dgm:cxn modelId="{8E57607D-38BC-45D5-8809-53EBE6E65FBE}" type="presParOf" srcId="{8020B809-1E54-4006-BC39-967FDAA4247E}" destId="{241B3AA8-FF19-4B75-A7E0-6FCE0989F68D}" srcOrd="0" destOrd="0" presId="urn:microsoft.com/office/officeart/2005/8/layout/hList1"/>
    <dgm:cxn modelId="{C745292A-2F69-4100-A799-035EAE2D96B0}" type="presParOf" srcId="{241B3AA8-FF19-4B75-A7E0-6FCE0989F68D}" destId="{DFB259DD-4791-47DC-8B3D-435BD38FC139}" srcOrd="0" destOrd="0" presId="urn:microsoft.com/office/officeart/2005/8/layout/hList1"/>
    <dgm:cxn modelId="{89F4E4E1-96C1-44AB-9615-CEB278FFAC05}" type="presParOf" srcId="{241B3AA8-FF19-4B75-A7E0-6FCE0989F68D}" destId="{E103BEE2-9A9B-4851-8A2D-07AF4FB90318}" srcOrd="1" destOrd="0" presId="urn:microsoft.com/office/officeart/2005/8/layout/hList1"/>
    <dgm:cxn modelId="{1049C336-E571-46D8-8416-32DE0022C06E}" type="presParOf" srcId="{8020B809-1E54-4006-BC39-967FDAA4247E}" destId="{A0E21088-A240-4090-BDA6-6AD901BD4C4B}" srcOrd="1" destOrd="0" presId="urn:microsoft.com/office/officeart/2005/8/layout/hList1"/>
    <dgm:cxn modelId="{2272991D-B8F5-488D-B4F9-0DA9497B487A}" type="presParOf" srcId="{8020B809-1E54-4006-BC39-967FDAA4247E}" destId="{A8A96E26-1609-4E98-9C64-95AE9B34CB89}" srcOrd="2" destOrd="0" presId="urn:microsoft.com/office/officeart/2005/8/layout/hList1"/>
    <dgm:cxn modelId="{1B5F8986-868E-4594-BFB3-313F28126899}" type="presParOf" srcId="{A8A96E26-1609-4E98-9C64-95AE9B34CB89}" destId="{1EF919C8-F32F-4D13-8726-65971774A7DF}" srcOrd="0" destOrd="0" presId="urn:microsoft.com/office/officeart/2005/8/layout/hList1"/>
    <dgm:cxn modelId="{72ED8CF6-488F-42AE-A732-4ADB2D0A2261}" type="presParOf" srcId="{A8A96E26-1609-4E98-9C64-95AE9B34CB89}" destId="{B2DF9CBB-64E2-4DD4-95FC-21BB65DD75EE}" srcOrd="1" destOrd="0" presId="urn:microsoft.com/office/officeart/2005/8/layout/hList1"/>
    <dgm:cxn modelId="{BDC8498B-68D9-4B5C-8DFA-79106AC88C0A}" type="presParOf" srcId="{8020B809-1E54-4006-BC39-967FDAA4247E}" destId="{F9FD20AC-0349-4FEE-9D5B-6D4353F1210F}" srcOrd="3" destOrd="0" presId="urn:microsoft.com/office/officeart/2005/8/layout/hList1"/>
    <dgm:cxn modelId="{75C24945-0DEB-4F1C-834B-BD7856998A49}" type="presParOf" srcId="{8020B809-1E54-4006-BC39-967FDAA4247E}" destId="{62111635-3429-42E7-9194-DD3892D76CAD}" srcOrd="4" destOrd="0" presId="urn:microsoft.com/office/officeart/2005/8/layout/hList1"/>
    <dgm:cxn modelId="{FE03EF02-505A-4B97-819D-E27771D3B30B}" type="presParOf" srcId="{62111635-3429-42E7-9194-DD3892D76CAD}" destId="{3E8A67C8-3D17-4186-A04D-F7F6C64084C8}" srcOrd="0" destOrd="0" presId="urn:microsoft.com/office/officeart/2005/8/layout/hList1"/>
    <dgm:cxn modelId="{C45818E4-103B-44D5-8AA2-35EEFD89311B}" type="presParOf" srcId="{62111635-3429-42E7-9194-DD3892D76CAD}" destId="{A1E732CF-3859-47DB-AB66-23274418FAA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E3FFCA3-7712-41CC-9462-440B87CD3D40}"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27FE7A24-C12E-4593-BEBD-B5BFB9388992}">
      <dgm:prSet phldrT="[Metin]"/>
      <dgm:spPr/>
      <dgm:t>
        <a:bodyPr/>
        <a:lstStyle/>
        <a:p>
          <a:r>
            <a:rPr lang="tr-TR" dirty="0"/>
            <a:t>Acentenin Borçları</a:t>
          </a:r>
        </a:p>
      </dgm:t>
    </dgm:pt>
    <dgm:pt modelId="{2DCB7A34-B1D6-45AD-8A34-73D11D6404C8}" type="parTrans" cxnId="{8257ADE9-AA5C-4B49-8DC9-2995E01E48FD}">
      <dgm:prSet/>
      <dgm:spPr/>
      <dgm:t>
        <a:bodyPr/>
        <a:lstStyle/>
        <a:p>
          <a:endParaRPr lang="tr-TR"/>
        </a:p>
      </dgm:t>
    </dgm:pt>
    <dgm:pt modelId="{F7734D74-7459-4D4F-99F4-1CDF4302408B}" type="sibTrans" cxnId="{8257ADE9-AA5C-4B49-8DC9-2995E01E48FD}">
      <dgm:prSet/>
      <dgm:spPr/>
      <dgm:t>
        <a:bodyPr/>
        <a:lstStyle/>
        <a:p>
          <a:endParaRPr lang="tr-TR"/>
        </a:p>
      </dgm:t>
    </dgm:pt>
    <dgm:pt modelId="{361D5566-DB98-4784-900F-CEFF8F827447}">
      <dgm:prSet phldrT="[Metin]"/>
      <dgm:spPr/>
      <dgm:t>
        <a:bodyPr/>
        <a:lstStyle/>
        <a:p>
          <a:r>
            <a:rPr lang="tr-TR" dirty="0"/>
            <a:t>Müvekkilin İşlerini Görme/Menfaatlerini Koruma (TTK m. 109.1)</a:t>
          </a:r>
        </a:p>
      </dgm:t>
    </dgm:pt>
    <dgm:pt modelId="{0926C8C4-E06F-4762-A851-861BECD8EBDC}" type="parTrans" cxnId="{97D70183-42CE-4B17-BCC7-579B3B6B48E8}">
      <dgm:prSet/>
      <dgm:spPr/>
      <dgm:t>
        <a:bodyPr/>
        <a:lstStyle/>
        <a:p>
          <a:endParaRPr lang="tr-TR"/>
        </a:p>
      </dgm:t>
    </dgm:pt>
    <dgm:pt modelId="{7F64D648-7849-44C5-9B57-ED80097F6FB9}" type="sibTrans" cxnId="{97D70183-42CE-4B17-BCC7-579B3B6B48E8}">
      <dgm:prSet/>
      <dgm:spPr/>
      <dgm:t>
        <a:bodyPr/>
        <a:lstStyle/>
        <a:p>
          <a:endParaRPr lang="tr-TR"/>
        </a:p>
      </dgm:t>
    </dgm:pt>
    <dgm:pt modelId="{DD194D26-7E83-4E68-8ABD-8899BC1D438D}">
      <dgm:prSet phldrT="[Metin]"/>
      <dgm:spPr/>
      <dgm:t>
        <a:bodyPr/>
        <a:lstStyle/>
        <a:p>
          <a:r>
            <a:rPr lang="tr-TR" dirty="0"/>
            <a:t>Bilgi Verme Yükümlülüğü (TTK m. 110.1)</a:t>
          </a:r>
        </a:p>
      </dgm:t>
    </dgm:pt>
    <dgm:pt modelId="{9C5FEB68-03EC-4641-A14A-670E14BE4F9C}" type="parTrans" cxnId="{E473852F-19B0-4EE6-940D-5F8E7CBAA43B}">
      <dgm:prSet/>
      <dgm:spPr/>
      <dgm:t>
        <a:bodyPr/>
        <a:lstStyle/>
        <a:p>
          <a:endParaRPr lang="tr-TR"/>
        </a:p>
      </dgm:t>
    </dgm:pt>
    <dgm:pt modelId="{DC90C3E0-17D8-48F2-9328-BBC94943A28D}" type="sibTrans" cxnId="{E473852F-19B0-4EE6-940D-5F8E7CBAA43B}">
      <dgm:prSet/>
      <dgm:spPr/>
      <dgm:t>
        <a:bodyPr/>
        <a:lstStyle/>
        <a:p>
          <a:endParaRPr lang="tr-TR"/>
        </a:p>
      </dgm:t>
    </dgm:pt>
    <dgm:pt modelId="{D6CAC1F6-8095-4CD8-BAF8-6CC490F7DAD5}">
      <dgm:prSet phldrT="[Metin]"/>
      <dgm:spPr/>
      <dgm:t>
        <a:bodyPr/>
        <a:lstStyle/>
        <a:p>
          <a:r>
            <a:rPr lang="tr-TR" dirty="0"/>
            <a:t>Müvekkilin Talimatlarına Uyma (TTK m. 110.2)</a:t>
          </a:r>
        </a:p>
      </dgm:t>
    </dgm:pt>
    <dgm:pt modelId="{F1AA886C-2CD1-45BD-A2FF-6A42ADB360F6}" type="parTrans" cxnId="{AB3A527A-9143-47A4-A685-42D4CB03F872}">
      <dgm:prSet/>
      <dgm:spPr/>
      <dgm:t>
        <a:bodyPr/>
        <a:lstStyle/>
        <a:p>
          <a:endParaRPr lang="tr-TR"/>
        </a:p>
      </dgm:t>
    </dgm:pt>
    <dgm:pt modelId="{FF501EB9-3E39-478D-9C02-D866BF4DF3A5}" type="sibTrans" cxnId="{AB3A527A-9143-47A4-A685-42D4CB03F872}">
      <dgm:prSet/>
      <dgm:spPr/>
      <dgm:t>
        <a:bodyPr/>
        <a:lstStyle/>
        <a:p>
          <a:endParaRPr lang="tr-TR"/>
        </a:p>
      </dgm:t>
    </dgm:pt>
    <dgm:pt modelId="{C03635BC-9E69-4D6C-942E-F6B3D404FD6C}">
      <dgm:prSet/>
      <dgm:spPr/>
      <dgm:t>
        <a:bodyPr/>
        <a:lstStyle/>
        <a:p>
          <a:r>
            <a:rPr lang="tr-TR" dirty="0"/>
            <a:t>Önleyici Tedbirleri Alma (TTK m. 111)</a:t>
          </a:r>
        </a:p>
      </dgm:t>
    </dgm:pt>
    <dgm:pt modelId="{1E428AB5-2E6A-43A4-A4D5-2DDAD36708AA}" type="parTrans" cxnId="{7F0F7DB7-9F64-4BB7-9667-B957527FF295}">
      <dgm:prSet/>
      <dgm:spPr/>
      <dgm:t>
        <a:bodyPr/>
        <a:lstStyle/>
        <a:p>
          <a:endParaRPr lang="tr-TR"/>
        </a:p>
      </dgm:t>
    </dgm:pt>
    <dgm:pt modelId="{61B6063C-CF43-4074-A1AD-3E986FEA1E76}" type="sibTrans" cxnId="{7F0F7DB7-9F64-4BB7-9667-B957527FF295}">
      <dgm:prSet/>
      <dgm:spPr/>
      <dgm:t>
        <a:bodyPr/>
        <a:lstStyle/>
        <a:p>
          <a:endParaRPr lang="tr-TR"/>
        </a:p>
      </dgm:t>
    </dgm:pt>
    <dgm:pt modelId="{CC510AA3-584C-4DFF-9981-7AF1B87949F2}">
      <dgm:prSet/>
      <dgm:spPr/>
      <dgm:t>
        <a:bodyPr/>
        <a:lstStyle/>
        <a:p>
          <a:r>
            <a:rPr lang="tr-TR" dirty="0"/>
            <a:t>Müvekkile Ait Parayı Zamanında Ödeme (TTK m. 112) </a:t>
          </a:r>
        </a:p>
      </dgm:t>
    </dgm:pt>
    <dgm:pt modelId="{B630A675-1F90-42A2-8C9B-FEDE8126FCD3}" type="parTrans" cxnId="{B7AE2B1C-3F5B-44CA-A05C-794FAF2DAAB9}">
      <dgm:prSet/>
      <dgm:spPr/>
      <dgm:t>
        <a:bodyPr/>
        <a:lstStyle/>
        <a:p>
          <a:endParaRPr lang="tr-TR"/>
        </a:p>
      </dgm:t>
    </dgm:pt>
    <dgm:pt modelId="{863AD6E2-A8F8-47B2-B71A-6AECAB2F795C}" type="sibTrans" cxnId="{B7AE2B1C-3F5B-44CA-A05C-794FAF2DAAB9}">
      <dgm:prSet/>
      <dgm:spPr/>
      <dgm:t>
        <a:bodyPr/>
        <a:lstStyle/>
        <a:p>
          <a:endParaRPr lang="tr-TR"/>
        </a:p>
      </dgm:t>
    </dgm:pt>
    <dgm:pt modelId="{20FF4E2D-5269-49BD-BA36-D73EC7B42130}">
      <dgm:prSet/>
      <dgm:spPr/>
      <dgm:t>
        <a:bodyPr/>
        <a:lstStyle/>
        <a:p>
          <a:r>
            <a:rPr lang="tr-TR" dirty="0"/>
            <a:t>Rekabet Yapmama (TTK m. 104)</a:t>
          </a:r>
        </a:p>
      </dgm:t>
    </dgm:pt>
    <dgm:pt modelId="{D5BDCA09-9150-4416-8533-92274626D172}" type="parTrans" cxnId="{C514D62F-CF8A-4502-B2AA-1F8CF30E56D3}">
      <dgm:prSet/>
      <dgm:spPr/>
      <dgm:t>
        <a:bodyPr/>
        <a:lstStyle/>
        <a:p>
          <a:endParaRPr lang="tr-TR"/>
        </a:p>
      </dgm:t>
    </dgm:pt>
    <dgm:pt modelId="{2BE2443C-C0FB-42B9-9261-502E634A0FBC}" type="sibTrans" cxnId="{C514D62F-CF8A-4502-B2AA-1F8CF30E56D3}">
      <dgm:prSet/>
      <dgm:spPr/>
      <dgm:t>
        <a:bodyPr/>
        <a:lstStyle/>
        <a:p>
          <a:endParaRPr lang="tr-TR"/>
        </a:p>
      </dgm:t>
    </dgm:pt>
    <dgm:pt modelId="{B0276AAF-4E4E-42BF-B5D2-57F6DFE0D976}" type="pres">
      <dgm:prSet presAssocID="{4E3FFCA3-7712-41CC-9462-440B87CD3D40}" presName="hierChild1" presStyleCnt="0">
        <dgm:presLayoutVars>
          <dgm:orgChart val="1"/>
          <dgm:chPref val="1"/>
          <dgm:dir/>
          <dgm:animOne val="branch"/>
          <dgm:animLvl val="lvl"/>
          <dgm:resizeHandles/>
        </dgm:presLayoutVars>
      </dgm:prSet>
      <dgm:spPr/>
    </dgm:pt>
    <dgm:pt modelId="{C591DD43-4E16-4BEC-AB14-233237C5DC2C}" type="pres">
      <dgm:prSet presAssocID="{27FE7A24-C12E-4593-BEBD-B5BFB9388992}" presName="hierRoot1" presStyleCnt="0">
        <dgm:presLayoutVars>
          <dgm:hierBranch val="r"/>
        </dgm:presLayoutVars>
      </dgm:prSet>
      <dgm:spPr/>
    </dgm:pt>
    <dgm:pt modelId="{68FF7F69-EA6C-43DA-B740-6B8A18D1C03D}" type="pres">
      <dgm:prSet presAssocID="{27FE7A24-C12E-4593-BEBD-B5BFB9388992}" presName="rootComposite1" presStyleCnt="0"/>
      <dgm:spPr/>
    </dgm:pt>
    <dgm:pt modelId="{6165BBFB-2076-47E3-BF85-E01B5CA31CDA}" type="pres">
      <dgm:prSet presAssocID="{27FE7A24-C12E-4593-BEBD-B5BFB9388992}" presName="rootText1" presStyleLbl="node0" presStyleIdx="0" presStyleCnt="1" custScaleX="431587">
        <dgm:presLayoutVars>
          <dgm:chPref val="3"/>
        </dgm:presLayoutVars>
      </dgm:prSet>
      <dgm:spPr/>
    </dgm:pt>
    <dgm:pt modelId="{D059C5B7-2F02-4A32-A880-58805E863FB1}" type="pres">
      <dgm:prSet presAssocID="{27FE7A24-C12E-4593-BEBD-B5BFB9388992}" presName="rootConnector1" presStyleLbl="node1" presStyleIdx="0" presStyleCnt="0"/>
      <dgm:spPr/>
    </dgm:pt>
    <dgm:pt modelId="{E7590617-76CA-4408-BF5C-C1F6DC4B7085}" type="pres">
      <dgm:prSet presAssocID="{27FE7A24-C12E-4593-BEBD-B5BFB9388992}" presName="hierChild2" presStyleCnt="0"/>
      <dgm:spPr/>
    </dgm:pt>
    <dgm:pt modelId="{1D03C1F2-7469-448C-AD07-5B1A7A5DFDF2}" type="pres">
      <dgm:prSet presAssocID="{0926C8C4-E06F-4762-A851-861BECD8EBDC}" presName="Name50" presStyleLbl="parChTrans1D2" presStyleIdx="0" presStyleCnt="6"/>
      <dgm:spPr/>
    </dgm:pt>
    <dgm:pt modelId="{4EB3665F-650C-4638-9E3C-6F562E38A0C1}" type="pres">
      <dgm:prSet presAssocID="{361D5566-DB98-4784-900F-CEFF8F827447}" presName="hierRoot2" presStyleCnt="0">
        <dgm:presLayoutVars>
          <dgm:hierBranch val="r"/>
        </dgm:presLayoutVars>
      </dgm:prSet>
      <dgm:spPr/>
    </dgm:pt>
    <dgm:pt modelId="{23BF62DC-1B5B-4393-954F-4FA405C06D92}" type="pres">
      <dgm:prSet presAssocID="{361D5566-DB98-4784-900F-CEFF8F827447}" presName="rootComposite" presStyleCnt="0"/>
      <dgm:spPr/>
    </dgm:pt>
    <dgm:pt modelId="{C1DFBACA-1582-4334-BB50-25EB64856191}" type="pres">
      <dgm:prSet presAssocID="{361D5566-DB98-4784-900F-CEFF8F827447}" presName="rootText" presStyleLbl="node2" presStyleIdx="0" presStyleCnt="6" custScaleX="608114">
        <dgm:presLayoutVars>
          <dgm:chPref val="3"/>
        </dgm:presLayoutVars>
      </dgm:prSet>
      <dgm:spPr/>
    </dgm:pt>
    <dgm:pt modelId="{EA4F6482-06AC-45F6-AE6F-05CBB26A5CC7}" type="pres">
      <dgm:prSet presAssocID="{361D5566-DB98-4784-900F-CEFF8F827447}" presName="rootConnector" presStyleLbl="node2" presStyleIdx="0" presStyleCnt="6"/>
      <dgm:spPr/>
    </dgm:pt>
    <dgm:pt modelId="{21599ED9-697A-41B7-82AC-AAF7D900B668}" type="pres">
      <dgm:prSet presAssocID="{361D5566-DB98-4784-900F-CEFF8F827447}" presName="hierChild4" presStyleCnt="0"/>
      <dgm:spPr/>
    </dgm:pt>
    <dgm:pt modelId="{68DF45D9-0417-4D35-B9C7-CA304D042F50}" type="pres">
      <dgm:prSet presAssocID="{361D5566-DB98-4784-900F-CEFF8F827447}" presName="hierChild5" presStyleCnt="0"/>
      <dgm:spPr/>
    </dgm:pt>
    <dgm:pt modelId="{D4C1875D-E517-4ABC-B2B9-EBFAB095BA17}" type="pres">
      <dgm:prSet presAssocID="{9C5FEB68-03EC-4641-A14A-670E14BE4F9C}" presName="Name50" presStyleLbl="parChTrans1D2" presStyleIdx="1" presStyleCnt="6"/>
      <dgm:spPr/>
    </dgm:pt>
    <dgm:pt modelId="{32230105-0668-4C2B-B440-8AE789B42ADD}" type="pres">
      <dgm:prSet presAssocID="{DD194D26-7E83-4E68-8ABD-8899BC1D438D}" presName="hierRoot2" presStyleCnt="0">
        <dgm:presLayoutVars>
          <dgm:hierBranch val="r"/>
        </dgm:presLayoutVars>
      </dgm:prSet>
      <dgm:spPr/>
    </dgm:pt>
    <dgm:pt modelId="{3891FB97-D427-4398-9375-9C410E264637}" type="pres">
      <dgm:prSet presAssocID="{DD194D26-7E83-4E68-8ABD-8899BC1D438D}" presName="rootComposite" presStyleCnt="0"/>
      <dgm:spPr/>
    </dgm:pt>
    <dgm:pt modelId="{332CAE3C-FC3E-49EA-A0FA-E21D88F41578}" type="pres">
      <dgm:prSet presAssocID="{DD194D26-7E83-4E68-8ABD-8899BC1D438D}" presName="rootText" presStyleLbl="node2" presStyleIdx="1" presStyleCnt="6" custScaleX="609786">
        <dgm:presLayoutVars>
          <dgm:chPref val="3"/>
        </dgm:presLayoutVars>
      </dgm:prSet>
      <dgm:spPr/>
    </dgm:pt>
    <dgm:pt modelId="{6ED5D069-25CD-4260-AD59-963ED48E99F6}" type="pres">
      <dgm:prSet presAssocID="{DD194D26-7E83-4E68-8ABD-8899BC1D438D}" presName="rootConnector" presStyleLbl="node2" presStyleIdx="1" presStyleCnt="6"/>
      <dgm:spPr/>
    </dgm:pt>
    <dgm:pt modelId="{3D3F5BC9-EED3-4BA2-AFCC-7F6657C2C428}" type="pres">
      <dgm:prSet presAssocID="{DD194D26-7E83-4E68-8ABD-8899BC1D438D}" presName="hierChild4" presStyleCnt="0"/>
      <dgm:spPr/>
    </dgm:pt>
    <dgm:pt modelId="{74D39683-7A8F-4837-BB85-6C853D8F4D62}" type="pres">
      <dgm:prSet presAssocID="{DD194D26-7E83-4E68-8ABD-8899BC1D438D}" presName="hierChild5" presStyleCnt="0"/>
      <dgm:spPr/>
    </dgm:pt>
    <dgm:pt modelId="{2884D2C0-6822-4571-92D6-37BC2C674AEE}" type="pres">
      <dgm:prSet presAssocID="{F1AA886C-2CD1-45BD-A2FF-6A42ADB360F6}" presName="Name50" presStyleLbl="parChTrans1D2" presStyleIdx="2" presStyleCnt="6"/>
      <dgm:spPr/>
    </dgm:pt>
    <dgm:pt modelId="{A35F194E-4FDF-45ED-8C90-98E330E4F53D}" type="pres">
      <dgm:prSet presAssocID="{D6CAC1F6-8095-4CD8-BAF8-6CC490F7DAD5}" presName="hierRoot2" presStyleCnt="0">
        <dgm:presLayoutVars>
          <dgm:hierBranch val="r"/>
        </dgm:presLayoutVars>
      </dgm:prSet>
      <dgm:spPr/>
    </dgm:pt>
    <dgm:pt modelId="{12C6555A-A5F5-4F75-8134-836B2D9191A2}" type="pres">
      <dgm:prSet presAssocID="{D6CAC1F6-8095-4CD8-BAF8-6CC490F7DAD5}" presName="rootComposite" presStyleCnt="0"/>
      <dgm:spPr/>
    </dgm:pt>
    <dgm:pt modelId="{2B39663D-1489-4DAD-BBAF-A39E86AEA356}" type="pres">
      <dgm:prSet presAssocID="{D6CAC1F6-8095-4CD8-BAF8-6CC490F7DAD5}" presName="rootText" presStyleLbl="node2" presStyleIdx="2" presStyleCnt="6" custScaleX="589365">
        <dgm:presLayoutVars>
          <dgm:chPref val="3"/>
        </dgm:presLayoutVars>
      </dgm:prSet>
      <dgm:spPr/>
    </dgm:pt>
    <dgm:pt modelId="{283DE1FC-1FF5-40B4-A55A-9836EF280EA4}" type="pres">
      <dgm:prSet presAssocID="{D6CAC1F6-8095-4CD8-BAF8-6CC490F7DAD5}" presName="rootConnector" presStyleLbl="node2" presStyleIdx="2" presStyleCnt="6"/>
      <dgm:spPr/>
    </dgm:pt>
    <dgm:pt modelId="{E4CB516B-74EF-4E92-83CD-1739CDB073F4}" type="pres">
      <dgm:prSet presAssocID="{D6CAC1F6-8095-4CD8-BAF8-6CC490F7DAD5}" presName="hierChild4" presStyleCnt="0"/>
      <dgm:spPr/>
    </dgm:pt>
    <dgm:pt modelId="{619AFEEA-1566-4D8D-9D77-939C8525B595}" type="pres">
      <dgm:prSet presAssocID="{D6CAC1F6-8095-4CD8-BAF8-6CC490F7DAD5}" presName="hierChild5" presStyleCnt="0"/>
      <dgm:spPr/>
    </dgm:pt>
    <dgm:pt modelId="{EAC2D7B5-37B1-4054-B039-0EECE338FAD2}" type="pres">
      <dgm:prSet presAssocID="{1E428AB5-2E6A-43A4-A4D5-2DDAD36708AA}" presName="Name50" presStyleLbl="parChTrans1D2" presStyleIdx="3" presStyleCnt="6"/>
      <dgm:spPr/>
    </dgm:pt>
    <dgm:pt modelId="{43BADA6F-EC07-4D2C-B8BF-F24301048418}" type="pres">
      <dgm:prSet presAssocID="{C03635BC-9E69-4D6C-942E-F6B3D404FD6C}" presName="hierRoot2" presStyleCnt="0">
        <dgm:presLayoutVars>
          <dgm:hierBranch val="r"/>
        </dgm:presLayoutVars>
      </dgm:prSet>
      <dgm:spPr/>
    </dgm:pt>
    <dgm:pt modelId="{7EA1CA59-021D-4F88-A87B-383B075FC0AE}" type="pres">
      <dgm:prSet presAssocID="{C03635BC-9E69-4D6C-942E-F6B3D404FD6C}" presName="rootComposite" presStyleCnt="0"/>
      <dgm:spPr/>
    </dgm:pt>
    <dgm:pt modelId="{D23695B1-9025-4A6F-B8CC-2FDFE6B49D9D}" type="pres">
      <dgm:prSet presAssocID="{C03635BC-9E69-4D6C-942E-F6B3D404FD6C}" presName="rootText" presStyleLbl="node2" presStyleIdx="3" presStyleCnt="6" custScaleX="552352">
        <dgm:presLayoutVars>
          <dgm:chPref val="3"/>
        </dgm:presLayoutVars>
      </dgm:prSet>
      <dgm:spPr/>
    </dgm:pt>
    <dgm:pt modelId="{01A4B1B8-96F5-425A-B118-EB8496E4BB7F}" type="pres">
      <dgm:prSet presAssocID="{C03635BC-9E69-4D6C-942E-F6B3D404FD6C}" presName="rootConnector" presStyleLbl="node2" presStyleIdx="3" presStyleCnt="6"/>
      <dgm:spPr/>
    </dgm:pt>
    <dgm:pt modelId="{865C5192-F335-4DAE-AC8C-0310DE58983C}" type="pres">
      <dgm:prSet presAssocID="{C03635BC-9E69-4D6C-942E-F6B3D404FD6C}" presName="hierChild4" presStyleCnt="0"/>
      <dgm:spPr/>
    </dgm:pt>
    <dgm:pt modelId="{9B78C8F5-3C67-4251-9540-AE9533DC1B33}" type="pres">
      <dgm:prSet presAssocID="{C03635BC-9E69-4D6C-942E-F6B3D404FD6C}" presName="hierChild5" presStyleCnt="0"/>
      <dgm:spPr/>
    </dgm:pt>
    <dgm:pt modelId="{2E16921C-7F84-4C85-ADAD-BF71BE7B3D36}" type="pres">
      <dgm:prSet presAssocID="{B630A675-1F90-42A2-8C9B-FEDE8126FCD3}" presName="Name50" presStyleLbl="parChTrans1D2" presStyleIdx="4" presStyleCnt="6"/>
      <dgm:spPr/>
    </dgm:pt>
    <dgm:pt modelId="{EAF0BF75-B6AC-4DF5-84FD-C078D4BF24DC}" type="pres">
      <dgm:prSet presAssocID="{CC510AA3-584C-4DFF-9981-7AF1B87949F2}" presName="hierRoot2" presStyleCnt="0">
        <dgm:presLayoutVars>
          <dgm:hierBranch val="r"/>
        </dgm:presLayoutVars>
      </dgm:prSet>
      <dgm:spPr/>
    </dgm:pt>
    <dgm:pt modelId="{C9E50877-0A39-4B05-A805-A73B7B56C580}" type="pres">
      <dgm:prSet presAssocID="{CC510AA3-584C-4DFF-9981-7AF1B87949F2}" presName="rootComposite" presStyleCnt="0"/>
      <dgm:spPr/>
    </dgm:pt>
    <dgm:pt modelId="{B15E9593-5C1D-48B5-B74B-24A177FC99DD}" type="pres">
      <dgm:prSet presAssocID="{CC510AA3-584C-4DFF-9981-7AF1B87949F2}" presName="rootText" presStyleLbl="node2" presStyleIdx="4" presStyleCnt="6" custScaleX="589365">
        <dgm:presLayoutVars>
          <dgm:chPref val="3"/>
        </dgm:presLayoutVars>
      </dgm:prSet>
      <dgm:spPr/>
    </dgm:pt>
    <dgm:pt modelId="{7BCBB002-19B5-4794-84DB-B3AB05BAD661}" type="pres">
      <dgm:prSet presAssocID="{CC510AA3-584C-4DFF-9981-7AF1B87949F2}" presName="rootConnector" presStyleLbl="node2" presStyleIdx="4" presStyleCnt="6"/>
      <dgm:spPr/>
    </dgm:pt>
    <dgm:pt modelId="{9D681F72-41FB-4984-A9AF-F53C25C50D96}" type="pres">
      <dgm:prSet presAssocID="{CC510AA3-584C-4DFF-9981-7AF1B87949F2}" presName="hierChild4" presStyleCnt="0"/>
      <dgm:spPr/>
    </dgm:pt>
    <dgm:pt modelId="{4FF06A52-0D03-40FE-AB84-9BC4E3E74C58}" type="pres">
      <dgm:prSet presAssocID="{CC510AA3-584C-4DFF-9981-7AF1B87949F2}" presName="hierChild5" presStyleCnt="0"/>
      <dgm:spPr/>
    </dgm:pt>
    <dgm:pt modelId="{7AF6FC71-0AE7-4790-816C-C8E29DDE5B73}" type="pres">
      <dgm:prSet presAssocID="{D5BDCA09-9150-4416-8533-92274626D172}" presName="Name50" presStyleLbl="parChTrans1D2" presStyleIdx="5" presStyleCnt="6"/>
      <dgm:spPr/>
    </dgm:pt>
    <dgm:pt modelId="{973C96F6-B175-4639-A8E2-F3C7C6856636}" type="pres">
      <dgm:prSet presAssocID="{20FF4E2D-5269-49BD-BA36-D73EC7B42130}" presName="hierRoot2" presStyleCnt="0">
        <dgm:presLayoutVars>
          <dgm:hierBranch val="r"/>
        </dgm:presLayoutVars>
      </dgm:prSet>
      <dgm:spPr/>
    </dgm:pt>
    <dgm:pt modelId="{59F87A19-0CE3-47F7-B046-D895AF48702B}" type="pres">
      <dgm:prSet presAssocID="{20FF4E2D-5269-49BD-BA36-D73EC7B42130}" presName="rootComposite" presStyleCnt="0"/>
      <dgm:spPr/>
    </dgm:pt>
    <dgm:pt modelId="{2F10355C-826C-407C-A3BD-6F32DCCED5D0}" type="pres">
      <dgm:prSet presAssocID="{20FF4E2D-5269-49BD-BA36-D73EC7B42130}" presName="rootText" presStyleLbl="node2" presStyleIdx="5" presStyleCnt="6" custScaleX="541261">
        <dgm:presLayoutVars>
          <dgm:chPref val="3"/>
        </dgm:presLayoutVars>
      </dgm:prSet>
      <dgm:spPr/>
    </dgm:pt>
    <dgm:pt modelId="{75818556-0D0C-4549-B4C5-E45FA94C33AC}" type="pres">
      <dgm:prSet presAssocID="{20FF4E2D-5269-49BD-BA36-D73EC7B42130}" presName="rootConnector" presStyleLbl="node2" presStyleIdx="5" presStyleCnt="6"/>
      <dgm:spPr/>
    </dgm:pt>
    <dgm:pt modelId="{5347A050-D287-4E29-B2E0-FB0E5E8E2429}" type="pres">
      <dgm:prSet presAssocID="{20FF4E2D-5269-49BD-BA36-D73EC7B42130}" presName="hierChild4" presStyleCnt="0"/>
      <dgm:spPr/>
    </dgm:pt>
    <dgm:pt modelId="{62FA557E-DC99-4DC1-9D55-795FE54CF58D}" type="pres">
      <dgm:prSet presAssocID="{20FF4E2D-5269-49BD-BA36-D73EC7B42130}" presName="hierChild5" presStyleCnt="0"/>
      <dgm:spPr/>
    </dgm:pt>
    <dgm:pt modelId="{6F237278-5412-4FEE-A27C-53736DCCEBF4}" type="pres">
      <dgm:prSet presAssocID="{27FE7A24-C12E-4593-BEBD-B5BFB9388992}" presName="hierChild3" presStyleCnt="0"/>
      <dgm:spPr/>
    </dgm:pt>
  </dgm:ptLst>
  <dgm:cxnLst>
    <dgm:cxn modelId="{374F140A-1FF0-49B1-8E8A-E52FBCFD405F}" type="presOf" srcId="{DD194D26-7E83-4E68-8ABD-8899BC1D438D}" destId="{332CAE3C-FC3E-49EA-A0FA-E21D88F41578}" srcOrd="0" destOrd="0" presId="urn:microsoft.com/office/officeart/2005/8/layout/orgChart1"/>
    <dgm:cxn modelId="{FEDCC115-9483-432B-B21A-19F05D0AD71E}" type="presOf" srcId="{20FF4E2D-5269-49BD-BA36-D73EC7B42130}" destId="{75818556-0D0C-4549-B4C5-E45FA94C33AC}" srcOrd="1" destOrd="0" presId="urn:microsoft.com/office/officeart/2005/8/layout/orgChart1"/>
    <dgm:cxn modelId="{254C5D17-DEDD-4982-9B0E-11BEC68A303B}" type="presOf" srcId="{D6CAC1F6-8095-4CD8-BAF8-6CC490F7DAD5}" destId="{2B39663D-1489-4DAD-BBAF-A39E86AEA356}" srcOrd="0" destOrd="0" presId="urn:microsoft.com/office/officeart/2005/8/layout/orgChart1"/>
    <dgm:cxn modelId="{B7AE2B1C-3F5B-44CA-A05C-794FAF2DAAB9}" srcId="{27FE7A24-C12E-4593-BEBD-B5BFB9388992}" destId="{CC510AA3-584C-4DFF-9981-7AF1B87949F2}" srcOrd="4" destOrd="0" parTransId="{B630A675-1F90-42A2-8C9B-FEDE8126FCD3}" sibTransId="{863AD6E2-A8F8-47B2-B71A-6AECAB2F795C}"/>
    <dgm:cxn modelId="{E473852F-19B0-4EE6-940D-5F8E7CBAA43B}" srcId="{27FE7A24-C12E-4593-BEBD-B5BFB9388992}" destId="{DD194D26-7E83-4E68-8ABD-8899BC1D438D}" srcOrd="1" destOrd="0" parTransId="{9C5FEB68-03EC-4641-A14A-670E14BE4F9C}" sibTransId="{DC90C3E0-17D8-48F2-9328-BBC94943A28D}"/>
    <dgm:cxn modelId="{C514D62F-CF8A-4502-B2AA-1F8CF30E56D3}" srcId="{27FE7A24-C12E-4593-BEBD-B5BFB9388992}" destId="{20FF4E2D-5269-49BD-BA36-D73EC7B42130}" srcOrd="5" destOrd="0" parTransId="{D5BDCA09-9150-4416-8533-92274626D172}" sibTransId="{2BE2443C-C0FB-42B9-9261-502E634A0FBC}"/>
    <dgm:cxn modelId="{AD41B933-8203-402B-B253-A6364C4841D5}" type="presOf" srcId="{27FE7A24-C12E-4593-BEBD-B5BFB9388992}" destId="{D059C5B7-2F02-4A32-A880-58805E863FB1}" srcOrd="1" destOrd="0" presId="urn:microsoft.com/office/officeart/2005/8/layout/orgChart1"/>
    <dgm:cxn modelId="{20CAB93C-FFF2-4469-837B-0D1347232475}" type="presOf" srcId="{C03635BC-9E69-4D6C-942E-F6B3D404FD6C}" destId="{D23695B1-9025-4A6F-B8CC-2FDFE6B49D9D}" srcOrd="0" destOrd="0" presId="urn:microsoft.com/office/officeart/2005/8/layout/orgChart1"/>
    <dgm:cxn modelId="{3701AB68-5B50-4BB3-865B-C853D462B9F1}" type="presOf" srcId="{4E3FFCA3-7712-41CC-9462-440B87CD3D40}" destId="{B0276AAF-4E4E-42BF-B5D2-57F6DFE0D976}" srcOrd="0" destOrd="0" presId="urn:microsoft.com/office/officeart/2005/8/layout/orgChart1"/>
    <dgm:cxn modelId="{56B10C4B-918A-45C4-A046-6829DC9D0AC0}" type="presOf" srcId="{CC510AA3-584C-4DFF-9981-7AF1B87949F2}" destId="{B15E9593-5C1D-48B5-B74B-24A177FC99DD}" srcOrd="0" destOrd="0" presId="urn:microsoft.com/office/officeart/2005/8/layout/orgChart1"/>
    <dgm:cxn modelId="{3117EE4C-801A-4C8F-ABD0-5A532FCEB5FA}" type="presOf" srcId="{CC510AA3-584C-4DFF-9981-7AF1B87949F2}" destId="{7BCBB002-19B5-4794-84DB-B3AB05BAD661}" srcOrd="1" destOrd="0" presId="urn:microsoft.com/office/officeart/2005/8/layout/orgChart1"/>
    <dgm:cxn modelId="{ACDBBA6E-69CD-462E-8347-A59125143F57}" type="presOf" srcId="{C03635BC-9E69-4D6C-942E-F6B3D404FD6C}" destId="{01A4B1B8-96F5-425A-B118-EB8496E4BB7F}" srcOrd="1" destOrd="0" presId="urn:microsoft.com/office/officeart/2005/8/layout/orgChart1"/>
    <dgm:cxn modelId="{4C1AE856-F522-4418-9392-597D4EFD9CC4}" type="presOf" srcId="{27FE7A24-C12E-4593-BEBD-B5BFB9388992}" destId="{6165BBFB-2076-47E3-BF85-E01B5CA31CDA}" srcOrd="0" destOrd="0" presId="urn:microsoft.com/office/officeart/2005/8/layout/orgChart1"/>
    <dgm:cxn modelId="{AB3A527A-9143-47A4-A685-42D4CB03F872}" srcId="{27FE7A24-C12E-4593-BEBD-B5BFB9388992}" destId="{D6CAC1F6-8095-4CD8-BAF8-6CC490F7DAD5}" srcOrd="2" destOrd="0" parTransId="{F1AA886C-2CD1-45BD-A2FF-6A42ADB360F6}" sibTransId="{FF501EB9-3E39-478D-9C02-D866BF4DF3A5}"/>
    <dgm:cxn modelId="{E93AE15A-AB2A-47A0-849D-55C8D1E44A9E}" type="presOf" srcId="{361D5566-DB98-4784-900F-CEFF8F827447}" destId="{C1DFBACA-1582-4334-BB50-25EB64856191}" srcOrd="0" destOrd="0" presId="urn:microsoft.com/office/officeart/2005/8/layout/orgChart1"/>
    <dgm:cxn modelId="{97D70183-42CE-4B17-BCC7-579B3B6B48E8}" srcId="{27FE7A24-C12E-4593-BEBD-B5BFB9388992}" destId="{361D5566-DB98-4784-900F-CEFF8F827447}" srcOrd="0" destOrd="0" parTransId="{0926C8C4-E06F-4762-A851-861BECD8EBDC}" sibTransId="{7F64D648-7849-44C5-9B57-ED80097F6FB9}"/>
    <dgm:cxn modelId="{14E3119A-28DD-471B-8283-7FE6B652067D}" type="presOf" srcId="{DD194D26-7E83-4E68-8ABD-8899BC1D438D}" destId="{6ED5D069-25CD-4260-AD59-963ED48E99F6}" srcOrd="1" destOrd="0" presId="urn:microsoft.com/office/officeart/2005/8/layout/orgChart1"/>
    <dgm:cxn modelId="{CF30119E-1A3B-43CE-B76F-4DD62943FEE5}" type="presOf" srcId="{D5BDCA09-9150-4416-8533-92274626D172}" destId="{7AF6FC71-0AE7-4790-816C-C8E29DDE5B73}" srcOrd="0" destOrd="0" presId="urn:microsoft.com/office/officeart/2005/8/layout/orgChart1"/>
    <dgm:cxn modelId="{763A64A2-DDA5-4F63-AD3E-24AD0DE82B12}" type="presOf" srcId="{0926C8C4-E06F-4762-A851-861BECD8EBDC}" destId="{1D03C1F2-7469-448C-AD07-5B1A7A5DFDF2}" srcOrd="0" destOrd="0" presId="urn:microsoft.com/office/officeart/2005/8/layout/orgChart1"/>
    <dgm:cxn modelId="{6339BFAE-46A9-410D-A34F-D046C012E68E}" type="presOf" srcId="{361D5566-DB98-4784-900F-CEFF8F827447}" destId="{EA4F6482-06AC-45F6-AE6F-05CBB26A5CC7}" srcOrd="1" destOrd="0" presId="urn:microsoft.com/office/officeart/2005/8/layout/orgChart1"/>
    <dgm:cxn modelId="{7F0F7DB7-9F64-4BB7-9667-B957527FF295}" srcId="{27FE7A24-C12E-4593-BEBD-B5BFB9388992}" destId="{C03635BC-9E69-4D6C-942E-F6B3D404FD6C}" srcOrd="3" destOrd="0" parTransId="{1E428AB5-2E6A-43A4-A4D5-2DDAD36708AA}" sibTransId="{61B6063C-CF43-4074-A1AD-3E986FEA1E76}"/>
    <dgm:cxn modelId="{8F6E0CC7-CBCE-4311-B212-186B6CBF2D7D}" type="presOf" srcId="{F1AA886C-2CD1-45BD-A2FF-6A42ADB360F6}" destId="{2884D2C0-6822-4571-92D6-37BC2C674AEE}" srcOrd="0" destOrd="0" presId="urn:microsoft.com/office/officeart/2005/8/layout/orgChart1"/>
    <dgm:cxn modelId="{5847E2CC-11CA-4338-AB17-83BB0B7FC959}" type="presOf" srcId="{1E428AB5-2E6A-43A4-A4D5-2DDAD36708AA}" destId="{EAC2D7B5-37B1-4054-B039-0EECE338FAD2}" srcOrd="0" destOrd="0" presId="urn:microsoft.com/office/officeart/2005/8/layout/orgChart1"/>
    <dgm:cxn modelId="{8D82A4CD-61C6-4F75-A644-A50DFC9B230F}" type="presOf" srcId="{D6CAC1F6-8095-4CD8-BAF8-6CC490F7DAD5}" destId="{283DE1FC-1FF5-40B4-A55A-9836EF280EA4}" srcOrd="1" destOrd="0" presId="urn:microsoft.com/office/officeart/2005/8/layout/orgChart1"/>
    <dgm:cxn modelId="{260AECE7-A32D-4657-AECC-33FA521266F1}" type="presOf" srcId="{9C5FEB68-03EC-4641-A14A-670E14BE4F9C}" destId="{D4C1875D-E517-4ABC-B2B9-EBFAB095BA17}" srcOrd="0" destOrd="0" presId="urn:microsoft.com/office/officeart/2005/8/layout/orgChart1"/>
    <dgm:cxn modelId="{8257ADE9-AA5C-4B49-8DC9-2995E01E48FD}" srcId="{4E3FFCA3-7712-41CC-9462-440B87CD3D40}" destId="{27FE7A24-C12E-4593-BEBD-B5BFB9388992}" srcOrd="0" destOrd="0" parTransId="{2DCB7A34-B1D6-45AD-8A34-73D11D6404C8}" sibTransId="{F7734D74-7459-4D4F-99F4-1CDF4302408B}"/>
    <dgm:cxn modelId="{574021F1-F017-472E-A02D-444B551E760A}" type="presOf" srcId="{B630A675-1F90-42A2-8C9B-FEDE8126FCD3}" destId="{2E16921C-7F84-4C85-ADAD-BF71BE7B3D36}" srcOrd="0" destOrd="0" presId="urn:microsoft.com/office/officeart/2005/8/layout/orgChart1"/>
    <dgm:cxn modelId="{F799EEF1-185E-4A06-9C7C-0F4066F262FB}" type="presOf" srcId="{20FF4E2D-5269-49BD-BA36-D73EC7B42130}" destId="{2F10355C-826C-407C-A3BD-6F32DCCED5D0}" srcOrd="0" destOrd="0" presId="urn:microsoft.com/office/officeart/2005/8/layout/orgChart1"/>
    <dgm:cxn modelId="{AF22D742-DCCC-4484-AB8C-ED8F11728226}" type="presParOf" srcId="{B0276AAF-4E4E-42BF-B5D2-57F6DFE0D976}" destId="{C591DD43-4E16-4BEC-AB14-233237C5DC2C}" srcOrd="0" destOrd="0" presId="urn:microsoft.com/office/officeart/2005/8/layout/orgChart1"/>
    <dgm:cxn modelId="{29C244F0-98DA-4222-AC19-A7FFAA1FC83C}" type="presParOf" srcId="{C591DD43-4E16-4BEC-AB14-233237C5DC2C}" destId="{68FF7F69-EA6C-43DA-B740-6B8A18D1C03D}" srcOrd="0" destOrd="0" presId="urn:microsoft.com/office/officeart/2005/8/layout/orgChart1"/>
    <dgm:cxn modelId="{3A92B7DC-4331-4AEF-9B78-0B941AA33FFF}" type="presParOf" srcId="{68FF7F69-EA6C-43DA-B740-6B8A18D1C03D}" destId="{6165BBFB-2076-47E3-BF85-E01B5CA31CDA}" srcOrd="0" destOrd="0" presId="urn:microsoft.com/office/officeart/2005/8/layout/orgChart1"/>
    <dgm:cxn modelId="{BE48F8DE-F130-4D37-88EA-9FC1C52FD3D1}" type="presParOf" srcId="{68FF7F69-EA6C-43DA-B740-6B8A18D1C03D}" destId="{D059C5B7-2F02-4A32-A880-58805E863FB1}" srcOrd="1" destOrd="0" presId="urn:microsoft.com/office/officeart/2005/8/layout/orgChart1"/>
    <dgm:cxn modelId="{84BB5E18-04E9-4949-B8F1-0CE6224250BC}" type="presParOf" srcId="{C591DD43-4E16-4BEC-AB14-233237C5DC2C}" destId="{E7590617-76CA-4408-BF5C-C1F6DC4B7085}" srcOrd="1" destOrd="0" presId="urn:microsoft.com/office/officeart/2005/8/layout/orgChart1"/>
    <dgm:cxn modelId="{5DE1650A-B2D1-4970-81BB-5AAA3B030DC3}" type="presParOf" srcId="{E7590617-76CA-4408-BF5C-C1F6DC4B7085}" destId="{1D03C1F2-7469-448C-AD07-5B1A7A5DFDF2}" srcOrd="0" destOrd="0" presId="urn:microsoft.com/office/officeart/2005/8/layout/orgChart1"/>
    <dgm:cxn modelId="{5F675F42-D1EC-4289-A44F-1C87D544A61C}" type="presParOf" srcId="{E7590617-76CA-4408-BF5C-C1F6DC4B7085}" destId="{4EB3665F-650C-4638-9E3C-6F562E38A0C1}" srcOrd="1" destOrd="0" presId="urn:microsoft.com/office/officeart/2005/8/layout/orgChart1"/>
    <dgm:cxn modelId="{0C103DB0-87C6-43ED-B1BA-336D0FB6DFC5}" type="presParOf" srcId="{4EB3665F-650C-4638-9E3C-6F562E38A0C1}" destId="{23BF62DC-1B5B-4393-954F-4FA405C06D92}" srcOrd="0" destOrd="0" presId="urn:microsoft.com/office/officeart/2005/8/layout/orgChart1"/>
    <dgm:cxn modelId="{161A9AE7-E84F-49FC-A4E6-823373784202}" type="presParOf" srcId="{23BF62DC-1B5B-4393-954F-4FA405C06D92}" destId="{C1DFBACA-1582-4334-BB50-25EB64856191}" srcOrd="0" destOrd="0" presId="urn:microsoft.com/office/officeart/2005/8/layout/orgChart1"/>
    <dgm:cxn modelId="{EFAB83EF-6158-44D4-A4C2-B872E0B31EF6}" type="presParOf" srcId="{23BF62DC-1B5B-4393-954F-4FA405C06D92}" destId="{EA4F6482-06AC-45F6-AE6F-05CBB26A5CC7}" srcOrd="1" destOrd="0" presId="urn:microsoft.com/office/officeart/2005/8/layout/orgChart1"/>
    <dgm:cxn modelId="{D4E6ADAC-6DC2-41D7-932B-4035C853062D}" type="presParOf" srcId="{4EB3665F-650C-4638-9E3C-6F562E38A0C1}" destId="{21599ED9-697A-41B7-82AC-AAF7D900B668}" srcOrd="1" destOrd="0" presId="urn:microsoft.com/office/officeart/2005/8/layout/orgChart1"/>
    <dgm:cxn modelId="{4F7128DB-13AD-417B-9E2B-22AA38E89084}" type="presParOf" srcId="{4EB3665F-650C-4638-9E3C-6F562E38A0C1}" destId="{68DF45D9-0417-4D35-B9C7-CA304D042F50}" srcOrd="2" destOrd="0" presId="urn:microsoft.com/office/officeart/2005/8/layout/orgChart1"/>
    <dgm:cxn modelId="{AC2E065E-5BA3-4412-99FC-9E368D300517}" type="presParOf" srcId="{E7590617-76CA-4408-BF5C-C1F6DC4B7085}" destId="{D4C1875D-E517-4ABC-B2B9-EBFAB095BA17}" srcOrd="2" destOrd="0" presId="urn:microsoft.com/office/officeart/2005/8/layout/orgChart1"/>
    <dgm:cxn modelId="{4F9271F3-AD99-4D6B-8074-E733AFAC0FAA}" type="presParOf" srcId="{E7590617-76CA-4408-BF5C-C1F6DC4B7085}" destId="{32230105-0668-4C2B-B440-8AE789B42ADD}" srcOrd="3" destOrd="0" presId="urn:microsoft.com/office/officeart/2005/8/layout/orgChart1"/>
    <dgm:cxn modelId="{D78B4D30-99F4-431F-9E34-9B17AEC48A79}" type="presParOf" srcId="{32230105-0668-4C2B-B440-8AE789B42ADD}" destId="{3891FB97-D427-4398-9375-9C410E264637}" srcOrd="0" destOrd="0" presId="urn:microsoft.com/office/officeart/2005/8/layout/orgChart1"/>
    <dgm:cxn modelId="{4C24C674-7CE6-4314-A9C0-51BF2C630C11}" type="presParOf" srcId="{3891FB97-D427-4398-9375-9C410E264637}" destId="{332CAE3C-FC3E-49EA-A0FA-E21D88F41578}" srcOrd="0" destOrd="0" presId="urn:microsoft.com/office/officeart/2005/8/layout/orgChart1"/>
    <dgm:cxn modelId="{5353DE72-D81D-4A3D-8785-B66AABEFFF47}" type="presParOf" srcId="{3891FB97-D427-4398-9375-9C410E264637}" destId="{6ED5D069-25CD-4260-AD59-963ED48E99F6}" srcOrd="1" destOrd="0" presId="urn:microsoft.com/office/officeart/2005/8/layout/orgChart1"/>
    <dgm:cxn modelId="{BDC98F09-6C76-4E1B-891F-AFEAD60765B5}" type="presParOf" srcId="{32230105-0668-4C2B-B440-8AE789B42ADD}" destId="{3D3F5BC9-EED3-4BA2-AFCC-7F6657C2C428}" srcOrd="1" destOrd="0" presId="urn:microsoft.com/office/officeart/2005/8/layout/orgChart1"/>
    <dgm:cxn modelId="{F72523CB-C0BB-46DA-A3E1-F8A2F4DBBB3D}" type="presParOf" srcId="{32230105-0668-4C2B-B440-8AE789B42ADD}" destId="{74D39683-7A8F-4837-BB85-6C853D8F4D62}" srcOrd="2" destOrd="0" presId="urn:microsoft.com/office/officeart/2005/8/layout/orgChart1"/>
    <dgm:cxn modelId="{FF5B1694-4A92-41AD-8D2E-923801E611DA}" type="presParOf" srcId="{E7590617-76CA-4408-BF5C-C1F6DC4B7085}" destId="{2884D2C0-6822-4571-92D6-37BC2C674AEE}" srcOrd="4" destOrd="0" presId="urn:microsoft.com/office/officeart/2005/8/layout/orgChart1"/>
    <dgm:cxn modelId="{0803A167-CAA2-4726-B9B1-A001B531F291}" type="presParOf" srcId="{E7590617-76CA-4408-BF5C-C1F6DC4B7085}" destId="{A35F194E-4FDF-45ED-8C90-98E330E4F53D}" srcOrd="5" destOrd="0" presId="urn:microsoft.com/office/officeart/2005/8/layout/orgChart1"/>
    <dgm:cxn modelId="{9D2FB69A-08BE-48B9-A8CA-EF4E328BEFA5}" type="presParOf" srcId="{A35F194E-4FDF-45ED-8C90-98E330E4F53D}" destId="{12C6555A-A5F5-4F75-8134-836B2D9191A2}" srcOrd="0" destOrd="0" presId="urn:microsoft.com/office/officeart/2005/8/layout/orgChart1"/>
    <dgm:cxn modelId="{C9B2AD39-A889-4083-978F-A2249687AA09}" type="presParOf" srcId="{12C6555A-A5F5-4F75-8134-836B2D9191A2}" destId="{2B39663D-1489-4DAD-BBAF-A39E86AEA356}" srcOrd="0" destOrd="0" presId="urn:microsoft.com/office/officeart/2005/8/layout/orgChart1"/>
    <dgm:cxn modelId="{A3882305-345E-4A37-81CA-D9F6B9384E88}" type="presParOf" srcId="{12C6555A-A5F5-4F75-8134-836B2D9191A2}" destId="{283DE1FC-1FF5-40B4-A55A-9836EF280EA4}" srcOrd="1" destOrd="0" presId="urn:microsoft.com/office/officeart/2005/8/layout/orgChart1"/>
    <dgm:cxn modelId="{BC7F9A6A-0174-40D6-BCA3-A510F26FC577}" type="presParOf" srcId="{A35F194E-4FDF-45ED-8C90-98E330E4F53D}" destId="{E4CB516B-74EF-4E92-83CD-1739CDB073F4}" srcOrd="1" destOrd="0" presId="urn:microsoft.com/office/officeart/2005/8/layout/orgChart1"/>
    <dgm:cxn modelId="{0D4E8073-9D5F-4615-9A14-25F3198D594C}" type="presParOf" srcId="{A35F194E-4FDF-45ED-8C90-98E330E4F53D}" destId="{619AFEEA-1566-4D8D-9D77-939C8525B595}" srcOrd="2" destOrd="0" presId="urn:microsoft.com/office/officeart/2005/8/layout/orgChart1"/>
    <dgm:cxn modelId="{0B8B8DCF-ECCB-4BFF-99C1-0E7C44D196EA}" type="presParOf" srcId="{E7590617-76CA-4408-BF5C-C1F6DC4B7085}" destId="{EAC2D7B5-37B1-4054-B039-0EECE338FAD2}" srcOrd="6" destOrd="0" presId="urn:microsoft.com/office/officeart/2005/8/layout/orgChart1"/>
    <dgm:cxn modelId="{7F95D664-B14E-43CF-932D-8F228F78E252}" type="presParOf" srcId="{E7590617-76CA-4408-BF5C-C1F6DC4B7085}" destId="{43BADA6F-EC07-4D2C-B8BF-F24301048418}" srcOrd="7" destOrd="0" presId="urn:microsoft.com/office/officeart/2005/8/layout/orgChart1"/>
    <dgm:cxn modelId="{BD4BF625-58A3-4067-8743-4F690E2F4F71}" type="presParOf" srcId="{43BADA6F-EC07-4D2C-B8BF-F24301048418}" destId="{7EA1CA59-021D-4F88-A87B-383B075FC0AE}" srcOrd="0" destOrd="0" presId="urn:microsoft.com/office/officeart/2005/8/layout/orgChart1"/>
    <dgm:cxn modelId="{AF0C182C-3025-44BC-949B-0034566F3799}" type="presParOf" srcId="{7EA1CA59-021D-4F88-A87B-383B075FC0AE}" destId="{D23695B1-9025-4A6F-B8CC-2FDFE6B49D9D}" srcOrd="0" destOrd="0" presId="urn:microsoft.com/office/officeart/2005/8/layout/orgChart1"/>
    <dgm:cxn modelId="{8B7F2277-99F3-42DD-8F9F-4D2B1B880082}" type="presParOf" srcId="{7EA1CA59-021D-4F88-A87B-383B075FC0AE}" destId="{01A4B1B8-96F5-425A-B118-EB8496E4BB7F}" srcOrd="1" destOrd="0" presId="urn:microsoft.com/office/officeart/2005/8/layout/orgChart1"/>
    <dgm:cxn modelId="{14F05F88-FD7C-446E-A2B3-D1AB259C44D1}" type="presParOf" srcId="{43BADA6F-EC07-4D2C-B8BF-F24301048418}" destId="{865C5192-F335-4DAE-AC8C-0310DE58983C}" srcOrd="1" destOrd="0" presId="urn:microsoft.com/office/officeart/2005/8/layout/orgChart1"/>
    <dgm:cxn modelId="{D8AD632B-34C3-4E7A-8300-ECEC2897CA9B}" type="presParOf" srcId="{43BADA6F-EC07-4D2C-B8BF-F24301048418}" destId="{9B78C8F5-3C67-4251-9540-AE9533DC1B33}" srcOrd="2" destOrd="0" presId="urn:microsoft.com/office/officeart/2005/8/layout/orgChart1"/>
    <dgm:cxn modelId="{56B70E70-0143-4BCA-BCD9-5CD9D47D3153}" type="presParOf" srcId="{E7590617-76CA-4408-BF5C-C1F6DC4B7085}" destId="{2E16921C-7F84-4C85-ADAD-BF71BE7B3D36}" srcOrd="8" destOrd="0" presId="urn:microsoft.com/office/officeart/2005/8/layout/orgChart1"/>
    <dgm:cxn modelId="{44C263AE-7F1C-4575-9522-A8CD89DA2E65}" type="presParOf" srcId="{E7590617-76CA-4408-BF5C-C1F6DC4B7085}" destId="{EAF0BF75-B6AC-4DF5-84FD-C078D4BF24DC}" srcOrd="9" destOrd="0" presId="urn:microsoft.com/office/officeart/2005/8/layout/orgChart1"/>
    <dgm:cxn modelId="{F0CF5F8E-EA3B-4738-AAEB-C7AE6CC71989}" type="presParOf" srcId="{EAF0BF75-B6AC-4DF5-84FD-C078D4BF24DC}" destId="{C9E50877-0A39-4B05-A805-A73B7B56C580}" srcOrd="0" destOrd="0" presId="urn:microsoft.com/office/officeart/2005/8/layout/orgChart1"/>
    <dgm:cxn modelId="{57927FEF-EEA1-410B-965D-D37A05DB9117}" type="presParOf" srcId="{C9E50877-0A39-4B05-A805-A73B7B56C580}" destId="{B15E9593-5C1D-48B5-B74B-24A177FC99DD}" srcOrd="0" destOrd="0" presId="urn:microsoft.com/office/officeart/2005/8/layout/orgChart1"/>
    <dgm:cxn modelId="{CF1A789A-780F-4899-9F4D-446EDDD770A5}" type="presParOf" srcId="{C9E50877-0A39-4B05-A805-A73B7B56C580}" destId="{7BCBB002-19B5-4794-84DB-B3AB05BAD661}" srcOrd="1" destOrd="0" presId="urn:microsoft.com/office/officeart/2005/8/layout/orgChart1"/>
    <dgm:cxn modelId="{68EF0006-37C6-4FB8-88D2-4C0E260EA779}" type="presParOf" srcId="{EAF0BF75-B6AC-4DF5-84FD-C078D4BF24DC}" destId="{9D681F72-41FB-4984-A9AF-F53C25C50D96}" srcOrd="1" destOrd="0" presId="urn:microsoft.com/office/officeart/2005/8/layout/orgChart1"/>
    <dgm:cxn modelId="{07521190-9EF6-47D9-B46E-B746A32E2491}" type="presParOf" srcId="{EAF0BF75-B6AC-4DF5-84FD-C078D4BF24DC}" destId="{4FF06A52-0D03-40FE-AB84-9BC4E3E74C58}" srcOrd="2" destOrd="0" presId="urn:microsoft.com/office/officeart/2005/8/layout/orgChart1"/>
    <dgm:cxn modelId="{B033C313-DAE4-40DA-8B82-93A3BA51EBAF}" type="presParOf" srcId="{E7590617-76CA-4408-BF5C-C1F6DC4B7085}" destId="{7AF6FC71-0AE7-4790-816C-C8E29DDE5B73}" srcOrd="10" destOrd="0" presId="urn:microsoft.com/office/officeart/2005/8/layout/orgChart1"/>
    <dgm:cxn modelId="{02953AF1-241A-4359-B2C0-25290781188B}" type="presParOf" srcId="{E7590617-76CA-4408-BF5C-C1F6DC4B7085}" destId="{973C96F6-B175-4639-A8E2-F3C7C6856636}" srcOrd="11" destOrd="0" presId="urn:microsoft.com/office/officeart/2005/8/layout/orgChart1"/>
    <dgm:cxn modelId="{D2491D73-F087-4651-942B-73960B53E8CE}" type="presParOf" srcId="{973C96F6-B175-4639-A8E2-F3C7C6856636}" destId="{59F87A19-0CE3-47F7-B046-D895AF48702B}" srcOrd="0" destOrd="0" presId="urn:microsoft.com/office/officeart/2005/8/layout/orgChart1"/>
    <dgm:cxn modelId="{8B2808C4-357A-4C1B-8AFB-F0D5E78B461D}" type="presParOf" srcId="{59F87A19-0CE3-47F7-B046-D895AF48702B}" destId="{2F10355C-826C-407C-A3BD-6F32DCCED5D0}" srcOrd="0" destOrd="0" presId="urn:microsoft.com/office/officeart/2005/8/layout/orgChart1"/>
    <dgm:cxn modelId="{AA7BBB8B-0238-47BD-AE43-D09F598F083F}" type="presParOf" srcId="{59F87A19-0CE3-47F7-B046-D895AF48702B}" destId="{75818556-0D0C-4549-B4C5-E45FA94C33AC}" srcOrd="1" destOrd="0" presId="urn:microsoft.com/office/officeart/2005/8/layout/orgChart1"/>
    <dgm:cxn modelId="{75CEED3F-2C48-4868-8399-E405335E38E4}" type="presParOf" srcId="{973C96F6-B175-4639-A8E2-F3C7C6856636}" destId="{5347A050-D287-4E29-B2E0-FB0E5E8E2429}" srcOrd="1" destOrd="0" presId="urn:microsoft.com/office/officeart/2005/8/layout/orgChart1"/>
    <dgm:cxn modelId="{B6681D25-5413-4F4A-B7A9-2A7CFAEF3415}" type="presParOf" srcId="{973C96F6-B175-4639-A8E2-F3C7C6856636}" destId="{62FA557E-DC99-4DC1-9D55-795FE54CF58D}" srcOrd="2" destOrd="0" presId="urn:microsoft.com/office/officeart/2005/8/layout/orgChart1"/>
    <dgm:cxn modelId="{A0406419-B28D-4A8B-A93F-6DB1AC06CEC9}" type="presParOf" srcId="{C591DD43-4E16-4BEC-AB14-233237C5DC2C}" destId="{6F237278-5412-4FEE-A27C-53736DCCEBF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4422228-6FD0-4BD5-B3C8-80648DB1D68A}"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A07FAD2C-A949-4DC5-BF23-E5F5B5591C92}">
      <dgm:prSet phldrT="[Metin]"/>
      <dgm:spPr/>
      <dgm:t>
        <a:bodyPr/>
        <a:lstStyle/>
        <a:p>
          <a:r>
            <a:rPr lang="tr-TR" dirty="0"/>
            <a:t>Acentenin Hakları (TTK m. 120)</a:t>
          </a:r>
        </a:p>
      </dgm:t>
    </dgm:pt>
    <dgm:pt modelId="{4CACD974-F9A5-443E-AF6D-E74EFE728AA6}" type="parTrans" cxnId="{AE84384D-73A2-4548-B011-825D7B9F209F}">
      <dgm:prSet/>
      <dgm:spPr/>
      <dgm:t>
        <a:bodyPr/>
        <a:lstStyle/>
        <a:p>
          <a:endParaRPr lang="tr-TR"/>
        </a:p>
      </dgm:t>
    </dgm:pt>
    <dgm:pt modelId="{650C89FE-2998-4C84-A457-E27727DF8303}" type="sibTrans" cxnId="{AE84384D-73A2-4548-B011-825D7B9F209F}">
      <dgm:prSet/>
      <dgm:spPr/>
      <dgm:t>
        <a:bodyPr/>
        <a:lstStyle/>
        <a:p>
          <a:endParaRPr lang="tr-TR"/>
        </a:p>
      </dgm:t>
    </dgm:pt>
    <dgm:pt modelId="{2556F743-AB28-4D5E-87AE-A9A830D7160F}">
      <dgm:prSet phldrT="[Metin]"/>
      <dgm:spPr/>
      <dgm:t>
        <a:bodyPr/>
        <a:lstStyle/>
        <a:p>
          <a:r>
            <a:rPr lang="tr-TR" dirty="0"/>
            <a:t>Ücret Talep Etme (TTK 113 vd.) </a:t>
          </a:r>
        </a:p>
      </dgm:t>
    </dgm:pt>
    <dgm:pt modelId="{90148D20-B73F-4B4E-87C8-FD800C4D9ED3}" type="parTrans" cxnId="{406B00CB-5016-414C-8845-5E2B083BB9EB}">
      <dgm:prSet/>
      <dgm:spPr/>
      <dgm:t>
        <a:bodyPr/>
        <a:lstStyle/>
        <a:p>
          <a:endParaRPr lang="tr-TR"/>
        </a:p>
      </dgm:t>
    </dgm:pt>
    <dgm:pt modelId="{51DAA421-1B51-4268-ACA6-8BBFA6E93AE3}" type="sibTrans" cxnId="{406B00CB-5016-414C-8845-5E2B083BB9EB}">
      <dgm:prSet/>
      <dgm:spPr/>
      <dgm:t>
        <a:bodyPr/>
        <a:lstStyle/>
        <a:p>
          <a:endParaRPr lang="tr-TR"/>
        </a:p>
      </dgm:t>
    </dgm:pt>
    <dgm:pt modelId="{80AB4B93-F5BB-4010-BAAF-A2E763D2FBD2}">
      <dgm:prSet phldrT="[Metin]"/>
      <dgm:spPr/>
      <dgm:t>
        <a:bodyPr/>
        <a:lstStyle/>
        <a:p>
          <a:r>
            <a:rPr lang="tr-TR" dirty="0"/>
            <a:t>Ücreti ile Bilgi Verilmesini Talep Etme (TTK m. 116.2)</a:t>
          </a:r>
        </a:p>
      </dgm:t>
    </dgm:pt>
    <dgm:pt modelId="{FAC1D5B3-1C7D-4848-9E9B-27273B3AAD4B}" type="parTrans" cxnId="{4FAC5E26-F683-47A2-A294-8AC7365CBEEF}">
      <dgm:prSet/>
      <dgm:spPr/>
      <dgm:t>
        <a:bodyPr/>
        <a:lstStyle/>
        <a:p>
          <a:endParaRPr lang="tr-TR"/>
        </a:p>
      </dgm:t>
    </dgm:pt>
    <dgm:pt modelId="{B30BA0CF-E01D-4146-878B-B300163C5429}" type="sibTrans" cxnId="{4FAC5E26-F683-47A2-A294-8AC7365CBEEF}">
      <dgm:prSet/>
      <dgm:spPr/>
      <dgm:t>
        <a:bodyPr/>
        <a:lstStyle/>
        <a:p>
          <a:endParaRPr lang="tr-TR"/>
        </a:p>
      </dgm:t>
    </dgm:pt>
    <dgm:pt modelId="{3CF8DE18-B623-4CBF-B6B8-F270772E8FC8}">
      <dgm:prSet phldrT="[Metin]"/>
      <dgm:spPr/>
      <dgm:t>
        <a:bodyPr/>
        <a:lstStyle/>
        <a:p>
          <a:r>
            <a:rPr lang="tr-TR" dirty="0"/>
            <a:t>Olağanüstü masrafları talep etme (TTK m. 117)</a:t>
          </a:r>
        </a:p>
      </dgm:t>
    </dgm:pt>
    <dgm:pt modelId="{3517953F-C0CA-4846-9BD3-45F496A1BAEF}" type="parTrans" cxnId="{60620B45-BF91-4620-B5A1-5F11D07AF343}">
      <dgm:prSet/>
      <dgm:spPr/>
      <dgm:t>
        <a:bodyPr/>
        <a:lstStyle/>
        <a:p>
          <a:endParaRPr lang="tr-TR"/>
        </a:p>
      </dgm:t>
    </dgm:pt>
    <dgm:pt modelId="{EF51D631-49D1-4E56-9682-E826A3D4FE5C}" type="sibTrans" cxnId="{60620B45-BF91-4620-B5A1-5F11D07AF343}">
      <dgm:prSet/>
      <dgm:spPr/>
      <dgm:t>
        <a:bodyPr/>
        <a:lstStyle/>
        <a:p>
          <a:endParaRPr lang="tr-TR"/>
        </a:p>
      </dgm:t>
    </dgm:pt>
    <dgm:pt modelId="{EC8BF792-2E0A-4D24-BE22-B296E2E34D39}">
      <dgm:prSet/>
      <dgm:spPr/>
      <dgm:t>
        <a:bodyPr/>
        <a:lstStyle/>
        <a:p>
          <a:r>
            <a:rPr lang="tr-TR" dirty="0"/>
            <a:t>Hapis Hakkı (TTK m. 119)</a:t>
          </a:r>
        </a:p>
      </dgm:t>
    </dgm:pt>
    <dgm:pt modelId="{79372CC9-9631-429D-96CE-18471881AAD2}" type="parTrans" cxnId="{87BF40CD-C6A2-4840-BA17-36F576348BE7}">
      <dgm:prSet/>
      <dgm:spPr/>
      <dgm:t>
        <a:bodyPr/>
        <a:lstStyle/>
        <a:p>
          <a:endParaRPr lang="tr-TR"/>
        </a:p>
      </dgm:t>
    </dgm:pt>
    <dgm:pt modelId="{88B8DDB0-FB56-42AB-AC90-0B936FAB1CAC}" type="sibTrans" cxnId="{87BF40CD-C6A2-4840-BA17-36F576348BE7}">
      <dgm:prSet/>
      <dgm:spPr/>
      <dgm:t>
        <a:bodyPr/>
        <a:lstStyle/>
        <a:p>
          <a:endParaRPr lang="tr-TR"/>
        </a:p>
      </dgm:t>
    </dgm:pt>
    <dgm:pt modelId="{DD67AC2F-394D-45E6-B58E-ADD723081CA8}">
      <dgm:prSet/>
      <dgm:spPr/>
      <dgm:t>
        <a:bodyPr/>
        <a:lstStyle/>
        <a:p>
          <a:r>
            <a:rPr lang="tr-TR" dirty="0"/>
            <a:t>Acentenin tahsil ettiği paralar?</a:t>
          </a:r>
        </a:p>
      </dgm:t>
    </dgm:pt>
    <dgm:pt modelId="{EA2FC64A-D243-4F69-9CEB-84F4BC54A7C4}" type="parTrans" cxnId="{8BCBD374-B66F-4E3D-AF20-746325A9373A}">
      <dgm:prSet/>
      <dgm:spPr/>
      <dgm:t>
        <a:bodyPr/>
        <a:lstStyle/>
        <a:p>
          <a:endParaRPr lang="tr-TR"/>
        </a:p>
      </dgm:t>
    </dgm:pt>
    <dgm:pt modelId="{C5CE8340-9299-4674-BA10-E2B684CF1FF1}" type="sibTrans" cxnId="{8BCBD374-B66F-4E3D-AF20-746325A9373A}">
      <dgm:prSet/>
      <dgm:spPr/>
      <dgm:t>
        <a:bodyPr/>
        <a:lstStyle/>
        <a:p>
          <a:endParaRPr lang="tr-TR"/>
        </a:p>
      </dgm:t>
    </dgm:pt>
    <dgm:pt modelId="{95900668-8B11-4B3C-80D4-C9C588807CC5}" type="pres">
      <dgm:prSet presAssocID="{44422228-6FD0-4BD5-B3C8-80648DB1D68A}" presName="hierChild1" presStyleCnt="0">
        <dgm:presLayoutVars>
          <dgm:orgChart val="1"/>
          <dgm:chPref val="1"/>
          <dgm:dir/>
          <dgm:animOne val="branch"/>
          <dgm:animLvl val="lvl"/>
          <dgm:resizeHandles/>
        </dgm:presLayoutVars>
      </dgm:prSet>
      <dgm:spPr/>
    </dgm:pt>
    <dgm:pt modelId="{CDE97858-B90B-4B43-86B0-6BC75DBF7E0B}" type="pres">
      <dgm:prSet presAssocID="{A07FAD2C-A949-4DC5-BF23-E5F5B5591C92}" presName="hierRoot1" presStyleCnt="0">
        <dgm:presLayoutVars>
          <dgm:hierBranch val="init"/>
        </dgm:presLayoutVars>
      </dgm:prSet>
      <dgm:spPr/>
    </dgm:pt>
    <dgm:pt modelId="{FD401D45-D553-4CE8-8409-9AA4A784CC27}" type="pres">
      <dgm:prSet presAssocID="{A07FAD2C-A949-4DC5-BF23-E5F5B5591C92}" presName="rootComposite1" presStyleCnt="0"/>
      <dgm:spPr/>
    </dgm:pt>
    <dgm:pt modelId="{D8A64351-48A6-4873-BB7E-F235D1D32991}" type="pres">
      <dgm:prSet presAssocID="{A07FAD2C-A949-4DC5-BF23-E5F5B5591C92}" presName="rootText1" presStyleLbl="node0" presStyleIdx="0" presStyleCnt="1">
        <dgm:presLayoutVars>
          <dgm:chPref val="3"/>
        </dgm:presLayoutVars>
      </dgm:prSet>
      <dgm:spPr/>
    </dgm:pt>
    <dgm:pt modelId="{4E82E461-DC35-48CB-A4F5-436CEF40989A}" type="pres">
      <dgm:prSet presAssocID="{A07FAD2C-A949-4DC5-BF23-E5F5B5591C92}" presName="rootConnector1" presStyleLbl="node1" presStyleIdx="0" presStyleCnt="0"/>
      <dgm:spPr/>
    </dgm:pt>
    <dgm:pt modelId="{9CAD85FB-0657-41BD-B132-E3E732AAC467}" type="pres">
      <dgm:prSet presAssocID="{A07FAD2C-A949-4DC5-BF23-E5F5B5591C92}" presName="hierChild2" presStyleCnt="0"/>
      <dgm:spPr/>
    </dgm:pt>
    <dgm:pt modelId="{4B45B18D-5E06-4B2D-BF70-079994042C50}" type="pres">
      <dgm:prSet presAssocID="{90148D20-B73F-4B4E-87C8-FD800C4D9ED3}" presName="Name37" presStyleLbl="parChTrans1D2" presStyleIdx="0" presStyleCnt="4"/>
      <dgm:spPr/>
    </dgm:pt>
    <dgm:pt modelId="{E14D6E77-8BE7-43A9-90F5-7E78FBF1B7D6}" type="pres">
      <dgm:prSet presAssocID="{2556F743-AB28-4D5E-87AE-A9A830D7160F}" presName="hierRoot2" presStyleCnt="0">
        <dgm:presLayoutVars>
          <dgm:hierBranch val="init"/>
        </dgm:presLayoutVars>
      </dgm:prSet>
      <dgm:spPr/>
    </dgm:pt>
    <dgm:pt modelId="{81EBBF1E-CB85-4D1E-A7A3-D0429135007F}" type="pres">
      <dgm:prSet presAssocID="{2556F743-AB28-4D5E-87AE-A9A830D7160F}" presName="rootComposite" presStyleCnt="0"/>
      <dgm:spPr/>
    </dgm:pt>
    <dgm:pt modelId="{C22E92A3-236F-47AB-966E-A7C740F7C472}" type="pres">
      <dgm:prSet presAssocID="{2556F743-AB28-4D5E-87AE-A9A830D7160F}" presName="rootText" presStyleLbl="node2" presStyleIdx="0" presStyleCnt="4">
        <dgm:presLayoutVars>
          <dgm:chPref val="3"/>
        </dgm:presLayoutVars>
      </dgm:prSet>
      <dgm:spPr/>
    </dgm:pt>
    <dgm:pt modelId="{05FE2964-CB0A-4070-939F-6A895C439F84}" type="pres">
      <dgm:prSet presAssocID="{2556F743-AB28-4D5E-87AE-A9A830D7160F}" presName="rootConnector" presStyleLbl="node2" presStyleIdx="0" presStyleCnt="4"/>
      <dgm:spPr/>
    </dgm:pt>
    <dgm:pt modelId="{C5BEABD5-EE02-48B4-BEA0-041257927751}" type="pres">
      <dgm:prSet presAssocID="{2556F743-AB28-4D5E-87AE-A9A830D7160F}" presName="hierChild4" presStyleCnt="0"/>
      <dgm:spPr/>
    </dgm:pt>
    <dgm:pt modelId="{92561551-CAEE-4542-932E-362113DACD0B}" type="pres">
      <dgm:prSet presAssocID="{2556F743-AB28-4D5E-87AE-A9A830D7160F}" presName="hierChild5" presStyleCnt="0"/>
      <dgm:spPr/>
    </dgm:pt>
    <dgm:pt modelId="{3EDA0ACC-B261-44C2-A0AD-8824A61A945A}" type="pres">
      <dgm:prSet presAssocID="{FAC1D5B3-1C7D-4848-9E9B-27273B3AAD4B}" presName="Name37" presStyleLbl="parChTrans1D2" presStyleIdx="1" presStyleCnt="4"/>
      <dgm:spPr/>
    </dgm:pt>
    <dgm:pt modelId="{B079CC85-3A56-4EEC-AD90-AADE48AB6630}" type="pres">
      <dgm:prSet presAssocID="{80AB4B93-F5BB-4010-BAAF-A2E763D2FBD2}" presName="hierRoot2" presStyleCnt="0">
        <dgm:presLayoutVars>
          <dgm:hierBranch val="init"/>
        </dgm:presLayoutVars>
      </dgm:prSet>
      <dgm:spPr/>
    </dgm:pt>
    <dgm:pt modelId="{49052A3F-C8A4-40D9-B242-7B9F89F8A6F9}" type="pres">
      <dgm:prSet presAssocID="{80AB4B93-F5BB-4010-BAAF-A2E763D2FBD2}" presName="rootComposite" presStyleCnt="0"/>
      <dgm:spPr/>
    </dgm:pt>
    <dgm:pt modelId="{58A51902-8893-413F-9544-A3281EFA87AF}" type="pres">
      <dgm:prSet presAssocID="{80AB4B93-F5BB-4010-BAAF-A2E763D2FBD2}" presName="rootText" presStyleLbl="node2" presStyleIdx="1" presStyleCnt="4">
        <dgm:presLayoutVars>
          <dgm:chPref val="3"/>
        </dgm:presLayoutVars>
      </dgm:prSet>
      <dgm:spPr/>
    </dgm:pt>
    <dgm:pt modelId="{BE59D808-9FF6-4AC1-9290-5F5FC95C7AF6}" type="pres">
      <dgm:prSet presAssocID="{80AB4B93-F5BB-4010-BAAF-A2E763D2FBD2}" presName="rootConnector" presStyleLbl="node2" presStyleIdx="1" presStyleCnt="4"/>
      <dgm:spPr/>
    </dgm:pt>
    <dgm:pt modelId="{641A3461-70BF-47D9-A496-35235149A68E}" type="pres">
      <dgm:prSet presAssocID="{80AB4B93-F5BB-4010-BAAF-A2E763D2FBD2}" presName="hierChild4" presStyleCnt="0"/>
      <dgm:spPr/>
    </dgm:pt>
    <dgm:pt modelId="{57991689-9CD5-49FB-8739-63E9CF1CC97F}" type="pres">
      <dgm:prSet presAssocID="{80AB4B93-F5BB-4010-BAAF-A2E763D2FBD2}" presName="hierChild5" presStyleCnt="0"/>
      <dgm:spPr/>
    </dgm:pt>
    <dgm:pt modelId="{2A5C48F5-B04F-4377-B964-57306F2986A1}" type="pres">
      <dgm:prSet presAssocID="{3517953F-C0CA-4846-9BD3-45F496A1BAEF}" presName="Name37" presStyleLbl="parChTrans1D2" presStyleIdx="2" presStyleCnt="4"/>
      <dgm:spPr/>
    </dgm:pt>
    <dgm:pt modelId="{2F3AFC60-C80E-4CEB-BE6D-F40E8D6B0EBF}" type="pres">
      <dgm:prSet presAssocID="{3CF8DE18-B623-4CBF-B6B8-F270772E8FC8}" presName="hierRoot2" presStyleCnt="0">
        <dgm:presLayoutVars>
          <dgm:hierBranch val="init"/>
        </dgm:presLayoutVars>
      </dgm:prSet>
      <dgm:spPr/>
    </dgm:pt>
    <dgm:pt modelId="{8AFA49C3-91DE-4CE8-9ECC-5B727ECC2A32}" type="pres">
      <dgm:prSet presAssocID="{3CF8DE18-B623-4CBF-B6B8-F270772E8FC8}" presName="rootComposite" presStyleCnt="0"/>
      <dgm:spPr/>
    </dgm:pt>
    <dgm:pt modelId="{BAA547AB-0F50-4435-9B35-36FD6ADA088C}" type="pres">
      <dgm:prSet presAssocID="{3CF8DE18-B623-4CBF-B6B8-F270772E8FC8}" presName="rootText" presStyleLbl="node2" presStyleIdx="2" presStyleCnt="4">
        <dgm:presLayoutVars>
          <dgm:chPref val="3"/>
        </dgm:presLayoutVars>
      </dgm:prSet>
      <dgm:spPr/>
    </dgm:pt>
    <dgm:pt modelId="{3927C4BB-7BB4-4162-AE47-39449F49C5FE}" type="pres">
      <dgm:prSet presAssocID="{3CF8DE18-B623-4CBF-B6B8-F270772E8FC8}" presName="rootConnector" presStyleLbl="node2" presStyleIdx="2" presStyleCnt="4"/>
      <dgm:spPr/>
    </dgm:pt>
    <dgm:pt modelId="{EFF4AA0A-02FD-47BD-97AC-DA8FCA4CA47A}" type="pres">
      <dgm:prSet presAssocID="{3CF8DE18-B623-4CBF-B6B8-F270772E8FC8}" presName="hierChild4" presStyleCnt="0"/>
      <dgm:spPr/>
    </dgm:pt>
    <dgm:pt modelId="{94B068D5-2B1A-4EC0-8134-710D77616855}" type="pres">
      <dgm:prSet presAssocID="{3CF8DE18-B623-4CBF-B6B8-F270772E8FC8}" presName="hierChild5" presStyleCnt="0"/>
      <dgm:spPr/>
    </dgm:pt>
    <dgm:pt modelId="{77F99016-7BC5-4B25-A76D-E0D93A29FBF1}" type="pres">
      <dgm:prSet presAssocID="{79372CC9-9631-429D-96CE-18471881AAD2}" presName="Name37" presStyleLbl="parChTrans1D2" presStyleIdx="3" presStyleCnt="4"/>
      <dgm:spPr/>
    </dgm:pt>
    <dgm:pt modelId="{44B22DCF-C8BC-4ABB-8356-E370D544A95B}" type="pres">
      <dgm:prSet presAssocID="{EC8BF792-2E0A-4D24-BE22-B296E2E34D39}" presName="hierRoot2" presStyleCnt="0">
        <dgm:presLayoutVars>
          <dgm:hierBranch val="init"/>
        </dgm:presLayoutVars>
      </dgm:prSet>
      <dgm:spPr/>
    </dgm:pt>
    <dgm:pt modelId="{16BB4457-314A-4732-9E90-4A42F5647D88}" type="pres">
      <dgm:prSet presAssocID="{EC8BF792-2E0A-4D24-BE22-B296E2E34D39}" presName="rootComposite" presStyleCnt="0"/>
      <dgm:spPr/>
    </dgm:pt>
    <dgm:pt modelId="{E2CCA9C4-D9E5-4BD0-A790-37978196FFA5}" type="pres">
      <dgm:prSet presAssocID="{EC8BF792-2E0A-4D24-BE22-B296E2E34D39}" presName="rootText" presStyleLbl="node2" presStyleIdx="3" presStyleCnt="4">
        <dgm:presLayoutVars>
          <dgm:chPref val="3"/>
        </dgm:presLayoutVars>
      </dgm:prSet>
      <dgm:spPr/>
    </dgm:pt>
    <dgm:pt modelId="{32746565-7807-487A-BFB2-5102CC955369}" type="pres">
      <dgm:prSet presAssocID="{EC8BF792-2E0A-4D24-BE22-B296E2E34D39}" presName="rootConnector" presStyleLbl="node2" presStyleIdx="3" presStyleCnt="4"/>
      <dgm:spPr/>
    </dgm:pt>
    <dgm:pt modelId="{67209C45-9451-42CB-8E2E-83E8AC67ADD6}" type="pres">
      <dgm:prSet presAssocID="{EC8BF792-2E0A-4D24-BE22-B296E2E34D39}" presName="hierChild4" presStyleCnt="0"/>
      <dgm:spPr/>
    </dgm:pt>
    <dgm:pt modelId="{BC13F8E3-2DB1-47A1-B4D6-6CE71CD838CC}" type="pres">
      <dgm:prSet presAssocID="{EA2FC64A-D243-4F69-9CEB-84F4BC54A7C4}" presName="Name37" presStyleLbl="parChTrans1D3" presStyleIdx="0" presStyleCnt="1"/>
      <dgm:spPr/>
    </dgm:pt>
    <dgm:pt modelId="{BC3A99F9-62D1-4EF9-BE74-630EE8C024AB}" type="pres">
      <dgm:prSet presAssocID="{DD67AC2F-394D-45E6-B58E-ADD723081CA8}" presName="hierRoot2" presStyleCnt="0">
        <dgm:presLayoutVars>
          <dgm:hierBranch val="init"/>
        </dgm:presLayoutVars>
      </dgm:prSet>
      <dgm:spPr/>
    </dgm:pt>
    <dgm:pt modelId="{77635C3C-D0CD-4B5C-B11F-0A5797AC2208}" type="pres">
      <dgm:prSet presAssocID="{DD67AC2F-394D-45E6-B58E-ADD723081CA8}" presName="rootComposite" presStyleCnt="0"/>
      <dgm:spPr/>
    </dgm:pt>
    <dgm:pt modelId="{114B2941-0943-4D4F-9217-5DA6078DB9F4}" type="pres">
      <dgm:prSet presAssocID="{DD67AC2F-394D-45E6-B58E-ADD723081CA8}" presName="rootText" presStyleLbl="node3" presStyleIdx="0" presStyleCnt="1">
        <dgm:presLayoutVars>
          <dgm:chPref val="3"/>
        </dgm:presLayoutVars>
      </dgm:prSet>
      <dgm:spPr/>
    </dgm:pt>
    <dgm:pt modelId="{376D4FC1-6498-4EF6-A1A8-D17119AE101C}" type="pres">
      <dgm:prSet presAssocID="{DD67AC2F-394D-45E6-B58E-ADD723081CA8}" presName="rootConnector" presStyleLbl="node3" presStyleIdx="0" presStyleCnt="1"/>
      <dgm:spPr/>
    </dgm:pt>
    <dgm:pt modelId="{CA06E12B-113F-46DB-BC17-358C20B2C78C}" type="pres">
      <dgm:prSet presAssocID="{DD67AC2F-394D-45E6-B58E-ADD723081CA8}" presName="hierChild4" presStyleCnt="0"/>
      <dgm:spPr/>
    </dgm:pt>
    <dgm:pt modelId="{CDB44B36-FF53-4E9F-921B-E73E634D919D}" type="pres">
      <dgm:prSet presAssocID="{DD67AC2F-394D-45E6-B58E-ADD723081CA8}" presName="hierChild5" presStyleCnt="0"/>
      <dgm:spPr/>
    </dgm:pt>
    <dgm:pt modelId="{103AEFD0-C3BF-4AD6-8C1F-EC6B94EBF820}" type="pres">
      <dgm:prSet presAssocID="{EC8BF792-2E0A-4D24-BE22-B296E2E34D39}" presName="hierChild5" presStyleCnt="0"/>
      <dgm:spPr/>
    </dgm:pt>
    <dgm:pt modelId="{923FB982-54EC-4643-B9A7-D22D862D92A6}" type="pres">
      <dgm:prSet presAssocID="{A07FAD2C-A949-4DC5-BF23-E5F5B5591C92}" presName="hierChild3" presStyleCnt="0"/>
      <dgm:spPr/>
    </dgm:pt>
  </dgm:ptLst>
  <dgm:cxnLst>
    <dgm:cxn modelId="{D853AC05-BD6E-41A3-AE6F-3A4CD85DBFCE}" type="presOf" srcId="{3CF8DE18-B623-4CBF-B6B8-F270772E8FC8}" destId="{BAA547AB-0F50-4435-9B35-36FD6ADA088C}" srcOrd="0" destOrd="0" presId="urn:microsoft.com/office/officeart/2005/8/layout/orgChart1"/>
    <dgm:cxn modelId="{BFD47311-3F52-4CBB-8BE8-86D0ECD1EF73}" type="presOf" srcId="{EC8BF792-2E0A-4D24-BE22-B296E2E34D39}" destId="{32746565-7807-487A-BFB2-5102CC955369}" srcOrd="1" destOrd="0" presId="urn:microsoft.com/office/officeart/2005/8/layout/orgChart1"/>
    <dgm:cxn modelId="{4FAC5E26-F683-47A2-A294-8AC7365CBEEF}" srcId="{A07FAD2C-A949-4DC5-BF23-E5F5B5591C92}" destId="{80AB4B93-F5BB-4010-BAAF-A2E763D2FBD2}" srcOrd="1" destOrd="0" parTransId="{FAC1D5B3-1C7D-4848-9E9B-27273B3AAD4B}" sibTransId="{B30BA0CF-E01D-4146-878B-B300163C5429}"/>
    <dgm:cxn modelId="{1310342F-2B94-4A53-B66F-C501B698BD06}" type="presOf" srcId="{44422228-6FD0-4BD5-B3C8-80648DB1D68A}" destId="{95900668-8B11-4B3C-80D4-C9C588807CC5}" srcOrd="0" destOrd="0" presId="urn:microsoft.com/office/officeart/2005/8/layout/orgChart1"/>
    <dgm:cxn modelId="{0B9AF33B-B837-4A8E-B0FA-D92C5F6C6BB1}" type="presOf" srcId="{A07FAD2C-A949-4DC5-BF23-E5F5B5591C92}" destId="{4E82E461-DC35-48CB-A4F5-436CEF40989A}" srcOrd="1" destOrd="0" presId="urn:microsoft.com/office/officeart/2005/8/layout/orgChart1"/>
    <dgm:cxn modelId="{60620B45-BF91-4620-B5A1-5F11D07AF343}" srcId="{A07FAD2C-A949-4DC5-BF23-E5F5B5591C92}" destId="{3CF8DE18-B623-4CBF-B6B8-F270772E8FC8}" srcOrd="2" destOrd="0" parTransId="{3517953F-C0CA-4846-9BD3-45F496A1BAEF}" sibTransId="{EF51D631-49D1-4E56-9682-E826A3D4FE5C}"/>
    <dgm:cxn modelId="{AE84384D-73A2-4548-B011-825D7B9F209F}" srcId="{44422228-6FD0-4BD5-B3C8-80648DB1D68A}" destId="{A07FAD2C-A949-4DC5-BF23-E5F5B5591C92}" srcOrd="0" destOrd="0" parTransId="{4CACD974-F9A5-443E-AF6D-E74EFE728AA6}" sibTransId="{650C89FE-2998-4C84-A457-E27727DF8303}"/>
    <dgm:cxn modelId="{BB874F6D-8FB6-4403-B084-9AB4400B4F5C}" type="presOf" srcId="{DD67AC2F-394D-45E6-B58E-ADD723081CA8}" destId="{376D4FC1-6498-4EF6-A1A8-D17119AE101C}" srcOrd="1" destOrd="0" presId="urn:microsoft.com/office/officeart/2005/8/layout/orgChart1"/>
    <dgm:cxn modelId="{8BCBD374-B66F-4E3D-AF20-746325A9373A}" srcId="{EC8BF792-2E0A-4D24-BE22-B296E2E34D39}" destId="{DD67AC2F-394D-45E6-B58E-ADD723081CA8}" srcOrd="0" destOrd="0" parTransId="{EA2FC64A-D243-4F69-9CEB-84F4BC54A7C4}" sibTransId="{C5CE8340-9299-4674-BA10-E2B684CF1FF1}"/>
    <dgm:cxn modelId="{9D3F4377-43C3-4299-BE44-E32E3F37B2FA}" type="presOf" srcId="{3517953F-C0CA-4846-9BD3-45F496A1BAEF}" destId="{2A5C48F5-B04F-4377-B964-57306F2986A1}" srcOrd="0" destOrd="0" presId="urn:microsoft.com/office/officeart/2005/8/layout/orgChart1"/>
    <dgm:cxn modelId="{5C0CB05A-B2B3-4A73-8D1F-DDF49CE3B778}" type="presOf" srcId="{A07FAD2C-A949-4DC5-BF23-E5F5B5591C92}" destId="{D8A64351-48A6-4873-BB7E-F235D1D32991}" srcOrd="0" destOrd="0" presId="urn:microsoft.com/office/officeart/2005/8/layout/orgChart1"/>
    <dgm:cxn modelId="{92A91C7C-BA5F-40F1-BA5F-22626C234DBB}" type="presOf" srcId="{DD67AC2F-394D-45E6-B58E-ADD723081CA8}" destId="{114B2941-0943-4D4F-9217-5DA6078DB9F4}" srcOrd="0" destOrd="0" presId="urn:microsoft.com/office/officeart/2005/8/layout/orgChart1"/>
    <dgm:cxn modelId="{AAC72DA1-AE02-4092-9E2B-A31D02C1BDE6}" type="presOf" srcId="{2556F743-AB28-4D5E-87AE-A9A830D7160F}" destId="{05FE2964-CB0A-4070-939F-6A895C439F84}" srcOrd="1" destOrd="0" presId="urn:microsoft.com/office/officeart/2005/8/layout/orgChart1"/>
    <dgm:cxn modelId="{12637AA2-E677-4674-96DA-5EA5F78C5468}" type="presOf" srcId="{80AB4B93-F5BB-4010-BAAF-A2E763D2FBD2}" destId="{BE59D808-9FF6-4AC1-9290-5F5FC95C7AF6}" srcOrd="1" destOrd="0" presId="urn:microsoft.com/office/officeart/2005/8/layout/orgChart1"/>
    <dgm:cxn modelId="{4BA233AE-AD73-4705-87DF-D8991BCFBFC6}" type="presOf" srcId="{3CF8DE18-B623-4CBF-B6B8-F270772E8FC8}" destId="{3927C4BB-7BB4-4162-AE47-39449F49C5FE}" srcOrd="1" destOrd="0" presId="urn:microsoft.com/office/officeart/2005/8/layout/orgChart1"/>
    <dgm:cxn modelId="{7CA4ECB7-8C45-4BAB-889F-C6039006CCE2}" type="presOf" srcId="{EC8BF792-2E0A-4D24-BE22-B296E2E34D39}" destId="{E2CCA9C4-D9E5-4BD0-A790-37978196FFA5}" srcOrd="0" destOrd="0" presId="urn:microsoft.com/office/officeart/2005/8/layout/orgChart1"/>
    <dgm:cxn modelId="{377AD1C7-D510-4B0F-8036-DBFC3F9F467C}" type="presOf" srcId="{90148D20-B73F-4B4E-87C8-FD800C4D9ED3}" destId="{4B45B18D-5E06-4B2D-BF70-079994042C50}" srcOrd="0" destOrd="0" presId="urn:microsoft.com/office/officeart/2005/8/layout/orgChart1"/>
    <dgm:cxn modelId="{49308ECA-B80F-461A-9202-83F1010D1ACC}" type="presOf" srcId="{2556F743-AB28-4D5E-87AE-A9A830D7160F}" destId="{C22E92A3-236F-47AB-966E-A7C740F7C472}" srcOrd="0" destOrd="0" presId="urn:microsoft.com/office/officeart/2005/8/layout/orgChart1"/>
    <dgm:cxn modelId="{406B00CB-5016-414C-8845-5E2B083BB9EB}" srcId="{A07FAD2C-A949-4DC5-BF23-E5F5B5591C92}" destId="{2556F743-AB28-4D5E-87AE-A9A830D7160F}" srcOrd="0" destOrd="0" parTransId="{90148D20-B73F-4B4E-87C8-FD800C4D9ED3}" sibTransId="{51DAA421-1B51-4268-ACA6-8BBFA6E93AE3}"/>
    <dgm:cxn modelId="{87BF40CD-C6A2-4840-BA17-36F576348BE7}" srcId="{A07FAD2C-A949-4DC5-BF23-E5F5B5591C92}" destId="{EC8BF792-2E0A-4D24-BE22-B296E2E34D39}" srcOrd="3" destOrd="0" parTransId="{79372CC9-9631-429D-96CE-18471881AAD2}" sibTransId="{88B8DDB0-FB56-42AB-AC90-0B936FAB1CAC}"/>
    <dgm:cxn modelId="{04A2AED3-6D33-4083-9BBE-E91571D674DD}" type="presOf" srcId="{80AB4B93-F5BB-4010-BAAF-A2E763D2FBD2}" destId="{58A51902-8893-413F-9544-A3281EFA87AF}" srcOrd="0" destOrd="0" presId="urn:microsoft.com/office/officeart/2005/8/layout/orgChart1"/>
    <dgm:cxn modelId="{D39CEED4-A651-4901-9D99-EB2B020A2E31}" type="presOf" srcId="{EA2FC64A-D243-4F69-9CEB-84F4BC54A7C4}" destId="{BC13F8E3-2DB1-47A1-B4D6-6CE71CD838CC}" srcOrd="0" destOrd="0" presId="urn:microsoft.com/office/officeart/2005/8/layout/orgChart1"/>
    <dgm:cxn modelId="{C03517EA-6F88-4D9C-B647-248E2068B458}" type="presOf" srcId="{79372CC9-9631-429D-96CE-18471881AAD2}" destId="{77F99016-7BC5-4B25-A76D-E0D93A29FBF1}" srcOrd="0" destOrd="0" presId="urn:microsoft.com/office/officeart/2005/8/layout/orgChart1"/>
    <dgm:cxn modelId="{CD46F4EF-BFFB-484E-968E-52DB927CD690}" type="presOf" srcId="{FAC1D5B3-1C7D-4848-9E9B-27273B3AAD4B}" destId="{3EDA0ACC-B261-44C2-A0AD-8824A61A945A}" srcOrd="0" destOrd="0" presId="urn:microsoft.com/office/officeart/2005/8/layout/orgChart1"/>
    <dgm:cxn modelId="{0BB1B7EE-5D5D-42B9-A5F9-D219D88334F7}" type="presParOf" srcId="{95900668-8B11-4B3C-80D4-C9C588807CC5}" destId="{CDE97858-B90B-4B43-86B0-6BC75DBF7E0B}" srcOrd="0" destOrd="0" presId="urn:microsoft.com/office/officeart/2005/8/layout/orgChart1"/>
    <dgm:cxn modelId="{B79D7B36-04F1-41EB-BABE-64D5EF156A4A}" type="presParOf" srcId="{CDE97858-B90B-4B43-86B0-6BC75DBF7E0B}" destId="{FD401D45-D553-4CE8-8409-9AA4A784CC27}" srcOrd="0" destOrd="0" presId="urn:microsoft.com/office/officeart/2005/8/layout/orgChart1"/>
    <dgm:cxn modelId="{02DF35D8-8A35-4229-A463-3ADA3C8B3A8F}" type="presParOf" srcId="{FD401D45-D553-4CE8-8409-9AA4A784CC27}" destId="{D8A64351-48A6-4873-BB7E-F235D1D32991}" srcOrd="0" destOrd="0" presId="urn:microsoft.com/office/officeart/2005/8/layout/orgChart1"/>
    <dgm:cxn modelId="{0CCAC960-5ED3-44FF-B669-0E8783554AA6}" type="presParOf" srcId="{FD401D45-D553-4CE8-8409-9AA4A784CC27}" destId="{4E82E461-DC35-48CB-A4F5-436CEF40989A}" srcOrd="1" destOrd="0" presId="urn:microsoft.com/office/officeart/2005/8/layout/orgChart1"/>
    <dgm:cxn modelId="{14C8B437-58DF-4219-9D21-D85FAFC58288}" type="presParOf" srcId="{CDE97858-B90B-4B43-86B0-6BC75DBF7E0B}" destId="{9CAD85FB-0657-41BD-B132-E3E732AAC467}" srcOrd="1" destOrd="0" presId="urn:microsoft.com/office/officeart/2005/8/layout/orgChart1"/>
    <dgm:cxn modelId="{C5710DBD-2330-4692-BEA8-0E76B3624651}" type="presParOf" srcId="{9CAD85FB-0657-41BD-B132-E3E732AAC467}" destId="{4B45B18D-5E06-4B2D-BF70-079994042C50}" srcOrd="0" destOrd="0" presId="urn:microsoft.com/office/officeart/2005/8/layout/orgChart1"/>
    <dgm:cxn modelId="{C18F3597-6906-4430-ACF0-D34697843A45}" type="presParOf" srcId="{9CAD85FB-0657-41BD-B132-E3E732AAC467}" destId="{E14D6E77-8BE7-43A9-90F5-7E78FBF1B7D6}" srcOrd="1" destOrd="0" presId="urn:microsoft.com/office/officeart/2005/8/layout/orgChart1"/>
    <dgm:cxn modelId="{5E36F03A-C2D1-4475-94E0-D68B1EB896C7}" type="presParOf" srcId="{E14D6E77-8BE7-43A9-90F5-7E78FBF1B7D6}" destId="{81EBBF1E-CB85-4D1E-A7A3-D0429135007F}" srcOrd="0" destOrd="0" presId="urn:microsoft.com/office/officeart/2005/8/layout/orgChart1"/>
    <dgm:cxn modelId="{A3632E54-F3B0-4320-9303-AF51D6B96AC8}" type="presParOf" srcId="{81EBBF1E-CB85-4D1E-A7A3-D0429135007F}" destId="{C22E92A3-236F-47AB-966E-A7C740F7C472}" srcOrd="0" destOrd="0" presId="urn:microsoft.com/office/officeart/2005/8/layout/orgChart1"/>
    <dgm:cxn modelId="{75B6D519-F6BD-4100-BCE0-CD8E72899414}" type="presParOf" srcId="{81EBBF1E-CB85-4D1E-A7A3-D0429135007F}" destId="{05FE2964-CB0A-4070-939F-6A895C439F84}" srcOrd="1" destOrd="0" presId="urn:microsoft.com/office/officeart/2005/8/layout/orgChart1"/>
    <dgm:cxn modelId="{C79FBC14-5392-4F4F-8877-FF500DCC7713}" type="presParOf" srcId="{E14D6E77-8BE7-43A9-90F5-7E78FBF1B7D6}" destId="{C5BEABD5-EE02-48B4-BEA0-041257927751}" srcOrd="1" destOrd="0" presId="urn:microsoft.com/office/officeart/2005/8/layout/orgChart1"/>
    <dgm:cxn modelId="{ADB2347E-90C6-438B-AE63-5A37EB436366}" type="presParOf" srcId="{E14D6E77-8BE7-43A9-90F5-7E78FBF1B7D6}" destId="{92561551-CAEE-4542-932E-362113DACD0B}" srcOrd="2" destOrd="0" presId="urn:microsoft.com/office/officeart/2005/8/layout/orgChart1"/>
    <dgm:cxn modelId="{4D3EC7ED-5A22-48EE-9FD7-2962B9B3AC08}" type="presParOf" srcId="{9CAD85FB-0657-41BD-B132-E3E732AAC467}" destId="{3EDA0ACC-B261-44C2-A0AD-8824A61A945A}" srcOrd="2" destOrd="0" presId="urn:microsoft.com/office/officeart/2005/8/layout/orgChart1"/>
    <dgm:cxn modelId="{B0211C46-2B85-4110-9D1D-799BC896E03F}" type="presParOf" srcId="{9CAD85FB-0657-41BD-B132-E3E732AAC467}" destId="{B079CC85-3A56-4EEC-AD90-AADE48AB6630}" srcOrd="3" destOrd="0" presId="urn:microsoft.com/office/officeart/2005/8/layout/orgChart1"/>
    <dgm:cxn modelId="{777720E5-2F84-48BA-80D3-764EEA8EE5FE}" type="presParOf" srcId="{B079CC85-3A56-4EEC-AD90-AADE48AB6630}" destId="{49052A3F-C8A4-40D9-B242-7B9F89F8A6F9}" srcOrd="0" destOrd="0" presId="urn:microsoft.com/office/officeart/2005/8/layout/orgChart1"/>
    <dgm:cxn modelId="{623981D1-9ACF-4A13-B7DF-4241AD08E5BE}" type="presParOf" srcId="{49052A3F-C8A4-40D9-B242-7B9F89F8A6F9}" destId="{58A51902-8893-413F-9544-A3281EFA87AF}" srcOrd="0" destOrd="0" presId="urn:microsoft.com/office/officeart/2005/8/layout/orgChart1"/>
    <dgm:cxn modelId="{4C5C32BD-FFC5-4F88-9BE9-3B26A092D770}" type="presParOf" srcId="{49052A3F-C8A4-40D9-B242-7B9F89F8A6F9}" destId="{BE59D808-9FF6-4AC1-9290-5F5FC95C7AF6}" srcOrd="1" destOrd="0" presId="urn:microsoft.com/office/officeart/2005/8/layout/orgChart1"/>
    <dgm:cxn modelId="{F5148B6E-97CE-48FF-8FF2-6FDF52C9D3A8}" type="presParOf" srcId="{B079CC85-3A56-4EEC-AD90-AADE48AB6630}" destId="{641A3461-70BF-47D9-A496-35235149A68E}" srcOrd="1" destOrd="0" presId="urn:microsoft.com/office/officeart/2005/8/layout/orgChart1"/>
    <dgm:cxn modelId="{49CFE4BB-5BFE-45A9-A06E-B15E1DE3353C}" type="presParOf" srcId="{B079CC85-3A56-4EEC-AD90-AADE48AB6630}" destId="{57991689-9CD5-49FB-8739-63E9CF1CC97F}" srcOrd="2" destOrd="0" presId="urn:microsoft.com/office/officeart/2005/8/layout/orgChart1"/>
    <dgm:cxn modelId="{205BD960-9A4E-4350-90FF-F39A31DAFD81}" type="presParOf" srcId="{9CAD85FB-0657-41BD-B132-E3E732AAC467}" destId="{2A5C48F5-B04F-4377-B964-57306F2986A1}" srcOrd="4" destOrd="0" presId="urn:microsoft.com/office/officeart/2005/8/layout/orgChart1"/>
    <dgm:cxn modelId="{3D7D77BD-D49D-4609-BC83-CD37AEA6DBC9}" type="presParOf" srcId="{9CAD85FB-0657-41BD-B132-E3E732AAC467}" destId="{2F3AFC60-C80E-4CEB-BE6D-F40E8D6B0EBF}" srcOrd="5" destOrd="0" presId="urn:microsoft.com/office/officeart/2005/8/layout/orgChart1"/>
    <dgm:cxn modelId="{6066485F-C40A-4A83-B652-AACD0600E3C9}" type="presParOf" srcId="{2F3AFC60-C80E-4CEB-BE6D-F40E8D6B0EBF}" destId="{8AFA49C3-91DE-4CE8-9ECC-5B727ECC2A32}" srcOrd="0" destOrd="0" presId="urn:microsoft.com/office/officeart/2005/8/layout/orgChart1"/>
    <dgm:cxn modelId="{5229D835-2380-4BB8-BDCF-5E027AA3C99E}" type="presParOf" srcId="{8AFA49C3-91DE-4CE8-9ECC-5B727ECC2A32}" destId="{BAA547AB-0F50-4435-9B35-36FD6ADA088C}" srcOrd="0" destOrd="0" presId="urn:microsoft.com/office/officeart/2005/8/layout/orgChart1"/>
    <dgm:cxn modelId="{8374FD40-BC3B-44D5-8CCC-8C0BEAAEE0CA}" type="presParOf" srcId="{8AFA49C3-91DE-4CE8-9ECC-5B727ECC2A32}" destId="{3927C4BB-7BB4-4162-AE47-39449F49C5FE}" srcOrd="1" destOrd="0" presId="urn:microsoft.com/office/officeart/2005/8/layout/orgChart1"/>
    <dgm:cxn modelId="{3D203C33-DFA3-4C8F-AF09-D7A86B2BD575}" type="presParOf" srcId="{2F3AFC60-C80E-4CEB-BE6D-F40E8D6B0EBF}" destId="{EFF4AA0A-02FD-47BD-97AC-DA8FCA4CA47A}" srcOrd="1" destOrd="0" presId="urn:microsoft.com/office/officeart/2005/8/layout/orgChart1"/>
    <dgm:cxn modelId="{BA18EA54-70FF-4B3E-9A63-E5A331D8CE1B}" type="presParOf" srcId="{2F3AFC60-C80E-4CEB-BE6D-F40E8D6B0EBF}" destId="{94B068D5-2B1A-4EC0-8134-710D77616855}" srcOrd="2" destOrd="0" presId="urn:microsoft.com/office/officeart/2005/8/layout/orgChart1"/>
    <dgm:cxn modelId="{9525332A-DBF4-49C7-A7DF-12D355663851}" type="presParOf" srcId="{9CAD85FB-0657-41BD-B132-E3E732AAC467}" destId="{77F99016-7BC5-4B25-A76D-E0D93A29FBF1}" srcOrd="6" destOrd="0" presId="urn:microsoft.com/office/officeart/2005/8/layout/orgChart1"/>
    <dgm:cxn modelId="{BFE8C2B1-A755-44B6-BF25-455AE4E2A84D}" type="presParOf" srcId="{9CAD85FB-0657-41BD-B132-E3E732AAC467}" destId="{44B22DCF-C8BC-4ABB-8356-E370D544A95B}" srcOrd="7" destOrd="0" presId="urn:microsoft.com/office/officeart/2005/8/layout/orgChart1"/>
    <dgm:cxn modelId="{8FDF149E-6D50-4C78-8677-04C38CD26857}" type="presParOf" srcId="{44B22DCF-C8BC-4ABB-8356-E370D544A95B}" destId="{16BB4457-314A-4732-9E90-4A42F5647D88}" srcOrd="0" destOrd="0" presId="urn:microsoft.com/office/officeart/2005/8/layout/orgChart1"/>
    <dgm:cxn modelId="{95B93072-7A5C-4477-92AA-76D0BA28A5C3}" type="presParOf" srcId="{16BB4457-314A-4732-9E90-4A42F5647D88}" destId="{E2CCA9C4-D9E5-4BD0-A790-37978196FFA5}" srcOrd="0" destOrd="0" presId="urn:microsoft.com/office/officeart/2005/8/layout/orgChart1"/>
    <dgm:cxn modelId="{2A2673F9-FA79-4AE6-B104-4FF5D00E616A}" type="presParOf" srcId="{16BB4457-314A-4732-9E90-4A42F5647D88}" destId="{32746565-7807-487A-BFB2-5102CC955369}" srcOrd="1" destOrd="0" presId="urn:microsoft.com/office/officeart/2005/8/layout/orgChart1"/>
    <dgm:cxn modelId="{7DF9C28D-7ED5-4EB8-A1C2-03D408594582}" type="presParOf" srcId="{44B22DCF-C8BC-4ABB-8356-E370D544A95B}" destId="{67209C45-9451-42CB-8E2E-83E8AC67ADD6}" srcOrd="1" destOrd="0" presId="urn:microsoft.com/office/officeart/2005/8/layout/orgChart1"/>
    <dgm:cxn modelId="{0E0A1351-FC31-4940-B972-79F5CCE5E98B}" type="presParOf" srcId="{67209C45-9451-42CB-8E2E-83E8AC67ADD6}" destId="{BC13F8E3-2DB1-47A1-B4D6-6CE71CD838CC}" srcOrd="0" destOrd="0" presId="urn:microsoft.com/office/officeart/2005/8/layout/orgChart1"/>
    <dgm:cxn modelId="{14379933-159D-43AD-8223-2E98BD1B57D6}" type="presParOf" srcId="{67209C45-9451-42CB-8E2E-83E8AC67ADD6}" destId="{BC3A99F9-62D1-4EF9-BE74-630EE8C024AB}" srcOrd="1" destOrd="0" presId="urn:microsoft.com/office/officeart/2005/8/layout/orgChart1"/>
    <dgm:cxn modelId="{20C54B34-FFCF-4CA3-8D4A-82F80F1456FA}" type="presParOf" srcId="{BC3A99F9-62D1-4EF9-BE74-630EE8C024AB}" destId="{77635C3C-D0CD-4B5C-B11F-0A5797AC2208}" srcOrd="0" destOrd="0" presId="urn:microsoft.com/office/officeart/2005/8/layout/orgChart1"/>
    <dgm:cxn modelId="{35C84533-8794-4D88-BECE-5AEA4D2A1DA5}" type="presParOf" srcId="{77635C3C-D0CD-4B5C-B11F-0A5797AC2208}" destId="{114B2941-0943-4D4F-9217-5DA6078DB9F4}" srcOrd="0" destOrd="0" presId="urn:microsoft.com/office/officeart/2005/8/layout/orgChart1"/>
    <dgm:cxn modelId="{DAA67075-19F2-435C-A8D6-636232AFEA81}" type="presParOf" srcId="{77635C3C-D0CD-4B5C-B11F-0A5797AC2208}" destId="{376D4FC1-6498-4EF6-A1A8-D17119AE101C}" srcOrd="1" destOrd="0" presId="urn:microsoft.com/office/officeart/2005/8/layout/orgChart1"/>
    <dgm:cxn modelId="{0353529C-3C25-4456-A49F-FB30FF4B3BAE}" type="presParOf" srcId="{BC3A99F9-62D1-4EF9-BE74-630EE8C024AB}" destId="{CA06E12B-113F-46DB-BC17-358C20B2C78C}" srcOrd="1" destOrd="0" presId="urn:microsoft.com/office/officeart/2005/8/layout/orgChart1"/>
    <dgm:cxn modelId="{F30A9C53-1A45-4A5D-8ECD-3900EA9ED46F}" type="presParOf" srcId="{BC3A99F9-62D1-4EF9-BE74-630EE8C024AB}" destId="{CDB44B36-FF53-4E9F-921B-E73E634D919D}" srcOrd="2" destOrd="0" presId="urn:microsoft.com/office/officeart/2005/8/layout/orgChart1"/>
    <dgm:cxn modelId="{F04BB4F6-65F9-41E5-AC79-4933369CFB6C}" type="presParOf" srcId="{44B22DCF-C8BC-4ABB-8356-E370D544A95B}" destId="{103AEFD0-C3BF-4AD6-8C1F-EC6B94EBF820}" srcOrd="2" destOrd="0" presId="urn:microsoft.com/office/officeart/2005/8/layout/orgChart1"/>
    <dgm:cxn modelId="{0C024963-5838-403E-A943-7039C2986C3C}" type="presParOf" srcId="{CDE97858-B90B-4B43-86B0-6BC75DBF7E0B}" destId="{923FB982-54EC-4643-B9A7-D22D862D92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BC79B9D-E5C2-46CA-9F52-CCFADB50416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CC8D7DB4-93F1-4304-BFD8-40BBBEC40D89}">
      <dgm:prSet phldrT="[Metin]"/>
      <dgm:spPr/>
      <dgm:t>
        <a:bodyPr/>
        <a:lstStyle/>
        <a:p>
          <a:r>
            <a:rPr lang="tr-TR" dirty="0"/>
            <a:t>Acentenin Ücret Hakkı (</a:t>
          </a:r>
          <a:r>
            <a:rPr lang="tr-TR" b="1" dirty="0"/>
            <a:t>TTK m. 113-114</a:t>
          </a:r>
          <a:r>
            <a:rPr lang="tr-TR" dirty="0"/>
            <a:t>)</a:t>
          </a:r>
        </a:p>
      </dgm:t>
    </dgm:pt>
    <dgm:pt modelId="{99780EEB-2C41-44F4-B0FA-A8CBC370C7BB}" type="parTrans" cxnId="{C25A1221-6CFD-49CB-9D1E-23FD3B45F30F}">
      <dgm:prSet/>
      <dgm:spPr/>
      <dgm:t>
        <a:bodyPr/>
        <a:lstStyle/>
        <a:p>
          <a:endParaRPr lang="tr-TR"/>
        </a:p>
      </dgm:t>
    </dgm:pt>
    <dgm:pt modelId="{E079E76B-4488-48A3-9128-977410453175}" type="sibTrans" cxnId="{C25A1221-6CFD-49CB-9D1E-23FD3B45F30F}">
      <dgm:prSet/>
      <dgm:spPr/>
      <dgm:t>
        <a:bodyPr/>
        <a:lstStyle/>
        <a:p>
          <a:endParaRPr lang="tr-TR"/>
        </a:p>
      </dgm:t>
    </dgm:pt>
    <dgm:pt modelId="{0935BFD5-F4B2-48F8-A0E6-B69EE2FB321A}">
      <dgm:prSet/>
      <dgm:spPr/>
      <dgm:t>
        <a:bodyPr/>
        <a:lstStyle/>
        <a:p>
          <a:r>
            <a:rPr lang="tr-TR" b="1" dirty="0"/>
            <a:t>Kural: TTK m. 114.1, son cümle: </a:t>
          </a:r>
          <a:r>
            <a:rPr lang="tr-TR" dirty="0"/>
            <a:t>Üçüncü kişi işlemi yerine getirildiği anda</a:t>
          </a:r>
        </a:p>
      </dgm:t>
    </dgm:pt>
    <dgm:pt modelId="{6422E9D0-0783-42CA-96A5-5C1D1632CD2C}" type="parTrans" cxnId="{00BAA727-9A59-4416-9061-6E113A20E9A2}">
      <dgm:prSet/>
      <dgm:spPr>
        <a:ln w="28575"/>
      </dgm:spPr>
      <dgm:t>
        <a:bodyPr/>
        <a:lstStyle/>
        <a:p>
          <a:endParaRPr lang="tr-TR"/>
        </a:p>
      </dgm:t>
    </dgm:pt>
    <dgm:pt modelId="{D641FC2A-8AD2-47F4-99E2-EF43F667459A}" type="sibTrans" cxnId="{00BAA727-9A59-4416-9061-6E113A20E9A2}">
      <dgm:prSet/>
      <dgm:spPr/>
      <dgm:t>
        <a:bodyPr/>
        <a:lstStyle/>
        <a:p>
          <a:endParaRPr lang="tr-TR"/>
        </a:p>
      </dgm:t>
    </dgm:pt>
    <dgm:pt modelId="{1B2EDDE2-B6A3-4DEA-B55B-E5714292B7C3}">
      <dgm:prSet phldrT="[Metin]"/>
      <dgm:spPr/>
      <dgm:t>
        <a:bodyPr/>
        <a:lstStyle/>
        <a:p>
          <a:r>
            <a:rPr lang="tr-TR" dirty="0"/>
            <a:t>Ücrete</a:t>
          </a:r>
          <a:r>
            <a:rPr lang="tr-TR" baseline="0" dirty="0"/>
            <a:t> Hak Kazanma Zamanı (</a:t>
          </a:r>
          <a:r>
            <a:rPr lang="tr-TR" b="1" baseline="0" dirty="0"/>
            <a:t>TTK m. 114</a:t>
          </a:r>
          <a:r>
            <a:rPr lang="tr-TR" baseline="0" dirty="0"/>
            <a:t>)</a:t>
          </a:r>
          <a:endParaRPr lang="tr-TR" dirty="0"/>
        </a:p>
      </dgm:t>
    </dgm:pt>
    <dgm:pt modelId="{13FA3D80-9741-4D84-9E3F-899A2AB0FFD1}" type="sibTrans" cxnId="{6B531BF1-1AFF-4829-84DB-B04056DC642D}">
      <dgm:prSet/>
      <dgm:spPr/>
      <dgm:t>
        <a:bodyPr/>
        <a:lstStyle/>
        <a:p>
          <a:endParaRPr lang="tr-TR"/>
        </a:p>
      </dgm:t>
    </dgm:pt>
    <dgm:pt modelId="{627F69F5-AA0C-4701-AD24-8B76B6DBC444}" type="parTrans" cxnId="{6B531BF1-1AFF-4829-84DB-B04056DC642D}">
      <dgm:prSet/>
      <dgm:spPr>
        <a:ln w="28575"/>
      </dgm:spPr>
      <dgm:t>
        <a:bodyPr/>
        <a:lstStyle/>
        <a:p>
          <a:endParaRPr lang="tr-TR"/>
        </a:p>
      </dgm:t>
    </dgm:pt>
    <dgm:pt modelId="{F7DA602F-66DD-4D08-BC5B-C4BAB1831C3B}">
      <dgm:prSet phldrT="[Metin]"/>
      <dgm:spPr/>
      <dgm:t>
        <a:bodyPr/>
        <a:lstStyle/>
        <a:p>
          <a:r>
            <a:rPr lang="tr-TR" dirty="0"/>
            <a:t>Ücrete Hak Kazandıran İşlemler (</a:t>
          </a:r>
          <a:r>
            <a:rPr lang="tr-TR" b="1" dirty="0"/>
            <a:t>TTK m. 113)</a:t>
          </a:r>
        </a:p>
      </dgm:t>
    </dgm:pt>
    <dgm:pt modelId="{9F59D2EA-1D61-41AD-84CB-C16C40B2C521}" type="sibTrans" cxnId="{9C86C280-04C8-4CFE-85FA-3D58E8B3FCAB}">
      <dgm:prSet/>
      <dgm:spPr/>
      <dgm:t>
        <a:bodyPr/>
        <a:lstStyle/>
        <a:p>
          <a:endParaRPr lang="tr-TR"/>
        </a:p>
      </dgm:t>
    </dgm:pt>
    <dgm:pt modelId="{88E1EB1D-F356-458B-BC0B-282E16819306}" type="parTrans" cxnId="{9C86C280-04C8-4CFE-85FA-3D58E8B3FCAB}">
      <dgm:prSet/>
      <dgm:spPr>
        <a:ln w="28575"/>
      </dgm:spPr>
      <dgm:t>
        <a:bodyPr/>
        <a:lstStyle/>
        <a:p>
          <a:endParaRPr lang="tr-TR"/>
        </a:p>
      </dgm:t>
    </dgm:pt>
    <dgm:pt modelId="{0D35635E-944E-4A15-A27A-C7BBCA8216C3}">
      <dgm:prSet/>
      <dgm:spPr/>
      <dgm:t>
        <a:bodyPr/>
        <a:lstStyle/>
        <a:p>
          <a:r>
            <a:rPr lang="tr-TR" b="1" dirty="0"/>
            <a:t>Kural: TTK m. 113.1: </a:t>
          </a:r>
          <a:r>
            <a:rPr lang="tr-TR" dirty="0"/>
            <a:t>Acentelik sözleşmesi devam ederken kendi katkısı ile kurulan işlemler  </a:t>
          </a:r>
        </a:p>
      </dgm:t>
    </dgm:pt>
    <dgm:pt modelId="{6B7CDA48-7FFB-4E45-B217-014D6D54FFE0}" type="parTrans" cxnId="{9CF662B9-32C8-4D39-9BD1-6190AB9621A5}">
      <dgm:prSet/>
      <dgm:spPr>
        <a:ln w="28575"/>
      </dgm:spPr>
      <dgm:t>
        <a:bodyPr/>
        <a:lstStyle/>
        <a:p>
          <a:endParaRPr lang="tr-TR">
            <a:ln w="38100">
              <a:solidFill>
                <a:schemeClr val="tx1"/>
              </a:solidFill>
            </a:ln>
          </a:endParaRPr>
        </a:p>
      </dgm:t>
    </dgm:pt>
    <dgm:pt modelId="{D840F587-DF24-4AEA-A187-9365BA9ED2C7}" type="sibTrans" cxnId="{9CF662B9-32C8-4D39-9BD1-6190AB9621A5}">
      <dgm:prSet/>
      <dgm:spPr/>
      <dgm:t>
        <a:bodyPr/>
        <a:lstStyle/>
        <a:p>
          <a:endParaRPr lang="tr-TR"/>
        </a:p>
      </dgm:t>
    </dgm:pt>
    <dgm:pt modelId="{43DFBF90-A14E-488A-A26E-1A7D70445A74}">
      <dgm:prSet/>
      <dgm:spPr/>
      <dgm:t>
        <a:bodyPr/>
        <a:lstStyle/>
        <a:p>
          <a:r>
            <a:rPr lang="tr-TR" b="1" dirty="0"/>
            <a:t>İstisna</a:t>
          </a:r>
        </a:p>
      </dgm:t>
    </dgm:pt>
    <dgm:pt modelId="{6C0D1E2D-C6C2-434E-92C0-E6475694365D}" type="parTrans" cxnId="{0D9D07DB-E5A3-42EF-8114-6D7FED3BD130}">
      <dgm:prSet/>
      <dgm:spPr>
        <a:ln w="28575"/>
      </dgm:spPr>
      <dgm:t>
        <a:bodyPr/>
        <a:lstStyle/>
        <a:p>
          <a:endParaRPr lang="tr-TR">
            <a:ln w="38100">
              <a:solidFill>
                <a:schemeClr val="tx1"/>
              </a:solidFill>
            </a:ln>
          </a:endParaRPr>
        </a:p>
      </dgm:t>
    </dgm:pt>
    <dgm:pt modelId="{76E2D821-0878-45C3-9BC5-37858131113B}" type="sibTrans" cxnId="{0D9D07DB-E5A3-42EF-8114-6D7FED3BD130}">
      <dgm:prSet/>
      <dgm:spPr/>
      <dgm:t>
        <a:bodyPr/>
        <a:lstStyle/>
        <a:p>
          <a:endParaRPr lang="tr-TR"/>
        </a:p>
      </dgm:t>
    </dgm:pt>
    <dgm:pt modelId="{B01786A7-E96B-4F6C-B8EF-96426B98F5A3}">
      <dgm:prSet/>
      <dgm:spPr/>
      <dgm:t>
        <a:bodyPr/>
        <a:lstStyle/>
        <a:p>
          <a:r>
            <a:rPr lang="tr-TR" b="1" dirty="0"/>
            <a:t>TTK m. 113.2: </a:t>
          </a:r>
          <a:r>
            <a:rPr lang="tr-TR" dirty="0"/>
            <a:t>Acentenin tekel hakkı varsa işleme katkısı olmasa bile tekel bölgesi içinde kurulan işlemler için ücrete hak kazanır.</a:t>
          </a:r>
        </a:p>
      </dgm:t>
    </dgm:pt>
    <dgm:pt modelId="{58FD1122-9C08-4FD0-BFDD-36A79319534D}" type="parTrans" cxnId="{2E6A1978-74D5-4188-A3DE-B6513F8414E2}">
      <dgm:prSet/>
      <dgm:spPr>
        <a:ln w="28575"/>
      </dgm:spPr>
      <dgm:t>
        <a:bodyPr/>
        <a:lstStyle/>
        <a:p>
          <a:endParaRPr lang="tr-TR">
            <a:ln w="38100">
              <a:solidFill>
                <a:schemeClr val="tx1"/>
              </a:solidFill>
            </a:ln>
          </a:endParaRPr>
        </a:p>
      </dgm:t>
    </dgm:pt>
    <dgm:pt modelId="{371C0274-AA4C-4831-AE80-D371EC3DBE66}" type="sibTrans" cxnId="{2E6A1978-74D5-4188-A3DE-B6513F8414E2}">
      <dgm:prSet/>
      <dgm:spPr/>
      <dgm:t>
        <a:bodyPr/>
        <a:lstStyle/>
        <a:p>
          <a:endParaRPr lang="tr-TR"/>
        </a:p>
      </dgm:t>
    </dgm:pt>
    <dgm:pt modelId="{A88CE1E5-CC0C-4F3C-B0B8-87048918D287}">
      <dgm:prSet/>
      <dgm:spPr/>
      <dgm:t>
        <a:bodyPr/>
        <a:lstStyle/>
        <a:p>
          <a:r>
            <a:rPr lang="tr-TR" b="1" dirty="0"/>
            <a:t>TTK m. 113.4:</a:t>
          </a:r>
          <a:r>
            <a:rPr lang="tr-TR" dirty="0"/>
            <a:t> Tahsil komisyonu. Ayrıca bkz. TTK m. 106.</a:t>
          </a:r>
        </a:p>
      </dgm:t>
    </dgm:pt>
    <dgm:pt modelId="{E73B88D6-DC8C-47F1-9AF4-EE80CEE0FB76}" type="parTrans" cxnId="{FF8A189E-A9C1-4A88-9670-3074BA5FB61D}">
      <dgm:prSet/>
      <dgm:spPr>
        <a:ln w="28575"/>
      </dgm:spPr>
      <dgm:t>
        <a:bodyPr/>
        <a:lstStyle/>
        <a:p>
          <a:endParaRPr lang="tr-TR">
            <a:ln w="38100">
              <a:solidFill>
                <a:schemeClr val="tx1"/>
              </a:solidFill>
            </a:ln>
          </a:endParaRPr>
        </a:p>
      </dgm:t>
    </dgm:pt>
    <dgm:pt modelId="{759A0B99-2504-426A-9DD6-36A746968211}" type="sibTrans" cxnId="{FF8A189E-A9C1-4A88-9670-3074BA5FB61D}">
      <dgm:prSet/>
      <dgm:spPr/>
      <dgm:t>
        <a:bodyPr/>
        <a:lstStyle/>
        <a:p>
          <a:endParaRPr lang="tr-TR"/>
        </a:p>
      </dgm:t>
    </dgm:pt>
    <dgm:pt modelId="{BE58D1A7-2498-435E-A342-60C8168DD6B2}">
      <dgm:prSet/>
      <dgm:spPr/>
      <dgm:t>
        <a:bodyPr/>
        <a:lstStyle/>
        <a:p>
          <a:r>
            <a:rPr lang="tr-TR" b="1" dirty="0"/>
            <a:t>TTK m. 113.3:</a:t>
          </a:r>
          <a:r>
            <a:rPr lang="tr-TR" dirty="0"/>
            <a:t> Üçüncü kişi ile işlem, acentelik sözleşmesinden sonra kurulmuş, ancak acentenin de katkısı var. </a:t>
          </a:r>
        </a:p>
      </dgm:t>
    </dgm:pt>
    <dgm:pt modelId="{D9FB230B-BC58-4630-B41D-FD5BE2FABE75}" type="parTrans" cxnId="{F02DF4BD-749C-4CB9-A489-C257C3CB1A68}">
      <dgm:prSet/>
      <dgm:spPr>
        <a:ln w="28575"/>
      </dgm:spPr>
      <dgm:t>
        <a:bodyPr/>
        <a:lstStyle/>
        <a:p>
          <a:endParaRPr lang="tr-TR">
            <a:ln w="38100">
              <a:solidFill>
                <a:schemeClr val="tx1"/>
              </a:solidFill>
            </a:ln>
          </a:endParaRPr>
        </a:p>
      </dgm:t>
    </dgm:pt>
    <dgm:pt modelId="{9831FE17-B8A7-45CF-9759-6933188CF2A4}" type="sibTrans" cxnId="{F02DF4BD-749C-4CB9-A489-C257C3CB1A68}">
      <dgm:prSet/>
      <dgm:spPr/>
      <dgm:t>
        <a:bodyPr/>
        <a:lstStyle/>
        <a:p>
          <a:endParaRPr lang="tr-TR"/>
        </a:p>
      </dgm:t>
    </dgm:pt>
    <dgm:pt modelId="{3249F1D9-D2E8-46BC-BD5B-27E404913195}" type="pres">
      <dgm:prSet presAssocID="{EBC79B9D-E5C2-46CA-9F52-CCFADB50416B}" presName="hierChild1" presStyleCnt="0">
        <dgm:presLayoutVars>
          <dgm:orgChart val="1"/>
          <dgm:chPref val="1"/>
          <dgm:dir/>
          <dgm:animOne val="branch"/>
          <dgm:animLvl val="lvl"/>
          <dgm:resizeHandles/>
        </dgm:presLayoutVars>
      </dgm:prSet>
      <dgm:spPr/>
    </dgm:pt>
    <dgm:pt modelId="{B6348C46-0B92-47CF-8DC7-0BCA4365E423}" type="pres">
      <dgm:prSet presAssocID="{CC8D7DB4-93F1-4304-BFD8-40BBBEC40D89}" presName="hierRoot1" presStyleCnt="0">
        <dgm:presLayoutVars>
          <dgm:hierBranch val="init"/>
        </dgm:presLayoutVars>
      </dgm:prSet>
      <dgm:spPr/>
    </dgm:pt>
    <dgm:pt modelId="{BDE7F24C-6D16-4019-965A-6BC343FC3E7C}" type="pres">
      <dgm:prSet presAssocID="{CC8D7DB4-93F1-4304-BFD8-40BBBEC40D89}" presName="rootComposite1" presStyleCnt="0"/>
      <dgm:spPr/>
    </dgm:pt>
    <dgm:pt modelId="{40880B2F-00AA-4892-B2A6-B4FB39F6EF75}" type="pres">
      <dgm:prSet presAssocID="{CC8D7DB4-93F1-4304-BFD8-40BBBEC40D89}" presName="rootText1" presStyleLbl="node0" presStyleIdx="0" presStyleCnt="1" custScaleX="273885" custLinFactNeighborX="33826" custLinFactNeighborY="4266">
        <dgm:presLayoutVars>
          <dgm:chPref val="3"/>
        </dgm:presLayoutVars>
      </dgm:prSet>
      <dgm:spPr/>
    </dgm:pt>
    <dgm:pt modelId="{B94373F8-57A5-411F-9EAF-1A90DA3651DE}" type="pres">
      <dgm:prSet presAssocID="{CC8D7DB4-93F1-4304-BFD8-40BBBEC40D89}" presName="rootConnector1" presStyleLbl="node1" presStyleIdx="0" presStyleCnt="0"/>
      <dgm:spPr/>
    </dgm:pt>
    <dgm:pt modelId="{6FEED1F8-7147-4086-B482-5C4BC4A6B749}" type="pres">
      <dgm:prSet presAssocID="{CC8D7DB4-93F1-4304-BFD8-40BBBEC40D89}" presName="hierChild2" presStyleCnt="0"/>
      <dgm:spPr/>
    </dgm:pt>
    <dgm:pt modelId="{2D8D54AC-6065-4C68-8E0C-A63868E914E8}" type="pres">
      <dgm:prSet presAssocID="{88E1EB1D-F356-458B-BC0B-282E16819306}" presName="Name37" presStyleLbl="parChTrans1D2" presStyleIdx="0" presStyleCnt="2"/>
      <dgm:spPr/>
    </dgm:pt>
    <dgm:pt modelId="{B0F812B2-1929-4723-BC2D-21E210377097}" type="pres">
      <dgm:prSet presAssocID="{F7DA602F-66DD-4D08-BC5B-C4BAB1831C3B}" presName="hierRoot2" presStyleCnt="0">
        <dgm:presLayoutVars>
          <dgm:hierBranch val="init"/>
        </dgm:presLayoutVars>
      </dgm:prSet>
      <dgm:spPr/>
    </dgm:pt>
    <dgm:pt modelId="{4E5C6107-AA6D-408E-A7CE-1775FE144C07}" type="pres">
      <dgm:prSet presAssocID="{F7DA602F-66DD-4D08-BC5B-C4BAB1831C3B}" presName="rootComposite" presStyleCnt="0"/>
      <dgm:spPr/>
    </dgm:pt>
    <dgm:pt modelId="{9E9F3B7E-CE93-4810-AD22-AA644FAA4756}" type="pres">
      <dgm:prSet presAssocID="{F7DA602F-66DD-4D08-BC5B-C4BAB1831C3B}" presName="rootText" presStyleLbl="node2" presStyleIdx="0" presStyleCnt="2" custScaleX="277558" custLinFactX="-56038" custLinFactNeighborX="-100000" custLinFactNeighborY="-2182">
        <dgm:presLayoutVars>
          <dgm:chPref val="3"/>
        </dgm:presLayoutVars>
      </dgm:prSet>
      <dgm:spPr/>
    </dgm:pt>
    <dgm:pt modelId="{3D868E5D-A19E-4AF2-B245-977616C0B034}" type="pres">
      <dgm:prSet presAssocID="{F7DA602F-66DD-4D08-BC5B-C4BAB1831C3B}" presName="rootConnector" presStyleLbl="node2" presStyleIdx="0" presStyleCnt="2"/>
      <dgm:spPr/>
    </dgm:pt>
    <dgm:pt modelId="{F63483AC-2727-45CA-99A1-AE701A8BB42A}" type="pres">
      <dgm:prSet presAssocID="{F7DA602F-66DD-4D08-BC5B-C4BAB1831C3B}" presName="hierChild4" presStyleCnt="0"/>
      <dgm:spPr/>
    </dgm:pt>
    <dgm:pt modelId="{092B8DB9-1686-465F-AF75-F3022EBB25E3}" type="pres">
      <dgm:prSet presAssocID="{6B7CDA48-7FFB-4E45-B217-014D6D54FFE0}" presName="Name37" presStyleLbl="parChTrans1D3" presStyleIdx="0" presStyleCnt="3"/>
      <dgm:spPr/>
    </dgm:pt>
    <dgm:pt modelId="{E5DCEE2D-7CBD-4D10-97DA-B9295F7494AF}" type="pres">
      <dgm:prSet presAssocID="{0D35635E-944E-4A15-A27A-C7BBCA8216C3}" presName="hierRoot2" presStyleCnt="0">
        <dgm:presLayoutVars>
          <dgm:hierBranch val="init"/>
        </dgm:presLayoutVars>
      </dgm:prSet>
      <dgm:spPr/>
    </dgm:pt>
    <dgm:pt modelId="{DD276F94-722B-4B5B-9014-613EC3951B00}" type="pres">
      <dgm:prSet presAssocID="{0D35635E-944E-4A15-A27A-C7BBCA8216C3}" presName="rootComposite" presStyleCnt="0"/>
      <dgm:spPr/>
    </dgm:pt>
    <dgm:pt modelId="{ED99C849-CBD3-4EA4-B857-88A6E8BD31F1}" type="pres">
      <dgm:prSet presAssocID="{0D35635E-944E-4A15-A27A-C7BBCA8216C3}" presName="rootText" presStyleLbl="node3" presStyleIdx="0" presStyleCnt="3" custScaleX="188992" custLinFactNeighborX="-44603" custLinFactNeighborY="3604">
        <dgm:presLayoutVars>
          <dgm:chPref val="3"/>
        </dgm:presLayoutVars>
      </dgm:prSet>
      <dgm:spPr/>
    </dgm:pt>
    <dgm:pt modelId="{78517F13-80E4-4A43-9F0F-8FAC14B8F07C}" type="pres">
      <dgm:prSet presAssocID="{0D35635E-944E-4A15-A27A-C7BBCA8216C3}" presName="rootConnector" presStyleLbl="node3" presStyleIdx="0" presStyleCnt="3"/>
      <dgm:spPr/>
    </dgm:pt>
    <dgm:pt modelId="{7B947FA6-7FBE-4535-AA2D-E83AF1742980}" type="pres">
      <dgm:prSet presAssocID="{0D35635E-944E-4A15-A27A-C7BBCA8216C3}" presName="hierChild4" presStyleCnt="0"/>
      <dgm:spPr/>
    </dgm:pt>
    <dgm:pt modelId="{29C9ACE5-64FA-4634-BB91-9CC2E4F6032B}" type="pres">
      <dgm:prSet presAssocID="{E73B88D6-DC8C-47F1-9AF4-EE80CEE0FB76}" presName="Name37" presStyleLbl="parChTrans1D4" presStyleIdx="0" presStyleCnt="3"/>
      <dgm:spPr/>
    </dgm:pt>
    <dgm:pt modelId="{43A4BBB9-DB80-452E-99A8-6E82EB7AE53A}" type="pres">
      <dgm:prSet presAssocID="{A88CE1E5-CC0C-4F3C-B0B8-87048918D287}" presName="hierRoot2" presStyleCnt="0">
        <dgm:presLayoutVars>
          <dgm:hierBranch val="init"/>
        </dgm:presLayoutVars>
      </dgm:prSet>
      <dgm:spPr/>
    </dgm:pt>
    <dgm:pt modelId="{9400BCD2-D6B7-43D9-B2C8-ECA3B654B63A}" type="pres">
      <dgm:prSet presAssocID="{A88CE1E5-CC0C-4F3C-B0B8-87048918D287}" presName="rootComposite" presStyleCnt="0"/>
      <dgm:spPr/>
    </dgm:pt>
    <dgm:pt modelId="{FCA9DC3C-0AAE-4031-A623-AB2CD586E5D1}" type="pres">
      <dgm:prSet presAssocID="{A88CE1E5-CC0C-4F3C-B0B8-87048918D287}" presName="rootText" presStyleLbl="node4" presStyleIdx="0" presStyleCnt="3" custScaleX="153737" custLinFactNeighborX="-17120" custLinFactNeighborY="26131">
        <dgm:presLayoutVars>
          <dgm:chPref val="3"/>
        </dgm:presLayoutVars>
      </dgm:prSet>
      <dgm:spPr/>
    </dgm:pt>
    <dgm:pt modelId="{614F0293-AA60-4F84-8593-EE36ABEEE120}" type="pres">
      <dgm:prSet presAssocID="{A88CE1E5-CC0C-4F3C-B0B8-87048918D287}" presName="rootConnector" presStyleLbl="node4" presStyleIdx="0" presStyleCnt="3"/>
      <dgm:spPr/>
    </dgm:pt>
    <dgm:pt modelId="{AC1650EB-963B-4864-87B1-DA009B1D393A}" type="pres">
      <dgm:prSet presAssocID="{A88CE1E5-CC0C-4F3C-B0B8-87048918D287}" presName="hierChild4" presStyleCnt="0"/>
      <dgm:spPr/>
    </dgm:pt>
    <dgm:pt modelId="{36307F81-D60A-4036-B085-20AAA2C9ADD6}" type="pres">
      <dgm:prSet presAssocID="{A88CE1E5-CC0C-4F3C-B0B8-87048918D287}" presName="hierChild5" presStyleCnt="0"/>
      <dgm:spPr/>
    </dgm:pt>
    <dgm:pt modelId="{09479DB0-A764-4A27-89DF-C325AA3053C4}" type="pres">
      <dgm:prSet presAssocID="{0D35635E-944E-4A15-A27A-C7BBCA8216C3}" presName="hierChild5" presStyleCnt="0"/>
      <dgm:spPr/>
    </dgm:pt>
    <dgm:pt modelId="{C9959D31-83F8-43AD-BB97-26C6388A2CAF}" type="pres">
      <dgm:prSet presAssocID="{6C0D1E2D-C6C2-434E-92C0-E6475694365D}" presName="Name37" presStyleLbl="parChTrans1D3" presStyleIdx="1" presStyleCnt="3"/>
      <dgm:spPr/>
    </dgm:pt>
    <dgm:pt modelId="{94C44CA2-32C4-43F4-B19F-1D20AE9BE3F3}" type="pres">
      <dgm:prSet presAssocID="{43DFBF90-A14E-488A-A26E-1A7D70445A74}" presName="hierRoot2" presStyleCnt="0">
        <dgm:presLayoutVars>
          <dgm:hierBranch val="init"/>
        </dgm:presLayoutVars>
      </dgm:prSet>
      <dgm:spPr/>
    </dgm:pt>
    <dgm:pt modelId="{DE56D49E-C99F-458C-847F-271D21B9CD78}" type="pres">
      <dgm:prSet presAssocID="{43DFBF90-A14E-488A-A26E-1A7D70445A74}" presName="rootComposite" presStyleCnt="0"/>
      <dgm:spPr/>
    </dgm:pt>
    <dgm:pt modelId="{2398EE1C-54FF-42E0-8324-72A82CF7D45A}" type="pres">
      <dgm:prSet presAssocID="{43DFBF90-A14E-488A-A26E-1A7D70445A74}" presName="rootText" presStyleLbl="node3" presStyleIdx="1" presStyleCnt="3" custLinFactNeighborX="-6308" custLinFactNeighborY="3604">
        <dgm:presLayoutVars>
          <dgm:chPref val="3"/>
        </dgm:presLayoutVars>
      </dgm:prSet>
      <dgm:spPr/>
    </dgm:pt>
    <dgm:pt modelId="{92C26E31-1179-4EFC-AF8C-A919858A0B08}" type="pres">
      <dgm:prSet presAssocID="{43DFBF90-A14E-488A-A26E-1A7D70445A74}" presName="rootConnector" presStyleLbl="node3" presStyleIdx="1" presStyleCnt="3"/>
      <dgm:spPr/>
    </dgm:pt>
    <dgm:pt modelId="{7806AD3D-AD8E-4210-AD46-7029F5689789}" type="pres">
      <dgm:prSet presAssocID="{43DFBF90-A14E-488A-A26E-1A7D70445A74}" presName="hierChild4" presStyleCnt="0"/>
      <dgm:spPr/>
    </dgm:pt>
    <dgm:pt modelId="{D48B42C2-D952-4947-A628-6DF8B1B7D3C6}" type="pres">
      <dgm:prSet presAssocID="{58FD1122-9C08-4FD0-BFDD-36A79319534D}" presName="Name37" presStyleLbl="parChTrans1D4" presStyleIdx="1" presStyleCnt="3"/>
      <dgm:spPr/>
    </dgm:pt>
    <dgm:pt modelId="{640B1A96-9A36-446A-9E93-5406163B8E57}" type="pres">
      <dgm:prSet presAssocID="{B01786A7-E96B-4F6C-B8EF-96426B98F5A3}" presName="hierRoot2" presStyleCnt="0">
        <dgm:presLayoutVars>
          <dgm:hierBranch val="init"/>
        </dgm:presLayoutVars>
      </dgm:prSet>
      <dgm:spPr/>
    </dgm:pt>
    <dgm:pt modelId="{60F5E8ED-0CF4-4450-90A4-009894EC267F}" type="pres">
      <dgm:prSet presAssocID="{B01786A7-E96B-4F6C-B8EF-96426B98F5A3}" presName="rootComposite" presStyleCnt="0"/>
      <dgm:spPr/>
    </dgm:pt>
    <dgm:pt modelId="{7C60F72A-7A43-4645-A05C-691EECB46BA1}" type="pres">
      <dgm:prSet presAssocID="{B01786A7-E96B-4F6C-B8EF-96426B98F5A3}" presName="rootText" presStyleLbl="node4" presStyleIdx="1" presStyleCnt="3" custScaleX="230597">
        <dgm:presLayoutVars>
          <dgm:chPref val="3"/>
        </dgm:presLayoutVars>
      </dgm:prSet>
      <dgm:spPr/>
    </dgm:pt>
    <dgm:pt modelId="{13944D14-9FBB-4BB7-B808-5B844D219A6E}" type="pres">
      <dgm:prSet presAssocID="{B01786A7-E96B-4F6C-B8EF-96426B98F5A3}" presName="rootConnector" presStyleLbl="node4" presStyleIdx="1" presStyleCnt="3"/>
      <dgm:spPr/>
    </dgm:pt>
    <dgm:pt modelId="{C8164613-AF5D-4EE8-B6A2-4B1DB1438B4F}" type="pres">
      <dgm:prSet presAssocID="{B01786A7-E96B-4F6C-B8EF-96426B98F5A3}" presName="hierChild4" presStyleCnt="0"/>
      <dgm:spPr/>
    </dgm:pt>
    <dgm:pt modelId="{88B3C2FE-1FC0-4E18-8655-94A5639F08E7}" type="pres">
      <dgm:prSet presAssocID="{B01786A7-E96B-4F6C-B8EF-96426B98F5A3}" presName="hierChild5" presStyleCnt="0"/>
      <dgm:spPr/>
    </dgm:pt>
    <dgm:pt modelId="{2A553647-2910-4303-A98A-A095284C9055}" type="pres">
      <dgm:prSet presAssocID="{D9FB230B-BC58-4630-B41D-FD5BE2FABE75}" presName="Name37" presStyleLbl="parChTrans1D4" presStyleIdx="2" presStyleCnt="3"/>
      <dgm:spPr/>
    </dgm:pt>
    <dgm:pt modelId="{21D4D4F9-C018-4EED-854F-F0E04C3A6D3D}" type="pres">
      <dgm:prSet presAssocID="{BE58D1A7-2498-435E-A342-60C8168DD6B2}" presName="hierRoot2" presStyleCnt="0">
        <dgm:presLayoutVars>
          <dgm:hierBranch val="init"/>
        </dgm:presLayoutVars>
      </dgm:prSet>
      <dgm:spPr/>
    </dgm:pt>
    <dgm:pt modelId="{10FCE32C-7BC6-4EF6-89A2-A4D0A1957814}" type="pres">
      <dgm:prSet presAssocID="{BE58D1A7-2498-435E-A342-60C8168DD6B2}" presName="rootComposite" presStyleCnt="0"/>
      <dgm:spPr/>
    </dgm:pt>
    <dgm:pt modelId="{8AEA599A-00CE-45A1-AFB3-E78B1412B8AA}" type="pres">
      <dgm:prSet presAssocID="{BE58D1A7-2498-435E-A342-60C8168DD6B2}" presName="rootText" presStyleLbl="node4" presStyleIdx="2" presStyleCnt="3" custScaleX="292927">
        <dgm:presLayoutVars>
          <dgm:chPref val="3"/>
        </dgm:presLayoutVars>
      </dgm:prSet>
      <dgm:spPr/>
    </dgm:pt>
    <dgm:pt modelId="{616FA5D2-759B-42A4-B9DF-EBE66B5A32B2}" type="pres">
      <dgm:prSet presAssocID="{BE58D1A7-2498-435E-A342-60C8168DD6B2}" presName="rootConnector" presStyleLbl="node4" presStyleIdx="2" presStyleCnt="3"/>
      <dgm:spPr/>
    </dgm:pt>
    <dgm:pt modelId="{95C3742D-FD21-42CF-AEE2-230FD8E9F694}" type="pres">
      <dgm:prSet presAssocID="{BE58D1A7-2498-435E-A342-60C8168DD6B2}" presName="hierChild4" presStyleCnt="0"/>
      <dgm:spPr/>
    </dgm:pt>
    <dgm:pt modelId="{4BE7D768-7681-40A5-AFEE-46A220559651}" type="pres">
      <dgm:prSet presAssocID="{BE58D1A7-2498-435E-A342-60C8168DD6B2}" presName="hierChild5" presStyleCnt="0"/>
      <dgm:spPr/>
    </dgm:pt>
    <dgm:pt modelId="{53C5BD62-C3B2-4746-8149-4078D9822CD8}" type="pres">
      <dgm:prSet presAssocID="{43DFBF90-A14E-488A-A26E-1A7D70445A74}" presName="hierChild5" presStyleCnt="0"/>
      <dgm:spPr/>
    </dgm:pt>
    <dgm:pt modelId="{11A4EFA1-A039-48A9-B4FF-F453C95116C6}" type="pres">
      <dgm:prSet presAssocID="{F7DA602F-66DD-4D08-BC5B-C4BAB1831C3B}" presName="hierChild5" presStyleCnt="0"/>
      <dgm:spPr/>
    </dgm:pt>
    <dgm:pt modelId="{25CDEB93-62B3-4BAB-AEE7-A5F5D471D636}" type="pres">
      <dgm:prSet presAssocID="{627F69F5-AA0C-4701-AD24-8B76B6DBC444}" presName="Name37" presStyleLbl="parChTrans1D2" presStyleIdx="1" presStyleCnt="2"/>
      <dgm:spPr/>
    </dgm:pt>
    <dgm:pt modelId="{B7BF20D6-124E-4A4D-8560-27D686221A7C}" type="pres">
      <dgm:prSet presAssocID="{1B2EDDE2-B6A3-4DEA-B55B-E5714292B7C3}" presName="hierRoot2" presStyleCnt="0">
        <dgm:presLayoutVars>
          <dgm:hierBranch val="init"/>
        </dgm:presLayoutVars>
      </dgm:prSet>
      <dgm:spPr/>
    </dgm:pt>
    <dgm:pt modelId="{06B2C3E8-31A0-488C-8E2D-2E90A21E2F5A}" type="pres">
      <dgm:prSet presAssocID="{1B2EDDE2-B6A3-4DEA-B55B-E5714292B7C3}" presName="rootComposite" presStyleCnt="0"/>
      <dgm:spPr/>
    </dgm:pt>
    <dgm:pt modelId="{4ABB447A-185E-4087-AC5E-A6C2EF6F7E07}" type="pres">
      <dgm:prSet presAssocID="{1B2EDDE2-B6A3-4DEA-B55B-E5714292B7C3}" presName="rootText" presStyleLbl="node2" presStyleIdx="1" presStyleCnt="2" custScaleX="231032" custLinFactNeighborX="28894" custLinFactNeighborY="-5457">
        <dgm:presLayoutVars>
          <dgm:chPref val="3"/>
        </dgm:presLayoutVars>
      </dgm:prSet>
      <dgm:spPr/>
    </dgm:pt>
    <dgm:pt modelId="{F847294B-4367-430F-9E97-6FA336DFDCB6}" type="pres">
      <dgm:prSet presAssocID="{1B2EDDE2-B6A3-4DEA-B55B-E5714292B7C3}" presName="rootConnector" presStyleLbl="node2" presStyleIdx="1" presStyleCnt="2"/>
      <dgm:spPr/>
    </dgm:pt>
    <dgm:pt modelId="{1A667DFB-B811-41B9-9C89-26F415561833}" type="pres">
      <dgm:prSet presAssocID="{1B2EDDE2-B6A3-4DEA-B55B-E5714292B7C3}" presName="hierChild4" presStyleCnt="0"/>
      <dgm:spPr/>
    </dgm:pt>
    <dgm:pt modelId="{1F45A0D9-83C6-457A-BB3D-451970608013}" type="pres">
      <dgm:prSet presAssocID="{6422E9D0-0783-42CA-96A5-5C1D1632CD2C}" presName="Name37" presStyleLbl="parChTrans1D3" presStyleIdx="2" presStyleCnt="3"/>
      <dgm:spPr/>
    </dgm:pt>
    <dgm:pt modelId="{51175F97-7FDB-42CB-9389-DA5BE17F2927}" type="pres">
      <dgm:prSet presAssocID="{0935BFD5-F4B2-48F8-A0E6-B69EE2FB321A}" presName="hierRoot2" presStyleCnt="0">
        <dgm:presLayoutVars>
          <dgm:hierBranch val="init"/>
        </dgm:presLayoutVars>
      </dgm:prSet>
      <dgm:spPr/>
    </dgm:pt>
    <dgm:pt modelId="{69F09566-B533-422C-9588-A266BAEC3C8B}" type="pres">
      <dgm:prSet presAssocID="{0935BFD5-F4B2-48F8-A0E6-B69EE2FB321A}" presName="rootComposite" presStyleCnt="0"/>
      <dgm:spPr/>
    </dgm:pt>
    <dgm:pt modelId="{9191F843-1BC6-4B7E-A9DA-340396169D90}" type="pres">
      <dgm:prSet presAssocID="{0935BFD5-F4B2-48F8-A0E6-B69EE2FB321A}" presName="rootText" presStyleLbl="node3" presStyleIdx="2" presStyleCnt="3" custScaleX="204387" custLinFactNeighborX="20450" custLinFactNeighborY="-3464">
        <dgm:presLayoutVars>
          <dgm:chPref val="3"/>
        </dgm:presLayoutVars>
      </dgm:prSet>
      <dgm:spPr/>
    </dgm:pt>
    <dgm:pt modelId="{0F2970F4-AD00-4881-81B6-6CDE1C003C37}" type="pres">
      <dgm:prSet presAssocID="{0935BFD5-F4B2-48F8-A0E6-B69EE2FB321A}" presName="rootConnector" presStyleLbl="node3" presStyleIdx="2" presStyleCnt="3"/>
      <dgm:spPr/>
    </dgm:pt>
    <dgm:pt modelId="{20EBBE7B-432B-4280-9AC1-42C9180CFC04}" type="pres">
      <dgm:prSet presAssocID="{0935BFD5-F4B2-48F8-A0E6-B69EE2FB321A}" presName="hierChild4" presStyleCnt="0"/>
      <dgm:spPr/>
    </dgm:pt>
    <dgm:pt modelId="{7D6C8966-B563-4157-A698-C063B4D53E24}" type="pres">
      <dgm:prSet presAssocID="{0935BFD5-F4B2-48F8-A0E6-B69EE2FB321A}" presName="hierChild5" presStyleCnt="0"/>
      <dgm:spPr/>
    </dgm:pt>
    <dgm:pt modelId="{3AF6FA1A-250C-42F7-B5CB-3F65C67B243D}" type="pres">
      <dgm:prSet presAssocID="{1B2EDDE2-B6A3-4DEA-B55B-E5714292B7C3}" presName="hierChild5" presStyleCnt="0"/>
      <dgm:spPr/>
    </dgm:pt>
    <dgm:pt modelId="{E7397C2F-741D-44C9-867F-31D402B42725}" type="pres">
      <dgm:prSet presAssocID="{CC8D7DB4-93F1-4304-BFD8-40BBBEC40D89}" presName="hierChild3" presStyleCnt="0"/>
      <dgm:spPr/>
    </dgm:pt>
  </dgm:ptLst>
  <dgm:cxnLst>
    <dgm:cxn modelId="{56CB7814-FF69-4F3D-BF10-6A8AD6553712}" type="presOf" srcId="{E73B88D6-DC8C-47F1-9AF4-EE80CEE0FB76}" destId="{29C9ACE5-64FA-4634-BB91-9CC2E4F6032B}" srcOrd="0" destOrd="0" presId="urn:microsoft.com/office/officeart/2005/8/layout/orgChart1"/>
    <dgm:cxn modelId="{C25A1221-6CFD-49CB-9D1E-23FD3B45F30F}" srcId="{EBC79B9D-E5C2-46CA-9F52-CCFADB50416B}" destId="{CC8D7DB4-93F1-4304-BFD8-40BBBEC40D89}" srcOrd="0" destOrd="0" parTransId="{99780EEB-2C41-44F4-B0FA-A8CBC370C7BB}" sibTransId="{E079E76B-4488-48A3-9128-977410453175}"/>
    <dgm:cxn modelId="{6D4EE421-5178-467B-80D6-2B5973D87759}" type="presOf" srcId="{0935BFD5-F4B2-48F8-A0E6-B69EE2FB321A}" destId="{0F2970F4-AD00-4881-81B6-6CDE1C003C37}" srcOrd="1" destOrd="0" presId="urn:microsoft.com/office/officeart/2005/8/layout/orgChart1"/>
    <dgm:cxn modelId="{032AF223-314F-4740-8F70-E4E9B5045249}" type="presOf" srcId="{A88CE1E5-CC0C-4F3C-B0B8-87048918D287}" destId="{FCA9DC3C-0AAE-4031-A623-AB2CD586E5D1}" srcOrd="0" destOrd="0" presId="urn:microsoft.com/office/officeart/2005/8/layout/orgChart1"/>
    <dgm:cxn modelId="{00BAA727-9A59-4416-9061-6E113A20E9A2}" srcId="{1B2EDDE2-B6A3-4DEA-B55B-E5714292B7C3}" destId="{0935BFD5-F4B2-48F8-A0E6-B69EE2FB321A}" srcOrd="0" destOrd="0" parTransId="{6422E9D0-0783-42CA-96A5-5C1D1632CD2C}" sibTransId="{D641FC2A-8AD2-47F4-99E2-EF43F667459A}"/>
    <dgm:cxn modelId="{16AE022F-9A26-4930-9C02-664C7450D7FE}" type="presOf" srcId="{43DFBF90-A14E-488A-A26E-1A7D70445A74}" destId="{92C26E31-1179-4EFC-AF8C-A919858A0B08}" srcOrd="1" destOrd="0" presId="urn:microsoft.com/office/officeart/2005/8/layout/orgChart1"/>
    <dgm:cxn modelId="{5101993F-CC8C-42F5-A763-707F56F1CBF4}" type="presOf" srcId="{43DFBF90-A14E-488A-A26E-1A7D70445A74}" destId="{2398EE1C-54FF-42E0-8324-72A82CF7D45A}" srcOrd="0" destOrd="0" presId="urn:microsoft.com/office/officeart/2005/8/layout/orgChart1"/>
    <dgm:cxn modelId="{5E388B45-D39C-4DF4-A70D-B8FF529BA7FE}" type="presOf" srcId="{627F69F5-AA0C-4701-AD24-8B76B6DBC444}" destId="{25CDEB93-62B3-4BAB-AEE7-A5F5D471D636}" srcOrd="0" destOrd="0" presId="urn:microsoft.com/office/officeart/2005/8/layout/orgChart1"/>
    <dgm:cxn modelId="{BC07384A-5B7B-4A79-9D1F-48E3AE8CFC48}" type="presOf" srcId="{1B2EDDE2-B6A3-4DEA-B55B-E5714292B7C3}" destId="{F847294B-4367-430F-9E97-6FA336DFDCB6}" srcOrd="1" destOrd="0" presId="urn:microsoft.com/office/officeart/2005/8/layout/orgChart1"/>
    <dgm:cxn modelId="{34EA5A4F-5C73-4368-B08B-1A1002ED9CAA}" type="presOf" srcId="{BE58D1A7-2498-435E-A342-60C8168DD6B2}" destId="{616FA5D2-759B-42A4-B9DF-EBE66B5A32B2}" srcOrd="1" destOrd="0" presId="urn:microsoft.com/office/officeart/2005/8/layout/orgChart1"/>
    <dgm:cxn modelId="{BB68B84F-7FCB-4DD1-B3FA-9FD6BA208488}" type="presOf" srcId="{6C0D1E2D-C6C2-434E-92C0-E6475694365D}" destId="{C9959D31-83F8-43AD-BB97-26C6388A2CAF}" srcOrd="0" destOrd="0" presId="urn:microsoft.com/office/officeart/2005/8/layout/orgChart1"/>
    <dgm:cxn modelId="{2DA3A171-EC13-4F3D-B82F-13F0DA4639CE}" type="presOf" srcId="{CC8D7DB4-93F1-4304-BFD8-40BBBEC40D89}" destId="{40880B2F-00AA-4892-B2A6-B4FB39F6EF75}" srcOrd="0" destOrd="0" presId="urn:microsoft.com/office/officeart/2005/8/layout/orgChart1"/>
    <dgm:cxn modelId="{2E6A1978-74D5-4188-A3DE-B6513F8414E2}" srcId="{43DFBF90-A14E-488A-A26E-1A7D70445A74}" destId="{B01786A7-E96B-4F6C-B8EF-96426B98F5A3}" srcOrd="0" destOrd="0" parTransId="{58FD1122-9C08-4FD0-BFDD-36A79319534D}" sibTransId="{371C0274-AA4C-4831-AE80-D371EC3DBE66}"/>
    <dgm:cxn modelId="{1B958178-8EAA-4CD1-95D6-9222D19075E2}" type="presOf" srcId="{D9FB230B-BC58-4630-B41D-FD5BE2FABE75}" destId="{2A553647-2910-4303-A98A-A095284C9055}" srcOrd="0" destOrd="0" presId="urn:microsoft.com/office/officeart/2005/8/layout/orgChart1"/>
    <dgm:cxn modelId="{C818B858-5FD2-4822-A72F-89EE9B6CD72F}" type="presOf" srcId="{F7DA602F-66DD-4D08-BC5B-C4BAB1831C3B}" destId="{3D868E5D-A19E-4AF2-B245-977616C0B034}" srcOrd="1" destOrd="0" presId="urn:microsoft.com/office/officeart/2005/8/layout/orgChart1"/>
    <dgm:cxn modelId="{89CED57B-D8D0-4A16-A18A-5F0017F18B8D}" type="presOf" srcId="{58FD1122-9C08-4FD0-BFDD-36A79319534D}" destId="{D48B42C2-D952-4947-A628-6DF8B1B7D3C6}" srcOrd="0" destOrd="0" presId="urn:microsoft.com/office/officeart/2005/8/layout/orgChart1"/>
    <dgm:cxn modelId="{A87D847D-9E8A-4768-A674-8926BA5ADF9F}" type="presOf" srcId="{1B2EDDE2-B6A3-4DEA-B55B-E5714292B7C3}" destId="{4ABB447A-185E-4087-AC5E-A6C2EF6F7E07}" srcOrd="0" destOrd="0" presId="urn:microsoft.com/office/officeart/2005/8/layout/orgChart1"/>
    <dgm:cxn modelId="{9C86C280-04C8-4CFE-85FA-3D58E8B3FCAB}" srcId="{CC8D7DB4-93F1-4304-BFD8-40BBBEC40D89}" destId="{F7DA602F-66DD-4D08-BC5B-C4BAB1831C3B}" srcOrd="0" destOrd="0" parTransId="{88E1EB1D-F356-458B-BC0B-282E16819306}" sibTransId="{9F59D2EA-1D61-41AD-84CB-C16C40B2C521}"/>
    <dgm:cxn modelId="{DD4F5189-7760-45FA-B790-E9572142C145}" type="presOf" srcId="{A88CE1E5-CC0C-4F3C-B0B8-87048918D287}" destId="{614F0293-AA60-4F84-8593-EE36ABEEE120}" srcOrd="1" destOrd="0" presId="urn:microsoft.com/office/officeart/2005/8/layout/orgChart1"/>
    <dgm:cxn modelId="{1816228D-1C65-4534-9BC4-84A9E178391B}" type="presOf" srcId="{0D35635E-944E-4A15-A27A-C7BBCA8216C3}" destId="{78517F13-80E4-4A43-9F0F-8FAC14B8F07C}" srcOrd="1" destOrd="0" presId="urn:microsoft.com/office/officeart/2005/8/layout/orgChart1"/>
    <dgm:cxn modelId="{BC89128E-4F12-49D7-A609-5CFEAD1FD391}" type="presOf" srcId="{0D35635E-944E-4A15-A27A-C7BBCA8216C3}" destId="{ED99C849-CBD3-4EA4-B857-88A6E8BD31F1}" srcOrd="0" destOrd="0" presId="urn:microsoft.com/office/officeart/2005/8/layout/orgChart1"/>
    <dgm:cxn modelId="{1F4AE898-D446-487A-B81D-81018BD29224}" type="presOf" srcId="{EBC79B9D-E5C2-46CA-9F52-CCFADB50416B}" destId="{3249F1D9-D2E8-46BC-BD5B-27E404913195}" srcOrd="0" destOrd="0" presId="urn:microsoft.com/office/officeart/2005/8/layout/orgChart1"/>
    <dgm:cxn modelId="{50653C9D-88A3-4CBA-9934-C0D29A72B8B0}" type="presOf" srcId="{0935BFD5-F4B2-48F8-A0E6-B69EE2FB321A}" destId="{9191F843-1BC6-4B7E-A9DA-340396169D90}" srcOrd="0" destOrd="0" presId="urn:microsoft.com/office/officeart/2005/8/layout/orgChart1"/>
    <dgm:cxn modelId="{FF8A189E-A9C1-4A88-9670-3074BA5FB61D}" srcId="{0D35635E-944E-4A15-A27A-C7BBCA8216C3}" destId="{A88CE1E5-CC0C-4F3C-B0B8-87048918D287}" srcOrd="0" destOrd="0" parTransId="{E73B88D6-DC8C-47F1-9AF4-EE80CEE0FB76}" sibTransId="{759A0B99-2504-426A-9DD6-36A746968211}"/>
    <dgm:cxn modelId="{DD6EC2A7-E2F2-46CD-9BBE-01A495DD2AA3}" type="presOf" srcId="{F7DA602F-66DD-4D08-BC5B-C4BAB1831C3B}" destId="{9E9F3B7E-CE93-4810-AD22-AA644FAA4756}" srcOrd="0" destOrd="0" presId="urn:microsoft.com/office/officeart/2005/8/layout/orgChart1"/>
    <dgm:cxn modelId="{C8EF6BB1-1C38-4177-B107-12BC9A95CF82}" type="presOf" srcId="{BE58D1A7-2498-435E-A342-60C8168DD6B2}" destId="{8AEA599A-00CE-45A1-AFB3-E78B1412B8AA}" srcOrd="0" destOrd="0" presId="urn:microsoft.com/office/officeart/2005/8/layout/orgChart1"/>
    <dgm:cxn modelId="{32B4A6B3-EE51-4259-9DFA-C804268F1668}" type="presOf" srcId="{6422E9D0-0783-42CA-96A5-5C1D1632CD2C}" destId="{1F45A0D9-83C6-457A-BB3D-451970608013}" srcOrd="0" destOrd="0" presId="urn:microsoft.com/office/officeart/2005/8/layout/orgChart1"/>
    <dgm:cxn modelId="{CA12C7B6-9FF8-4A19-AE7E-F51BE233E38E}" type="presOf" srcId="{CC8D7DB4-93F1-4304-BFD8-40BBBEC40D89}" destId="{B94373F8-57A5-411F-9EAF-1A90DA3651DE}" srcOrd="1" destOrd="0" presId="urn:microsoft.com/office/officeart/2005/8/layout/orgChart1"/>
    <dgm:cxn modelId="{9CF662B9-32C8-4D39-9BD1-6190AB9621A5}" srcId="{F7DA602F-66DD-4D08-BC5B-C4BAB1831C3B}" destId="{0D35635E-944E-4A15-A27A-C7BBCA8216C3}" srcOrd="0" destOrd="0" parTransId="{6B7CDA48-7FFB-4E45-B217-014D6D54FFE0}" sibTransId="{D840F587-DF24-4AEA-A187-9365BA9ED2C7}"/>
    <dgm:cxn modelId="{52FA70BD-E6C8-4DD6-9A71-0406CAF3E9D6}" type="presOf" srcId="{B01786A7-E96B-4F6C-B8EF-96426B98F5A3}" destId="{7C60F72A-7A43-4645-A05C-691EECB46BA1}" srcOrd="0" destOrd="0" presId="urn:microsoft.com/office/officeart/2005/8/layout/orgChart1"/>
    <dgm:cxn modelId="{F02DF4BD-749C-4CB9-A489-C257C3CB1A68}" srcId="{43DFBF90-A14E-488A-A26E-1A7D70445A74}" destId="{BE58D1A7-2498-435E-A342-60C8168DD6B2}" srcOrd="1" destOrd="0" parTransId="{D9FB230B-BC58-4630-B41D-FD5BE2FABE75}" sibTransId="{9831FE17-B8A7-45CF-9759-6933188CF2A4}"/>
    <dgm:cxn modelId="{F64B61C2-031D-48CD-886D-C24C49E74511}" type="presOf" srcId="{B01786A7-E96B-4F6C-B8EF-96426B98F5A3}" destId="{13944D14-9FBB-4BB7-B808-5B844D219A6E}" srcOrd="1" destOrd="0" presId="urn:microsoft.com/office/officeart/2005/8/layout/orgChart1"/>
    <dgm:cxn modelId="{BCEE14D7-C90F-4C63-AD00-7C1D8654F46F}" type="presOf" srcId="{88E1EB1D-F356-458B-BC0B-282E16819306}" destId="{2D8D54AC-6065-4C68-8E0C-A63868E914E8}" srcOrd="0" destOrd="0" presId="urn:microsoft.com/office/officeart/2005/8/layout/orgChart1"/>
    <dgm:cxn modelId="{0D9D07DB-E5A3-42EF-8114-6D7FED3BD130}" srcId="{F7DA602F-66DD-4D08-BC5B-C4BAB1831C3B}" destId="{43DFBF90-A14E-488A-A26E-1A7D70445A74}" srcOrd="1" destOrd="0" parTransId="{6C0D1E2D-C6C2-434E-92C0-E6475694365D}" sibTransId="{76E2D821-0878-45C3-9BC5-37858131113B}"/>
    <dgm:cxn modelId="{910115ED-10E6-48E2-B860-00D5C0B735E5}" type="presOf" srcId="{6B7CDA48-7FFB-4E45-B217-014D6D54FFE0}" destId="{092B8DB9-1686-465F-AF75-F3022EBB25E3}" srcOrd="0" destOrd="0" presId="urn:microsoft.com/office/officeart/2005/8/layout/orgChart1"/>
    <dgm:cxn modelId="{6B531BF1-1AFF-4829-84DB-B04056DC642D}" srcId="{CC8D7DB4-93F1-4304-BFD8-40BBBEC40D89}" destId="{1B2EDDE2-B6A3-4DEA-B55B-E5714292B7C3}" srcOrd="1" destOrd="0" parTransId="{627F69F5-AA0C-4701-AD24-8B76B6DBC444}" sibTransId="{13FA3D80-9741-4D84-9E3F-899A2AB0FFD1}"/>
    <dgm:cxn modelId="{4C1AE068-B576-42E4-ADAB-D0FE43C8D972}" type="presParOf" srcId="{3249F1D9-D2E8-46BC-BD5B-27E404913195}" destId="{B6348C46-0B92-47CF-8DC7-0BCA4365E423}" srcOrd="0" destOrd="0" presId="urn:microsoft.com/office/officeart/2005/8/layout/orgChart1"/>
    <dgm:cxn modelId="{26E607A3-CDBA-47AC-A57C-CF72857FCCB1}" type="presParOf" srcId="{B6348C46-0B92-47CF-8DC7-0BCA4365E423}" destId="{BDE7F24C-6D16-4019-965A-6BC343FC3E7C}" srcOrd="0" destOrd="0" presId="urn:microsoft.com/office/officeart/2005/8/layout/orgChart1"/>
    <dgm:cxn modelId="{F3B9208D-1023-4257-B81B-1CFB0D8586F4}" type="presParOf" srcId="{BDE7F24C-6D16-4019-965A-6BC343FC3E7C}" destId="{40880B2F-00AA-4892-B2A6-B4FB39F6EF75}" srcOrd="0" destOrd="0" presId="urn:microsoft.com/office/officeart/2005/8/layout/orgChart1"/>
    <dgm:cxn modelId="{7763070E-7F07-4C31-AB36-ADC7ABEDEAFD}" type="presParOf" srcId="{BDE7F24C-6D16-4019-965A-6BC343FC3E7C}" destId="{B94373F8-57A5-411F-9EAF-1A90DA3651DE}" srcOrd="1" destOrd="0" presId="urn:microsoft.com/office/officeart/2005/8/layout/orgChart1"/>
    <dgm:cxn modelId="{1C77448C-48C7-4035-BC2F-31BC9344EBAF}" type="presParOf" srcId="{B6348C46-0B92-47CF-8DC7-0BCA4365E423}" destId="{6FEED1F8-7147-4086-B482-5C4BC4A6B749}" srcOrd="1" destOrd="0" presId="urn:microsoft.com/office/officeart/2005/8/layout/orgChart1"/>
    <dgm:cxn modelId="{F85C8F57-B8B7-4636-A149-8990F4B02D50}" type="presParOf" srcId="{6FEED1F8-7147-4086-B482-5C4BC4A6B749}" destId="{2D8D54AC-6065-4C68-8E0C-A63868E914E8}" srcOrd="0" destOrd="0" presId="urn:microsoft.com/office/officeart/2005/8/layout/orgChart1"/>
    <dgm:cxn modelId="{C19D6B13-57D8-4E6F-A6EC-E99430F74714}" type="presParOf" srcId="{6FEED1F8-7147-4086-B482-5C4BC4A6B749}" destId="{B0F812B2-1929-4723-BC2D-21E210377097}" srcOrd="1" destOrd="0" presId="urn:microsoft.com/office/officeart/2005/8/layout/orgChart1"/>
    <dgm:cxn modelId="{C5C55D6A-FE28-438A-B4DB-6E552412279E}" type="presParOf" srcId="{B0F812B2-1929-4723-BC2D-21E210377097}" destId="{4E5C6107-AA6D-408E-A7CE-1775FE144C07}" srcOrd="0" destOrd="0" presId="urn:microsoft.com/office/officeart/2005/8/layout/orgChart1"/>
    <dgm:cxn modelId="{7B6479CB-B1BD-4EDC-A4BA-32D2B280017E}" type="presParOf" srcId="{4E5C6107-AA6D-408E-A7CE-1775FE144C07}" destId="{9E9F3B7E-CE93-4810-AD22-AA644FAA4756}" srcOrd="0" destOrd="0" presId="urn:microsoft.com/office/officeart/2005/8/layout/orgChart1"/>
    <dgm:cxn modelId="{77776678-C7D0-4ED9-8D9B-C7C57DD96F27}" type="presParOf" srcId="{4E5C6107-AA6D-408E-A7CE-1775FE144C07}" destId="{3D868E5D-A19E-4AF2-B245-977616C0B034}" srcOrd="1" destOrd="0" presId="urn:microsoft.com/office/officeart/2005/8/layout/orgChart1"/>
    <dgm:cxn modelId="{FB65109A-C53A-40A7-90CA-FC4018FCB25F}" type="presParOf" srcId="{B0F812B2-1929-4723-BC2D-21E210377097}" destId="{F63483AC-2727-45CA-99A1-AE701A8BB42A}" srcOrd="1" destOrd="0" presId="urn:microsoft.com/office/officeart/2005/8/layout/orgChart1"/>
    <dgm:cxn modelId="{174FBF31-C10E-433B-9B3B-53D7A30C4524}" type="presParOf" srcId="{F63483AC-2727-45CA-99A1-AE701A8BB42A}" destId="{092B8DB9-1686-465F-AF75-F3022EBB25E3}" srcOrd="0" destOrd="0" presId="urn:microsoft.com/office/officeart/2005/8/layout/orgChart1"/>
    <dgm:cxn modelId="{6B23B4FC-3B40-4D6D-964A-BCDF22E2214D}" type="presParOf" srcId="{F63483AC-2727-45CA-99A1-AE701A8BB42A}" destId="{E5DCEE2D-7CBD-4D10-97DA-B9295F7494AF}" srcOrd="1" destOrd="0" presId="urn:microsoft.com/office/officeart/2005/8/layout/orgChart1"/>
    <dgm:cxn modelId="{BC1443A0-D08E-4C79-BF45-42BFF4C6CFFA}" type="presParOf" srcId="{E5DCEE2D-7CBD-4D10-97DA-B9295F7494AF}" destId="{DD276F94-722B-4B5B-9014-613EC3951B00}" srcOrd="0" destOrd="0" presId="urn:microsoft.com/office/officeart/2005/8/layout/orgChart1"/>
    <dgm:cxn modelId="{91F7FC4E-BD1F-4FEB-8DCB-97B56F75862E}" type="presParOf" srcId="{DD276F94-722B-4B5B-9014-613EC3951B00}" destId="{ED99C849-CBD3-4EA4-B857-88A6E8BD31F1}" srcOrd="0" destOrd="0" presId="urn:microsoft.com/office/officeart/2005/8/layout/orgChart1"/>
    <dgm:cxn modelId="{93186C88-5979-455A-9053-640B8DB2BC39}" type="presParOf" srcId="{DD276F94-722B-4B5B-9014-613EC3951B00}" destId="{78517F13-80E4-4A43-9F0F-8FAC14B8F07C}" srcOrd="1" destOrd="0" presId="urn:microsoft.com/office/officeart/2005/8/layout/orgChart1"/>
    <dgm:cxn modelId="{3E63B932-288C-4893-9138-373F6EAE3E41}" type="presParOf" srcId="{E5DCEE2D-7CBD-4D10-97DA-B9295F7494AF}" destId="{7B947FA6-7FBE-4535-AA2D-E83AF1742980}" srcOrd="1" destOrd="0" presId="urn:microsoft.com/office/officeart/2005/8/layout/orgChart1"/>
    <dgm:cxn modelId="{CB2FF33C-7ABB-4A17-8C72-80F84DB8166E}" type="presParOf" srcId="{7B947FA6-7FBE-4535-AA2D-E83AF1742980}" destId="{29C9ACE5-64FA-4634-BB91-9CC2E4F6032B}" srcOrd="0" destOrd="0" presId="urn:microsoft.com/office/officeart/2005/8/layout/orgChart1"/>
    <dgm:cxn modelId="{FAC0909D-48DF-40F7-B8CA-A29DD8C71C90}" type="presParOf" srcId="{7B947FA6-7FBE-4535-AA2D-E83AF1742980}" destId="{43A4BBB9-DB80-452E-99A8-6E82EB7AE53A}" srcOrd="1" destOrd="0" presId="urn:microsoft.com/office/officeart/2005/8/layout/orgChart1"/>
    <dgm:cxn modelId="{900B8C40-9B5C-4B49-B61B-9DE20161B039}" type="presParOf" srcId="{43A4BBB9-DB80-452E-99A8-6E82EB7AE53A}" destId="{9400BCD2-D6B7-43D9-B2C8-ECA3B654B63A}" srcOrd="0" destOrd="0" presId="urn:microsoft.com/office/officeart/2005/8/layout/orgChart1"/>
    <dgm:cxn modelId="{35C2E9F4-B3E7-4960-A0BD-DCA6AC6BAACB}" type="presParOf" srcId="{9400BCD2-D6B7-43D9-B2C8-ECA3B654B63A}" destId="{FCA9DC3C-0AAE-4031-A623-AB2CD586E5D1}" srcOrd="0" destOrd="0" presId="urn:microsoft.com/office/officeart/2005/8/layout/orgChart1"/>
    <dgm:cxn modelId="{EDF9FB7A-CCC3-4C9F-933C-8D99F06CD4B1}" type="presParOf" srcId="{9400BCD2-D6B7-43D9-B2C8-ECA3B654B63A}" destId="{614F0293-AA60-4F84-8593-EE36ABEEE120}" srcOrd="1" destOrd="0" presId="urn:microsoft.com/office/officeart/2005/8/layout/orgChart1"/>
    <dgm:cxn modelId="{F14650A8-7529-410E-BE84-FD2BFE026F34}" type="presParOf" srcId="{43A4BBB9-DB80-452E-99A8-6E82EB7AE53A}" destId="{AC1650EB-963B-4864-87B1-DA009B1D393A}" srcOrd="1" destOrd="0" presId="urn:microsoft.com/office/officeart/2005/8/layout/orgChart1"/>
    <dgm:cxn modelId="{9A20876C-770C-4DD9-9C7F-2A6420E3F447}" type="presParOf" srcId="{43A4BBB9-DB80-452E-99A8-6E82EB7AE53A}" destId="{36307F81-D60A-4036-B085-20AAA2C9ADD6}" srcOrd="2" destOrd="0" presId="urn:microsoft.com/office/officeart/2005/8/layout/orgChart1"/>
    <dgm:cxn modelId="{970513DB-E574-49F7-9B16-9EB1BD1D5B99}" type="presParOf" srcId="{E5DCEE2D-7CBD-4D10-97DA-B9295F7494AF}" destId="{09479DB0-A764-4A27-89DF-C325AA3053C4}" srcOrd="2" destOrd="0" presId="urn:microsoft.com/office/officeart/2005/8/layout/orgChart1"/>
    <dgm:cxn modelId="{52B828C7-891C-4484-9A42-7F82CAE1091C}" type="presParOf" srcId="{F63483AC-2727-45CA-99A1-AE701A8BB42A}" destId="{C9959D31-83F8-43AD-BB97-26C6388A2CAF}" srcOrd="2" destOrd="0" presId="urn:microsoft.com/office/officeart/2005/8/layout/orgChart1"/>
    <dgm:cxn modelId="{6C54269D-86DD-41D8-AE00-FC1802FD20BB}" type="presParOf" srcId="{F63483AC-2727-45CA-99A1-AE701A8BB42A}" destId="{94C44CA2-32C4-43F4-B19F-1D20AE9BE3F3}" srcOrd="3" destOrd="0" presId="urn:microsoft.com/office/officeart/2005/8/layout/orgChart1"/>
    <dgm:cxn modelId="{AF1DAA82-FD6B-4C6A-8B96-B5D1A72FC342}" type="presParOf" srcId="{94C44CA2-32C4-43F4-B19F-1D20AE9BE3F3}" destId="{DE56D49E-C99F-458C-847F-271D21B9CD78}" srcOrd="0" destOrd="0" presId="urn:microsoft.com/office/officeart/2005/8/layout/orgChart1"/>
    <dgm:cxn modelId="{EF8F7740-2DBD-4FDC-84E3-A1B3BEBFA2BF}" type="presParOf" srcId="{DE56D49E-C99F-458C-847F-271D21B9CD78}" destId="{2398EE1C-54FF-42E0-8324-72A82CF7D45A}" srcOrd="0" destOrd="0" presId="urn:microsoft.com/office/officeart/2005/8/layout/orgChart1"/>
    <dgm:cxn modelId="{31B6541C-1D80-43F8-AB10-36AF2320DF80}" type="presParOf" srcId="{DE56D49E-C99F-458C-847F-271D21B9CD78}" destId="{92C26E31-1179-4EFC-AF8C-A919858A0B08}" srcOrd="1" destOrd="0" presId="urn:microsoft.com/office/officeart/2005/8/layout/orgChart1"/>
    <dgm:cxn modelId="{7BC3C651-36DD-4EBE-AD48-B47D73AC742E}" type="presParOf" srcId="{94C44CA2-32C4-43F4-B19F-1D20AE9BE3F3}" destId="{7806AD3D-AD8E-4210-AD46-7029F5689789}" srcOrd="1" destOrd="0" presId="urn:microsoft.com/office/officeart/2005/8/layout/orgChart1"/>
    <dgm:cxn modelId="{EDE5A603-E91C-4C67-A7F5-AF28ED20AD81}" type="presParOf" srcId="{7806AD3D-AD8E-4210-AD46-7029F5689789}" destId="{D48B42C2-D952-4947-A628-6DF8B1B7D3C6}" srcOrd="0" destOrd="0" presId="urn:microsoft.com/office/officeart/2005/8/layout/orgChart1"/>
    <dgm:cxn modelId="{74501D73-1102-4DD0-A43F-AD705DB47ABA}" type="presParOf" srcId="{7806AD3D-AD8E-4210-AD46-7029F5689789}" destId="{640B1A96-9A36-446A-9E93-5406163B8E57}" srcOrd="1" destOrd="0" presId="urn:microsoft.com/office/officeart/2005/8/layout/orgChart1"/>
    <dgm:cxn modelId="{10FD2B1F-6541-4EA2-BEA5-84570EC9ECD2}" type="presParOf" srcId="{640B1A96-9A36-446A-9E93-5406163B8E57}" destId="{60F5E8ED-0CF4-4450-90A4-009894EC267F}" srcOrd="0" destOrd="0" presId="urn:microsoft.com/office/officeart/2005/8/layout/orgChart1"/>
    <dgm:cxn modelId="{3125D019-1C3D-4D26-9ADD-9F60BD90D49D}" type="presParOf" srcId="{60F5E8ED-0CF4-4450-90A4-009894EC267F}" destId="{7C60F72A-7A43-4645-A05C-691EECB46BA1}" srcOrd="0" destOrd="0" presId="urn:microsoft.com/office/officeart/2005/8/layout/orgChart1"/>
    <dgm:cxn modelId="{C9BE4F44-1A98-4557-95D6-3CDE6D881CF0}" type="presParOf" srcId="{60F5E8ED-0CF4-4450-90A4-009894EC267F}" destId="{13944D14-9FBB-4BB7-B808-5B844D219A6E}" srcOrd="1" destOrd="0" presId="urn:microsoft.com/office/officeart/2005/8/layout/orgChart1"/>
    <dgm:cxn modelId="{4FD1142F-D264-4CCF-BAE6-0E06FD056868}" type="presParOf" srcId="{640B1A96-9A36-446A-9E93-5406163B8E57}" destId="{C8164613-AF5D-4EE8-B6A2-4B1DB1438B4F}" srcOrd="1" destOrd="0" presId="urn:microsoft.com/office/officeart/2005/8/layout/orgChart1"/>
    <dgm:cxn modelId="{A79E8B7C-8F2C-4584-BFF1-4F5F760CBDB8}" type="presParOf" srcId="{640B1A96-9A36-446A-9E93-5406163B8E57}" destId="{88B3C2FE-1FC0-4E18-8655-94A5639F08E7}" srcOrd="2" destOrd="0" presId="urn:microsoft.com/office/officeart/2005/8/layout/orgChart1"/>
    <dgm:cxn modelId="{8B279B39-686D-4AFE-A0B3-EA4E234EDD07}" type="presParOf" srcId="{7806AD3D-AD8E-4210-AD46-7029F5689789}" destId="{2A553647-2910-4303-A98A-A095284C9055}" srcOrd="2" destOrd="0" presId="urn:microsoft.com/office/officeart/2005/8/layout/orgChart1"/>
    <dgm:cxn modelId="{6683BCCD-5D0E-4055-9C57-3E5A8CC6F087}" type="presParOf" srcId="{7806AD3D-AD8E-4210-AD46-7029F5689789}" destId="{21D4D4F9-C018-4EED-854F-F0E04C3A6D3D}" srcOrd="3" destOrd="0" presId="urn:microsoft.com/office/officeart/2005/8/layout/orgChart1"/>
    <dgm:cxn modelId="{7DC21DB2-D7EF-4D27-BFE6-BF84B7CF8739}" type="presParOf" srcId="{21D4D4F9-C018-4EED-854F-F0E04C3A6D3D}" destId="{10FCE32C-7BC6-4EF6-89A2-A4D0A1957814}" srcOrd="0" destOrd="0" presId="urn:microsoft.com/office/officeart/2005/8/layout/orgChart1"/>
    <dgm:cxn modelId="{A1940405-67E0-4529-85E6-F0E242555FE1}" type="presParOf" srcId="{10FCE32C-7BC6-4EF6-89A2-A4D0A1957814}" destId="{8AEA599A-00CE-45A1-AFB3-E78B1412B8AA}" srcOrd="0" destOrd="0" presId="urn:microsoft.com/office/officeart/2005/8/layout/orgChart1"/>
    <dgm:cxn modelId="{8D74CDC3-440A-4C71-B090-685723E1C762}" type="presParOf" srcId="{10FCE32C-7BC6-4EF6-89A2-A4D0A1957814}" destId="{616FA5D2-759B-42A4-B9DF-EBE66B5A32B2}" srcOrd="1" destOrd="0" presId="urn:microsoft.com/office/officeart/2005/8/layout/orgChart1"/>
    <dgm:cxn modelId="{583BF90C-B9BD-4F9F-AAF3-535843FEB7F3}" type="presParOf" srcId="{21D4D4F9-C018-4EED-854F-F0E04C3A6D3D}" destId="{95C3742D-FD21-42CF-AEE2-230FD8E9F694}" srcOrd="1" destOrd="0" presId="urn:microsoft.com/office/officeart/2005/8/layout/orgChart1"/>
    <dgm:cxn modelId="{F9A48360-EC23-4E56-BBB4-92E6A80F6B10}" type="presParOf" srcId="{21D4D4F9-C018-4EED-854F-F0E04C3A6D3D}" destId="{4BE7D768-7681-40A5-AFEE-46A220559651}" srcOrd="2" destOrd="0" presId="urn:microsoft.com/office/officeart/2005/8/layout/orgChart1"/>
    <dgm:cxn modelId="{5508D05D-AAE8-49E9-BCC8-3E712314D18F}" type="presParOf" srcId="{94C44CA2-32C4-43F4-B19F-1D20AE9BE3F3}" destId="{53C5BD62-C3B2-4746-8149-4078D9822CD8}" srcOrd="2" destOrd="0" presId="urn:microsoft.com/office/officeart/2005/8/layout/orgChart1"/>
    <dgm:cxn modelId="{13D2C9D0-640D-4EA0-BE12-5BEC1699C1EC}" type="presParOf" srcId="{B0F812B2-1929-4723-BC2D-21E210377097}" destId="{11A4EFA1-A039-48A9-B4FF-F453C95116C6}" srcOrd="2" destOrd="0" presId="urn:microsoft.com/office/officeart/2005/8/layout/orgChart1"/>
    <dgm:cxn modelId="{09FF277A-E243-4268-A5C1-6450A309267A}" type="presParOf" srcId="{6FEED1F8-7147-4086-B482-5C4BC4A6B749}" destId="{25CDEB93-62B3-4BAB-AEE7-A5F5D471D636}" srcOrd="2" destOrd="0" presId="urn:microsoft.com/office/officeart/2005/8/layout/orgChart1"/>
    <dgm:cxn modelId="{B0A3F827-64F4-405F-831C-CF9422D1D683}" type="presParOf" srcId="{6FEED1F8-7147-4086-B482-5C4BC4A6B749}" destId="{B7BF20D6-124E-4A4D-8560-27D686221A7C}" srcOrd="3" destOrd="0" presId="urn:microsoft.com/office/officeart/2005/8/layout/orgChart1"/>
    <dgm:cxn modelId="{97A2CC55-8AAA-456B-AF66-07493C1DF3D9}" type="presParOf" srcId="{B7BF20D6-124E-4A4D-8560-27D686221A7C}" destId="{06B2C3E8-31A0-488C-8E2D-2E90A21E2F5A}" srcOrd="0" destOrd="0" presId="urn:microsoft.com/office/officeart/2005/8/layout/orgChart1"/>
    <dgm:cxn modelId="{0F4B6B10-180B-440D-866F-0309400601CE}" type="presParOf" srcId="{06B2C3E8-31A0-488C-8E2D-2E90A21E2F5A}" destId="{4ABB447A-185E-4087-AC5E-A6C2EF6F7E07}" srcOrd="0" destOrd="0" presId="urn:microsoft.com/office/officeart/2005/8/layout/orgChart1"/>
    <dgm:cxn modelId="{AD8D9E79-783C-400A-BF74-311441D04688}" type="presParOf" srcId="{06B2C3E8-31A0-488C-8E2D-2E90A21E2F5A}" destId="{F847294B-4367-430F-9E97-6FA336DFDCB6}" srcOrd="1" destOrd="0" presId="urn:microsoft.com/office/officeart/2005/8/layout/orgChart1"/>
    <dgm:cxn modelId="{D1707A31-80C2-4647-A86B-45FAF45B5E8F}" type="presParOf" srcId="{B7BF20D6-124E-4A4D-8560-27D686221A7C}" destId="{1A667DFB-B811-41B9-9C89-26F415561833}" srcOrd="1" destOrd="0" presId="urn:microsoft.com/office/officeart/2005/8/layout/orgChart1"/>
    <dgm:cxn modelId="{599950FD-CE78-444F-8110-2241F749F8B1}" type="presParOf" srcId="{1A667DFB-B811-41B9-9C89-26F415561833}" destId="{1F45A0D9-83C6-457A-BB3D-451970608013}" srcOrd="0" destOrd="0" presId="urn:microsoft.com/office/officeart/2005/8/layout/orgChart1"/>
    <dgm:cxn modelId="{9418F664-1243-41F5-B834-4EBAD94B83FD}" type="presParOf" srcId="{1A667DFB-B811-41B9-9C89-26F415561833}" destId="{51175F97-7FDB-42CB-9389-DA5BE17F2927}" srcOrd="1" destOrd="0" presId="urn:microsoft.com/office/officeart/2005/8/layout/orgChart1"/>
    <dgm:cxn modelId="{FA51745F-3FF5-4F4E-915F-B89CA9A20064}" type="presParOf" srcId="{51175F97-7FDB-42CB-9389-DA5BE17F2927}" destId="{69F09566-B533-422C-9588-A266BAEC3C8B}" srcOrd="0" destOrd="0" presId="urn:microsoft.com/office/officeart/2005/8/layout/orgChart1"/>
    <dgm:cxn modelId="{BCF861E6-48CB-4637-89A5-1B69F2EF448D}" type="presParOf" srcId="{69F09566-B533-422C-9588-A266BAEC3C8B}" destId="{9191F843-1BC6-4B7E-A9DA-340396169D90}" srcOrd="0" destOrd="0" presId="urn:microsoft.com/office/officeart/2005/8/layout/orgChart1"/>
    <dgm:cxn modelId="{55114C94-E7AB-4E87-907D-4888074CB4DA}" type="presParOf" srcId="{69F09566-B533-422C-9588-A266BAEC3C8B}" destId="{0F2970F4-AD00-4881-81B6-6CDE1C003C37}" srcOrd="1" destOrd="0" presId="urn:microsoft.com/office/officeart/2005/8/layout/orgChart1"/>
    <dgm:cxn modelId="{DB18488F-0652-4DDF-85A9-EF453873B509}" type="presParOf" srcId="{51175F97-7FDB-42CB-9389-DA5BE17F2927}" destId="{20EBBE7B-432B-4280-9AC1-42C9180CFC04}" srcOrd="1" destOrd="0" presId="urn:microsoft.com/office/officeart/2005/8/layout/orgChart1"/>
    <dgm:cxn modelId="{C63A4E78-9977-4AD7-9BD4-62963D0F0661}" type="presParOf" srcId="{51175F97-7FDB-42CB-9389-DA5BE17F2927}" destId="{7D6C8966-B563-4157-A698-C063B4D53E24}" srcOrd="2" destOrd="0" presId="urn:microsoft.com/office/officeart/2005/8/layout/orgChart1"/>
    <dgm:cxn modelId="{63C5C1C4-D464-46DF-9BD8-CF139C9C1448}" type="presParOf" srcId="{B7BF20D6-124E-4A4D-8560-27D686221A7C}" destId="{3AF6FA1A-250C-42F7-B5CB-3F65C67B243D}" srcOrd="2" destOrd="0" presId="urn:microsoft.com/office/officeart/2005/8/layout/orgChart1"/>
    <dgm:cxn modelId="{484CE2BE-5419-4C86-BB12-C7DB5AECFD2A}" type="presParOf" srcId="{B6348C46-0B92-47CF-8DC7-0BCA4365E423}" destId="{E7397C2F-741D-44C9-867F-31D402B4272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3E89D2-020D-4917-989B-15445FF1B584}">
      <dsp:nvSpPr>
        <dsp:cNvPr id="0" name=""/>
        <dsp:cNvSpPr/>
      </dsp:nvSpPr>
      <dsp:spPr>
        <a:xfrm>
          <a:off x="9371241" y="3231580"/>
          <a:ext cx="843886" cy="2079041"/>
        </a:xfrm>
        <a:custGeom>
          <a:avLst/>
          <a:gdLst/>
          <a:ahLst/>
          <a:cxnLst/>
          <a:rect l="0" t="0" r="0" b="0"/>
          <a:pathLst>
            <a:path>
              <a:moveTo>
                <a:pt x="0" y="0"/>
              </a:moveTo>
              <a:lnTo>
                <a:pt x="0" y="2079041"/>
              </a:lnTo>
              <a:lnTo>
                <a:pt x="843886" y="20790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F1AA855-2225-474C-800E-F2AC7876B7B0}">
      <dsp:nvSpPr>
        <dsp:cNvPr id="0" name=""/>
        <dsp:cNvSpPr/>
      </dsp:nvSpPr>
      <dsp:spPr>
        <a:xfrm>
          <a:off x="9371241" y="3231580"/>
          <a:ext cx="843886" cy="759079"/>
        </a:xfrm>
        <a:custGeom>
          <a:avLst/>
          <a:gdLst/>
          <a:ahLst/>
          <a:cxnLst/>
          <a:rect l="0" t="0" r="0" b="0"/>
          <a:pathLst>
            <a:path>
              <a:moveTo>
                <a:pt x="0" y="0"/>
              </a:moveTo>
              <a:lnTo>
                <a:pt x="0" y="759079"/>
              </a:lnTo>
              <a:lnTo>
                <a:pt x="843886" y="75907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FE2A53-4DF2-4859-8197-300853C2A1B3}">
      <dsp:nvSpPr>
        <dsp:cNvPr id="0" name=""/>
        <dsp:cNvSpPr/>
      </dsp:nvSpPr>
      <dsp:spPr>
        <a:xfrm>
          <a:off x="7932818" y="2049270"/>
          <a:ext cx="2115591" cy="335849"/>
        </a:xfrm>
        <a:custGeom>
          <a:avLst/>
          <a:gdLst/>
          <a:ahLst/>
          <a:cxnLst/>
          <a:rect l="0" t="0" r="0" b="0"/>
          <a:pathLst>
            <a:path>
              <a:moveTo>
                <a:pt x="0" y="0"/>
              </a:moveTo>
              <a:lnTo>
                <a:pt x="0" y="158093"/>
              </a:lnTo>
              <a:lnTo>
                <a:pt x="2115591" y="158093"/>
              </a:lnTo>
              <a:lnTo>
                <a:pt x="2115591" y="3358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97BCBA-9847-400B-B2AC-5A44B0F4319F}">
      <dsp:nvSpPr>
        <dsp:cNvPr id="0" name=""/>
        <dsp:cNvSpPr/>
      </dsp:nvSpPr>
      <dsp:spPr>
        <a:xfrm>
          <a:off x="5956130" y="3231580"/>
          <a:ext cx="474169" cy="906558"/>
        </a:xfrm>
        <a:custGeom>
          <a:avLst/>
          <a:gdLst/>
          <a:ahLst/>
          <a:cxnLst/>
          <a:rect l="0" t="0" r="0" b="0"/>
          <a:pathLst>
            <a:path>
              <a:moveTo>
                <a:pt x="0" y="0"/>
              </a:moveTo>
              <a:lnTo>
                <a:pt x="0" y="906558"/>
              </a:lnTo>
              <a:lnTo>
                <a:pt x="474169" y="90655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F71766-6622-469F-82D8-20A321D17E0C}">
      <dsp:nvSpPr>
        <dsp:cNvPr id="0" name=""/>
        <dsp:cNvSpPr/>
      </dsp:nvSpPr>
      <dsp:spPr>
        <a:xfrm>
          <a:off x="6633298" y="2049270"/>
          <a:ext cx="1299519" cy="335849"/>
        </a:xfrm>
        <a:custGeom>
          <a:avLst/>
          <a:gdLst/>
          <a:ahLst/>
          <a:cxnLst/>
          <a:rect l="0" t="0" r="0" b="0"/>
          <a:pathLst>
            <a:path>
              <a:moveTo>
                <a:pt x="1299519" y="0"/>
              </a:moveTo>
              <a:lnTo>
                <a:pt x="1299519" y="158093"/>
              </a:lnTo>
              <a:lnTo>
                <a:pt x="0" y="158093"/>
              </a:lnTo>
              <a:lnTo>
                <a:pt x="0" y="3358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A397D8-6F27-4A18-8CD8-B11999A28E0E}">
      <dsp:nvSpPr>
        <dsp:cNvPr id="0" name=""/>
        <dsp:cNvSpPr/>
      </dsp:nvSpPr>
      <dsp:spPr>
        <a:xfrm>
          <a:off x="5884385" y="847297"/>
          <a:ext cx="2048433" cy="355513"/>
        </a:xfrm>
        <a:custGeom>
          <a:avLst/>
          <a:gdLst/>
          <a:ahLst/>
          <a:cxnLst/>
          <a:rect l="0" t="0" r="0" b="0"/>
          <a:pathLst>
            <a:path>
              <a:moveTo>
                <a:pt x="0" y="0"/>
              </a:moveTo>
              <a:lnTo>
                <a:pt x="0" y="177756"/>
              </a:lnTo>
              <a:lnTo>
                <a:pt x="2048433" y="177756"/>
              </a:lnTo>
              <a:lnTo>
                <a:pt x="2048433" y="35551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7323DB-370F-478D-AFCD-38B2CF0D7B5F}">
      <dsp:nvSpPr>
        <dsp:cNvPr id="0" name=""/>
        <dsp:cNvSpPr/>
      </dsp:nvSpPr>
      <dsp:spPr>
        <a:xfrm>
          <a:off x="2331606" y="1941118"/>
          <a:ext cx="1447006" cy="463665"/>
        </a:xfrm>
        <a:custGeom>
          <a:avLst/>
          <a:gdLst/>
          <a:ahLst/>
          <a:cxnLst/>
          <a:rect l="0" t="0" r="0" b="0"/>
          <a:pathLst>
            <a:path>
              <a:moveTo>
                <a:pt x="0" y="0"/>
              </a:moveTo>
              <a:lnTo>
                <a:pt x="0" y="285908"/>
              </a:lnTo>
              <a:lnTo>
                <a:pt x="1447006" y="285908"/>
              </a:lnTo>
              <a:lnTo>
                <a:pt x="1447006" y="46366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6B9009-9C21-428E-B50D-564C928F5E85}">
      <dsp:nvSpPr>
        <dsp:cNvPr id="0" name=""/>
        <dsp:cNvSpPr/>
      </dsp:nvSpPr>
      <dsp:spPr>
        <a:xfrm>
          <a:off x="767890" y="3221744"/>
          <a:ext cx="470242" cy="2966385"/>
        </a:xfrm>
        <a:custGeom>
          <a:avLst/>
          <a:gdLst/>
          <a:ahLst/>
          <a:cxnLst/>
          <a:rect l="0" t="0" r="0" b="0"/>
          <a:pathLst>
            <a:path>
              <a:moveTo>
                <a:pt x="0" y="0"/>
              </a:moveTo>
              <a:lnTo>
                <a:pt x="0" y="2966385"/>
              </a:lnTo>
              <a:lnTo>
                <a:pt x="470242" y="296638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ECCDB2-E6E8-44BC-AC8F-6A3A40C6F540}">
      <dsp:nvSpPr>
        <dsp:cNvPr id="0" name=""/>
        <dsp:cNvSpPr/>
      </dsp:nvSpPr>
      <dsp:spPr>
        <a:xfrm>
          <a:off x="767890" y="3221744"/>
          <a:ext cx="489914" cy="1921726"/>
        </a:xfrm>
        <a:custGeom>
          <a:avLst/>
          <a:gdLst/>
          <a:ahLst/>
          <a:cxnLst/>
          <a:rect l="0" t="0" r="0" b="0"/>
          <a:pathLst>
            <a:path>
              <a:moveTo>
                <a:pt x="0" y="0"/>
              </a:moveTo>
              <a:lnTo>
                <a:pt x="0" y="1921726"/>
              </a:lnTo>
              <a:lnTo>
                <a:pt x="489914" y="192172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783F2B-CB81-48B0-9034-FD385090437D}">
      <dsp:nvSpPr>
        <dsp:cNvPr id="0" name=""/>
        <dsp:cNvSpPr/>
      </dsp:nvSpPr>
      <dsp:spPr>
        <a:xfrm>
          <a:off x="767890" y="3221744"/>
          <a:ext cx="460406" cy="827905"/>
        </a:xfrm>
        <a:custGeom>
          <a:avLst/>
          <a:gdLst/>
          <a:ahLst/>
          <a:cxnLst/>
          <a:rect l="0" t="0" r="0" b="0"/>
          <a:pathLst>
            <a:path>
              <a:moveTo>
                <a:pt x="0" y="0"/>
              </a:moveTo>
              <a:lnTo>
                <a:pt x="0" y="827905"/>
              </a:lnTo>
              <a:lnTo>
                <a:pt x="460406" y="82790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793A27-D261-4BFD-96B3-48E3C56C7F4F}">
      <dsp:nvSpPr>
        <dsp:cNvPr id="0" name=""/>
        <dsp:cNvSpPr/>
      </dsp:nvSpPr>
      <dsp:spPr>
        <a:xfrm>
          <a:off x="1445058" y="1941118"/>
          <a:ext cx="886548" cy="434166"/>
        </a:xfrm>
        <a:custGeom>
          <a:avLst/>
          <a:gdLst/>
          <a:ahLst/>
          <a:cxnLst/>
          <a:rect l="0" t="0" r="0" b="0"/>
          <a:pathLst>
            <a:path>
              <a:moveTo>
                <a:pt x="886548" y="0"/>
              </a:moveTo>
              <a:lnTo>
                <a:pt x="886548" y="256409"/>
              </a:lnTo>
              <a:lnTo>
                <a:pt x="0" y="256409"/>
              </a:lnTo>
              <a:lnTo>
                <a:pt x="0" y="4341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F30147-49CC-40E7-AA13-5DED1B4542B6}">
      <dsp:nvSpPr>
        <dsp:cNvPr id="0" name=""/>
        <dsp:cNvSpPr/>
      </dsp:nvSpPr>
      <dsp:spPr>
        <a:xfrm>
          <a:off x="2331606" y="847297"/>
          <a:ext cx="3552778" cy="247360"/>
        </a:xfrm>
        <a:custGeom>
          <a:avLst/>
          <a:gdLst/>
          <a:ahLst/>
          <a:cxnLst/>
          <a:rect l="0" t="0" r="0" b="0"/>
          <a:pathLst>
            <a:path>
              <a:moveTo>
                <a:pt x="3552778" y="0"/>
              </a:moveTo>
              <a:lnTo>
                <a:pt x="3552778" y="69604"/>
              </a:lnTo>
              <a:lnTo>
                <a:pt x="0" y="69604"/>
              </a:lnTo>
              <a:lnTo>
                <a:pt x="0" y="24736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F5C85A6-137D-4467-8357-834CB0B4762A}">
      <dsp:nvSpPr>
        <dsp:cNvPr id="0" name=""/>
        <dsp:cNvSpPr/>
      </dsp:nvSpPr>
      <dsp:spPr>
        <a:xfrm>
          <a:off x="5037925" y="837"/>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 Yardımcıları</a:t>
          </a:r>
        </a:p>
      </dsp:txBody>
      <dsp:txXfrm>
        <a:off x="5037925" y="837"/>
        <a:ext cx="1692919" cy="846459"/>
      </dsp:txXfrm>
    </dsp:sp>
    <dsp:sp modelId="{0B179DF8-E528-4694-B83D-B424E4EE0FE7}">
      <dsp:nvSpPr>
        <dsp:cNvPr id="0" name=""/>
        <dsp:cNvSpPr/>
      </dsp:nvSpPr>
      <dsp:spPr>
        <a:xfrm>
          <a:off x="1485146" y="1094658"/>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Bağımlı Tacir Yardımcıları</a:t>
          </a:r>
        </a:p>
      </dsp:txBody>
      <dsp:txXfrm>
        <a:off x="1485146" y="1094658"/>
        <a:ext cx="1692919" cy="846459"/>
      </dsp:txXfrm>
    </dsp:sp>
    <dsp:sp modelId="{63C27A10-B6AA-4CF9-AA5E-376A92E5F72B}">
      <dsp:nvSpPr>
        <dsp:cNvPr id="0" name=""/>
        <dsp:cNvSpPr/>
      </dsp:nvSpPr>
      <dsp:spPr>
        <a:xfrm>
          <a:off x="598598" y="2375284"/>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Taciri Temsil Yetkisi Bulunan</a:t>
          </a:r>
        </a:p>
      </dsp:txBody>
      <dsp:txXfrm>
        <a:off x="598598" y="2375284"/>
        <a:ext cx="1692919" cy="846459"/>
      </dsp:txXfrm>
    </dsp:sp>
    <dsp:sp modelId="{B383C03E-8432-4235-B7FF-5F29C6EE943E}">
      <dsp:nvSpPr>
        <dsp:cNvPr id="0" name=""/>
        <dsp:cNvSpPr/>
      </dsp:nvSpPr>
      <dsp:spPr>
        <a:xfrm>
          <a:off x="1228296" y="3626419"/>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Ticari temsilci (ticari mümessil)</a:t>
          </a:r>
        </a:p>
      </dsp:txBody>
      <dsp:txXfrm>
        <a:off x="1228296" y="3626419"/>
        <a:ext cx="1692919" cy="846459"/>
      </dsp:txXfrm>
    </dsp:sp>
    <dsp:sp modelId="{AAF8EAE9-D82F-4FE8-B400-3B3D7FF97708}">
      <dsp:nvSpPr>
        <dsp:cNvPr id="0" name=""/>
        <dsp:cNvSpPr/>
      </dsp:nvSpPr>
      <dsp:spPr>
        <a:xfrm>
          <a:off x="1257804" y="472024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Ticari vekil</a:t>
          </a:r>
        </a:p>
      </dsp:txBody>
      <dsp:txXfrm>
        <a:off x="1257804" y="4720240"/>
        <a:ext cx="1692919" cy="846459"/>
      </dsp:txXfrm>
    </dsp:sp>
    <dsp:sp modelId="{1154C8DE-AACB-47CD-8DD5-EA5E3E5E3F0B}">
      <dsp:nvSpPr>
        <dsp:cNvPr id="0" name=""/>
        <dsp:cNvSpPr/>
      </dsp:nvSpPr>
      <dsp:spPr>
        <a:xfrm>
          <a:off x="1238132" y="5764899"/>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Pazarlamacı</a:t>
          </a:r>
        </a:p>
      </dsp:txBody>
      <dsp:txXfrm>
        <a:off x="1238132" y="5764899"/>
        <a:ext cx="1692919" cy="846459"/>
      </dsp:txXfrm>
    </dsp:sp>
    <dsp:sp modelId="{3FA67CCC-5BC2-457B-872B-888D4EB1C379}">
      <dsp:nvSpPr>
        <dsp:cNvPr id="0" name=""/>
        <dsp:cNvSpPr/>
      </dsp:nvSpPr>
      <dsp:spPr>
        <a:xfrm>
          <a:off x="2932152" y="2404783"/>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Taciri Temsil Yetkisi Bulunmayan</a:t>
          </a:r>
        </a:p>
        <a:p>
          <a:pPr marL="0" lvl="0" indent="0" algn="ctr" defTabSz="577850">
            <a:lnSpc>
              <a:spcPct val="90000"/>
            </a:lnSpc>
            <a:spcBef>
              <a:spcPct val="0"/>
            </a:spcBef>
            <a:spcAft>
              <a:spcPct val="35000"/>
            </a:spcAft>
            <a:buNone/>
          </a:pPr>
          <a:r>
            <a:rPr lang="tr-TR" sz="1300" kern="1200" dirty="0"/>
            <a:t>İş hukuku kapsamına giriyor.</a:t>
          </a:r>
        </a:p>
      </dsp:txBody>
      <dsp:txXfrm>
        <a:off x="2932152" y="2404783"/>
        <a:ext cx="1692919" cy="846459"/>
      </dsp:txXfrm>
    </dsp:sp>
    <dsp:sp modelId="{4755F799-8550-4326-91B3-EAAA9168C68B}">
      <dsp:nvSpPr>
        <dsp:cNvPr id="0" name=""/>
        <dsp:cNvSpPr/>
      </dsp:nvSpPr>
      <dsp:spPr>
        <a:xfrm>
          <a:off x="7086358" y="120281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Bağımsız Tacir Yardımcıları</a:t>
          </a:r>
        </a:p>
      </dsp:txBody>
      <dsp:txXfrm>
        <a:off x="7086358" y="1202810"/>
        <a:ext cx="1692919" cy="846459"/>
      </dsp:txXfrm>
    </dsp:sp>
    <dsp:sp modelId="{D673E963-707E-4AB1-B494-2E7D9FD7666B}">
      <dsp:nvSpPr>
        <dsp:cNvPr id="0" name=""/>
        <dsp:cNvSpPr/>
      </dsp:nvSpPr>
      <dsp:spPr>
        <a:xfrm>
          <a:off x="5786838" y="238512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Taciri Temsil Yetkisi Bulunan</a:t>
          </a:r>
        </a:p>
      </dsp:txBody>
      <dsp:txXfrm>
        <a:off x="5786838" y="2385120"/>
        <a:ext cx="1692919" cy="846459"/>
      </dsp:txXfrm>
    </dsp:sp>
    <dsp:sp modelId="{F65D84C1-8D7E-43CA-8946-21128C362ED4}">
      <dsp:nvSpPr>
        <dsp:cNvPr id="0" name=""/>
        <dsp:cNvSpPr/>
      </dsp:nvSpPr>
      <dsp:spPr>
        <a:xfrm>
          <a:off x="6430300" y="3714908"/>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Acente</a:t>
          </a:r>
        </a:p>
      </dsp:txBody>
      <dsp:txXfrm>
        <a:off x="6430300" y="3714908"/>
        <a:ext cx="1692919" cy="846459"/>
      </dsp:txXfrm>
    </dsp:sp>
    <dsp:sp modelId="{45B8BE40-3C7F-456A-9965-FFAC56F57C9E}">
      <dsp:nvSpPr>
        <dsp:cNvPr id="0" name=""/>
        <dsp:cNvSpPr/>
      </dsp:nvSpPr>
      <dsp:spPr>
        <a:xfrm>
          <a:off x="9201949" y="238512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Taciri Temsil Yetkisi Bulunmayan</a:t>
          </a:r>
        </a:p>
      </dsp:txBody>
      <dsp:txXfrm>
        <a:off x="9201949" y="2385120"/>
        <a:ext cx="1692919" cy="846459"/>
      </dsp:txXfrm>
    </dsp:sp>
    <dsp:sp modelId="{54930EB7-D201-4B6D-949D-9951FED0D521}">
      <dsp:nvSpPr>
        <dsp:cNvPr id="0" name=""/>
        <dsp:cNvSpPr/>
      </dsp:nvSpPr>
      <dsp:spPr>
        <a:xfrm>
          <a:off x="10215128" y="356743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Komisyoncu (Doğrudan temsil yetkisi yok. Dolaylı temsil yetkisi var.)</a:t>
          </a:r>
        </a:p>
      </dsp:txBody>
      <dsp:txXfrm>
        <a:off x="10215128" y="3567430"/>
        <a:ext cx="1692919" cy="846459"/>
      </dsp:txXfrm>
    </dsp:sp>
    <dsp:sp modelId="{28AA33C4-18FC-4153-B9E9-AD0F9EBF90AF}">
      <dsp:nvSpPr>
        <dsp:cNvPr id="0" name=""/>
        <dsp:cNvSpPr/>
      </dsp:nvSpPr>
      <dsp:spPr>
        <a:xfrm>
          <a:off x="10215128" y="4887391"/>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t>Simsar</a:t>
          </a:r>
        </a:p>
      </dsp:txBody>
      <dsp:txXfrm>
        <a:off x="10215128" y="4887391"/>
        <a:ext cx="1692919" cy="84645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3CC2FF-02AC-4593-97FA-77BBA321451E}">
      <dsp:nvSpPr>
        <dsp:cNvPr id="0" name=""/>
        <dsp:cNvSpPr/>
      </dsp:nvSpPr>
      <dsp:spPr>
        <a:xfrm>
          <a:off x="6096000" y="2218952"/>
          <a:ext cx="4774424" cy="552412"/>
        </a:xfrm>
        <a:custGeom>
          <a:avLst/>
          <a:gdLst/>
          <a:ahLst/>
          <a:cxnLst/>
          <a:rect l="0" t="0" r="0" b="0"/>
          <a:pathLst>
            <a:path>
              <a:moveTo>
                <a:pt x="0" y="0"/>
              </a:moveTo>
              <a:lnTo>
                <a:pt x="0" y="276206"/>
              </a:lnTo>
              <a:lnTo>
                <a:pt x="4774424" y="276206"/>
              </a:lnTo>
              <a:lnTo>
                <a:pt x="477442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46A5DF-B2C1-4F53-B8AC-B955299B5F1C}">
      <dsp:nvSpPr>
        <dsp:cNvPr id="0" name=""/>
        <dsp:cNvSpPr/>
      </dsp:nvSpPr>
      <dsp:spPr>
        <a:xfrm>
          <a:off x="6096000" y="2218952"/>
          <a:ext cx="1591474" cy="552412"/>
        </a:xfrm>
        <a:custGeom>
          <a:avLst/>
          <a:gdLst/>
          <a:ahLst/>
          <a:cxnLst/>
          <a:rect l="0" t="0" r="0" b="0"/>
          <a:pathLst>
            <a:path>
              <a:moveTo>
                <a:pt x="0" y="0"/>
              </a:moveTo>
              <a:lnTo>
                <a:pt x="0" y="276206"/>
              </a:lnTo>
              <a:lnTo>
                <a:pt x="1591474" y="276206"/>
              </a:lnTo>
              <a:lnTo>
                <a:pt x="159147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D64228-3921-4065-935A-6C9D62460987}">
      <dsp:nvSpPr>
        <dsp:cNvPr id="0" name=""/>
        <dsp:cNvSpPr/>
      </dsp:nvSpPr>
      <dsp:spPr>
        <a:xfrm>
          <a:off x="4504525" y="2218952"/>
          <a:ext cx="1591474" cy="552412"/>
        </a:xfrm>
        <a:custGeom>
          <a:avLst/>
          <a:gdLst/>
          <a:ahLst/>
          <a:cxnLst/>
          <a:rect l="0" t="0" r="0" b="0"/>
          <a:pathLst>
            <a:path>
              <a:moveTo>
                <a:pt x="1591474" y="0"/>
              </a:moveTo>
              <a:lnTo>
                <a:pt x="1591474" y="276206"/>
              </a:lnTo>
              <a:lnTo>
                <a:pt x="0" y="276206"/>
              </a:lnTo>
              <a:lnTo>
                <a:pt x="0"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6D29AB-0BE4-43D4-B081-7B5EF27B41BD}">
      <dsp:nvSpPr>
        <dsp:cNvPr id="0" name=""/>
        <dsp:cNvSpPr/>
      </dsp:nvSpPr>
      <dsp:spPr>
        <a:xfrm>
          <a:off x="269360" y="4086634"/>
          <a:ext cx="394580" cy="1210047"/>
        </a:xfrm>
        <a:custGeom>
          <a:avLst/>
          <a:gdLst/>
          <a:ahLst/>
          <a:cxnLst/>
          <a:rect l="0" t="0" r="0" b="0"/>
          <a:pathLst>
            <a:path>
              <a:moveTo>
                <a:pt x="0" y="0"/>
              </a:moveTo>
              <a:lnTo>
                <a:pt x="0" y="1210047"/>
              </a:lnTo>
              <a:lnTo>
                <a:pt x="394580" y="121004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C8B1AA-2929-4EFD-9A6B-560456D3FCA5}">
      <dsp:nvSpPr>
        <dsp:cNvPr id="0" name=""/>
        <dsp:cNvSpPr/>
      </dsp:nvSpPr>
      <dsp:spPr>
        <a:xfrm>
          <a:off x="1321575" y="2218952"/>
          <a:ext cx="4774424" cy="552412"/>
        </a:xfrm>
        <a:custGeom>
          <a:avLst/>
          <a:gdLst/>
          <a:ahLst/>
          <a:cxnLst/>
          <a:rect l="0" t="0" r="0" b="0"/>
          <a:pathLst>
            <a:path>
              <a:moveTo>
                <a:pt x="4774424" y="0"/>
              </a:moveTo>
              <a:lnTo>
                <a:pt x="4774424" y="276206"/>
              </a:lnTo>
              <a:lnTo>
                <a:pt x="0" y="276206"/>
              </a:lnTo>
              <a:lnTo>
                <a:pt x="0"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0B8F3E-B080-4484-8B35-537B176A4189}">
      <dsp:nvSpPr>
        <dsp:cNvPr id="0" name=""/>
        <dsp:cNvSpPr/>
      </dsp:nvSpPr>
      <dsp:spPr>
        <a:xfrm>
          <a:off x="2987717" y="903684"/>
          <a:ext cx="6216564"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Acentenin Temsil Yetkisi (TTK m. 105 vd.)</a:t>
          </a:r>
        </a:p>
      </dsp:txBody>
      <dsp:txXfrm>
        <a:off x="2987717" y="903684"/>
        <a:ext cx="6216564" cy="1315268"/>
      </dsp:txXfrm>
    </dsp:sp>
    <dsp:sp modelId="{F1271510-39C0-4800-8842-9645FD36701F}">
      <dsp:nvSpPr>
        <dsp:cNvPr id="0" name=""/>
        <dsp:cNvSpPr/>
      </dsp:nvSpPr>
      <dsp:spPr>
        <a:xfrm>
          <a:off x="6306" y="2771365"/>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Müvekkili adına sözleşme akdetme (TTK m. 107)</a:t>
          </a:r>
        </a:p>
        <a:p>
          <a:pPr marL="0" lvl="0" indent="0" algn="ctr" defTabSz="755650">
            <a:lnSpc>
              <a:spcPct val="90000"/>
            </a:lnSpc>
            <a:spcBef>
              <a:spcPct val="0"/>
            </a:spcBef>
            <a:spcAft>
              <a:spcPct val="35000"/>
            </a:spcAft>
            <a:buNone/>
          </a:pPr>
          <a:r>
            <a:rPr lang="tr-TR" sz="1700" kern="1200" dirty="0"/>
            <a:t>Yetkisiz temsil (TTK m. 108). </a:t>
          </a:r>
          <a:r>
            <a:rPr lang="tr-TR" sz="1700" kern="1200" dirty="0" err="1"/>
            <a:t>TBK’daki</a:t>
          </a:r>
          <a:r>
            <a:rPr lang="tr-TR" sz="1700" kern="1200" dirty="0"/>
            <a:t> yetkisiz temsil ile ilişkisi?</a:t>
          </a:r>
        </a:p>
      </dsp:txBody>
      <dsp:txXfrm>
        <a:off x="6306" y="2771365"/>
        <a:ext cx="2630537" cy="1315268"/>
      </dsp:txXfrm>
    </dsp:sp>
    <dsp:sp modelId="{A55D073B-0D87-447B-A1E8-4BE8AFCE953B}">
      <dsp:nvSpPr>
        <dsp:cNvPr id="0" name=""/>
        <dsp:cNvSpPr/>
      </dsp:nvSpPr>
      <dsp:spPr>
        <a:xfrm>
          <a:off x="663940" y="4639047"/>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Yetki belgesi örnekleri için bkz. TSG, 15.8.2018, s. 535; 24.10.2014, s. 615; 10.11.2017, s. 6.</a:t>
          </a:r>
        </a:p>
      </dsp:txBody>
      <dsp:txXfrm>
        <a:off x="663940" y="4639047"/>
        <a:ext cx="2630537" cy="1315268"/>
      </dsp:txXfrm>
    </dsp:sp>
    <dsp:sp modelId="{3D5B72EA-013F-4F1F-AFFF-37E7905DC587}">
      <dsp:nvSpPr>
        <dsp:cNvPr id="0" name=""/>
        <dsp:cNvSpPr/>
      </dsp:nvSpPr>
      <dsp:spPr>
        <a:xfrm>
          <a:off x="3189256" y="2771365"/>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Hakkı koruyan beyanları müvekkil adına yapma ve kabul etme (TTK m. 105.1)</a:t>
          </a:r>
        </a:p>
      </dsp:txBody>
      <dsp:txXfrm>
        <a:off x="3189256" y="2771365"/>
        <a:ext cx="2630537" cy="1315268"/>
      </dsp:txXfrm>
    </dsp:sp>
    <dsp:sp modelId="{6E18C3EE-EF91-4232-BC13-00E3A99579DE}">
      <dsp:nvSpPr>
        <dsp:cNvPr id="0" name=""/>
        <dsp:cNvSpPr/>
      </dsp:nvSpPr>
      <dsp:spPr>
        <a:xfrm>
          <a:off x="6372206" y="2771365"/>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Bedeli kabzetme ve malları teslim alma (TTK m. 106)</a:t>
          </a:r>
        </a:p>
      </dsp:txBody>
      <dsp:txXfrm>
        <a:off x="6372206" y="2771365"/>
        <a:ext cx="2630537" cy="1315268"/>
      </dsp:txXfrm>
    </dsp:sp>
    <dsp:sp modelId="{F6A18F68-96D6-45AD-A072-F3795C2B7DA3}">
      <dsp:nvSpPr>
        <dsp:cNvPr id="0" name=""/>
        <dsp:cNvSpPr/>
      </dsp:nvSpPr>
      <dsp:spPr>
        <a:xfrm>
          <a:off x="9555156" y="2771365"/>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Müvekkili mahkemede temsil etme (TTK m. 105.2-3). İlgili Yargıtay kararlarına bkz. </a:t>
          </a:r>
        </a:p>
      </dsp:txBody>
      <dsp:txXfrm>
        <a:off x="9555156" y="2771365"/>
        <a:ext cx="2630537" cy="131526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0338E9-DCA5-4544-9C4F-F71487CEA48E}">
      <dsp:nvSpPr>
        <dsp:cNvPr id="0" name=""/>
        <dsp:cNvSpPr/>
      </dsp:nvSpPr>
      <dsp:spPr>
        <a:xfrm>
          <a:off x="6743169" y="1523978"/>
          <a:ext cx="3883018" cy="1080270"/>
        </a:xfrm>
        <a:custGeom>
          <a:avLst/>
          <a:gdLst/>
          <a:ahLst/>
          <a:cxnLst/>
          <a:rect l="0" t="0" r="0" b="0"/>
          <a:pathLst>
            <a:path>
              <a:moveTo>
                <a:pt x="0" y="0"/>
              </a:moveTo>
              <a:lnTo>
                <a:pt x="0" y="855633"/>
              </a:lnTo>
              <a:lnTo>
                <a:pt x="3883018" y="855633"/>
              </a:lnTo>
              <a:lnTo>
                <a:pt x="3883018" y="10802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B14C78-15AC-4244-99F9-4FCF47CC2518}">
      <dsp:nvSpPr>
        <dsp:cNvPr id="0" name=""/>
        <dsp:cNvSpPr/>
      </dsp:nvSpPr>
      <dsp:spPr>
        <a:xfrm>
          <a:off x="6741640" y="3673951"/>
          <a:ext cx="1790146" cy="449274"/>
        </a:xfrm>
        <a:custGeom>
          <a:avLst/>
          <a:gdLst/>
          <a:ahLst/>
          <a:cxnLst/>
          <a:rect l="0" t="0" r="0" b="0"/>
          <a:pathLst>
            <a:path>
              <a:moveTo>
                <a:pt x="0" y="0"/>
              </a:moveTo>
              <a:lnTo>
                <a:pt x="0" y="224637"/>
              </a:lnTo>
              <a:lnTo>
                <a:pt x="1790146" y="224637"/>
              </a:lnTo>
              <a:lnTo>
                <a:pt x="1790146" y="44927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A8353-EE87-4A6E-9535-90AC1E304184}">
      <dsp:nvSpPr>
        <dsp:cNvPr id="0" name=""/>
        <dsp:cNvSpPr/>
      </dsp:nvSpPr>
      <dsp:spPr>
        <a:xfrm>
          <a:off x="6026244" y="3673951"/>
          <a:ext cx="715395" cy="449274"/>
        </a:xfrm>
        <a:custGeom>
          <a:avLst/>
          <a:gdLst/>
          <a:ahLst/>
          <a:cxnLst/>
          <a:rect l="0" t="0" r="0" b="0"/>
          <a:pathLst>
            <a:path>
              <a:moveTo>
                <a:pt x="715395" y="0"/>
              </a:moveTo>
              <a:lnTo>
                <a:pt x="715395" y="224637"/>
              </a:lnTo>
              <a:lnTo>
                <a:pt x="0" y="224637"/>
              </a:lnTo>
              <a:lnTo>
                <a:pt x="0" y="44927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EB397C-86C7-486A-932D-11DBFAE02C2A}">
      <dsp:nvSpPr>
        <dsp:cNvPr id="0" name=""/>
        <dsp:cNvSpPr/>
      </dsp:nvSpPr>
      <dsp:spPr>
        <a:xfrm>
          <a:off x="6695920" y="1523978"/>
          <a:ext cx="91440" cy="1080270"/>
        </a:xfrm>
        <a:custGeom>
          <a:avLst/>
          <a:gdLst/>
          <a:ahLst/>
          <a:cxnLst/>
          <a:rect l="0" t="0" r="0" b="0"/>
          <a:pathLst>
            <a:path>
              <a:moveTo>
                <a:pt x="47249" y="0"/>
              </a:moveTo>
              <a:lnTo>
                <a:pt x="47249" y="855633"/>
              </a:lnTo>
              <a:lnTo>
                <a:pt x="45720" y="855633"/>
              </a:lnTo>
              <a:lnTo>
                <a:pt x="45720" y="10802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78E775-CE4E-447B-BE19-4CFE62903A34}">
      <dsp:nvSpPr>
        <dsp:cNvPr id="0" name=""/>
        <dsp:cNvSpPr/>
      </dsp:nvSpPr>
      <dsp:spPr>
        <a:xfrm>
          <a:off x="1662929" y="3673951"/>
          <a:ext cx="1746930" cy="458549"/>
        </a:xfrm>
        <a:custGeom>
          <a:avLst/>
          <a:gdLst/>
          <a:ahLst/>
          <a:cxnLst/>
          <a:rect l="0" t="0" r="0" b="0"/>
          <a:pathLst>
            <a:path>
              <a:moveTo>
                <a:pt x="0" y="0"/>
              </a:moveTo>
              <a:lnTo>
                <a:pt x="0" y="233911"/>
              </a:lnTo>
              <a:lnTo>
                <a:pt x="1746930" y="233911"/>
              </a:lnTo>
              <a:lnTo>
                <a:pt x="1746930" y="4585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46F559-E839-49F4-8A10-981886A2F2C5}">
      <dsp:nvSpPr>
        <dsp:cNvPr id="0" name=""/>
        <dsp:cNvSpPr/>
      </dsp:nvSpPr>
      <dsp:spPr>
        <a:xfrm>
          <a:off x="1079792" y="3673951"/>
          <a:ext cx="583137" cy="449274"/>
        </a:xfrm>
        <a:custGeom>
          <a:avLst/>
          <a:gdLst/>
          <a:ahLst/>
          <a:cxnLst/>
          <a:rect l="0" t="0" r="0" b="0"/>
          <a:pathLst>
            <a:path>
              <a:moveTo>
                <a:pt x="583137" y="0"/>
              </a:moveTo>
              <a:lnTo>
                <a:pt x="583137" y="224637"/>
              </a:lnTo>
              <a:lnTo>
                <a:pt x="0" y="224637"/>
              </a:lnTo>
              <a:lnTo>
                <a:pt x="0" y="44927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4EB6FF-ADD0-45F0-AB9C-79753B93BE30}">
      <dsp:nvSpPr>
        <dsp:cNvPr id="0" name=""/>
        <dsp:cNvSpPr/>
      </dsp:nvSpPr>
      <dsp:spPr>
        <a:xfrm>
          <a:off x="1662929" y="1523978"/>
          <a:ext cx="5080240" cy="1080270"/>
        </a:xfrm>
        <a:custGeom>
          <a:avLst/>
          <a:gdLst/>
          <a:ahLst/>
          <a:cxnLst/>
          <a:rect l="0" t="0" r="0" b="0"/>
          <a:pathLst>
            <a:path>
              <a:moveTo>
                <a:pt x="5080240" y="0"/>
              </a:moveTo>
              <a:lnTo>
                <a:pt x="5080240" y="855633"/>
              </a:lnTo>
              <a:lnTo>
                <a:pt x="0" y="855633"/>
              </a:lnTo>
              <a:lnTo>
                <a:pt x="0" y="10802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6F59F7-017D-4584-B016-269A9A31DBCA}">
      <dsp:nvSpPr>
        <dsp:cNvPr id="0" name=""/>
        <dsp:cNvSpPr/>
      </dsp:nvSpPr>
      <dsp:spPr>
        <a:xfrm>
          <a:off x="4887728" y="454275"/>
          <a:ext cx="3710882"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Acenteliğin Sona Ermesi (TTK m. 121)</a:t>
          </a:r>
        </a:p>
      </dsp:txBody>
      <dsp:txXfrm>
        <a:off x="4887728" y="454275"/>
        <a:ext cx="3710882" cy="1069702"/>
      </dsp:txXfrm>
    </dsp:sp>
    <dsp:sp modelId="{915DFF64-294E-47D4-AF05-F4362627D57A}">
      <dsp:nvSpPr>
        <dsp:cNvPr id="0" name=""/>
        <dsp:cNvSpPr/>
      </dsp:nvSpPr>
      <dsp:spPr>
        <a:xfrm>
          <a:off x="593227" y="2604248"/>
          <a:ext cx="2139404"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Belirli Süreli</a:t>
          </a:r>
        </a:p>
      </dsp:txBody>
      <dsp:txXfrm>
        <a:off x="593227" y="2604248"/>
        <a:ext cx="2139404" cy="1069702"/>
      </dsp:txXfrm>
    </dsp:sp>
    <dsp:sp modelId="{1EF8E943-C451-4334-A35F-40080B1C8471}">
      <dsp:nvSpPr>
        <dsp:cNvPr id="0" name=""/>
        <dsp:cNvSpPr/>
      </dsp:nvSpPr>
      <dsp:spPr>
        <a:xfrm>
          <a:off x="10090" y="4123225"/>
          <a:ext cx="2139404" cy="16495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Sürenin sona ermesi/</a:t>
          </a:r>
        </a:p>
        <a:p>
          <a:pPr marL="0" lvl="0" indent="0" algn="ctr" defTabSz="800100">
            <a:lnSpc>
              <a:spcPct val="90000"/>
            </a:lnSpc>
            <a:spcBef>
              <a:spcPct val="0"/>
            </a:spcBef>
            <a:spcAft>
              <a:spcPct val="35000"/>
            </a:spcAft>
            <a:buNone/>
          </a:pPr>
          <a:r>
            <a:rPr lang="tr-TR" sz="1800" kern="1200" dirty="0"/>
            <a:t>Sürenin sona ermesine rağmen ilişkinin devam etmesi? (TTK m. 121.2)</a:t>
          </a:r>
        </a:p>
      </dsp:txBody>
      <dsp:txXfrm>
        <a:off x="10090" y="4123225"/>
        <a:ext cx="2139404" cy="1649502"/>
      </dsp:txXfrm>
    </dsp:sp>
    <dsp:sp modelId="{02E8E95C-E5CE-4DB5-A05A-BA4E2DADB6DA}">
      <dsp:nvSpPr>
        <dsp:cNvPr id="0" name=""/>
        <dsp:cNvSpPr/>
      </dsp:nvSpPr>
      <dsp:spPr>
        <a:xfrm>
          <a:off x="2340158" y="4132500"/>
          <a:ext cx="2139404"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Haklı sebeple fesih (TTK m. 121.1, son cümle)</a:t>
          </a:r>
        </a:p>
      </dsp:txBody>
      <dsp:txXfrm>
        <a:off x="2340158" y="4132500"/>
        <a:ext cx="2139404" cy="1069702"/>
      </dsp:txXfrm>
    </dsp:sp>
    <dsp:sp modelId="{02ED27DE-CE9C-4CB8-90A2-72F3DD1F64D8}">
      <dsp:nvSpPr>
        <dsp:cNvPr id="0" name=""/>
        <dsp:cNvSpPr/>
      </dsp:nvSpPr>
      <dsp:spPr>
        <a:xfrm>
          <a:off x="5671937" y="2604248"/>
          <a:ext cx="2139404"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Belirsiz Süreli</a:t>
          </a:r>
        </a:p>
      </dsp:txBody>
      <dsp:txXfrm>
        <a:off x="5671937" y="2604248"/>
        <a:ext cx="2139404" cy="1069702"/>
      </dsp:txXfrm>
    </dsp:sp>
    <dsp:sp modelId="{6FCAC1FE-6710-4404-B4D0-7C1C6D7C241C}">
      <dsp:nvSpPr>
        <dsp:cNvPr id="0" name=""/>
        <dsp:cNvSpPr/>
      </dsp:nvSpPr>
      <dsp:spPr>
        <a:xfrm>
          <a:off x="4956542" y="4123225"/>
          <a:ext cx="2139404"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Olağan fesih (TTK m. 121.1, ilk cümle)</a:t>
          </a:r>
        </a:p>
      </dsp:txBody>
      <dsp:txXfrm>
        <a:off x="4956542" y="4123225"/>
        <a:ext cx="2139404" cy="1069702"/>
      </dsp:txXfrm>
    </dsp:sp>
    <dsp:sp modelId="{DA41F00A-213A-4325-828D-AD8379A7E04F}">
      <dsp:nvSpPr>
        <dsp:cNvPr id="0" name=""/>
        <dsp:cNvSpPr/>
      </dsp:nvSpPr>
      <dsp:spPr>
        <a:xfrm>
          <a:off x="7462084" y="4123225"/>
          <a:ext cx="2139404"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Haklı nedenle fesih (TTK m. 121.1, son cümle)</a:t>
          </a:r>
        </a:p>
      </dsp:txBody>
      <dsp:txXfrm>
        <a:off x="7462084" y="4123225"/>
        <a:ext cx="2139404" cy="1069702"/>
      </dsp:txXfrm>
    </dsp:sp>
    <dsp:sp modelId="{1D7D4F2A-3FCA-4C48-A4B7-FDD4E524BB77}">
      <dsp:nvSpPr>
        <dsp:cNvPr id="0" name=""/>
        <dsp:cNvSpPr/>
      </dsp:nvSpPr>
      <dsp:spPr>
        <a:xfrm>
          <a:off x="9070467" y="2604248"/>
          <a:ext cx="3111442" cy="10697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Acentenin veya müvekkilin ölümü, iflası, kısıtlanması TTK m. 121.3 atfıyla TBK m. 513</a:t>
          </a:r>
        </a:p>
      </dsp:txBody>
      <dsp:txXfrm>
        <a:off x="9070467" y="2604248"/>
        <a:ext cx="3111442" cy="106970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ADC9E-5410-4EE5-B1BD-61724DCB0132}">
      <dsp:nvSpPr>
        <dsp:cNvPr id="0" name=""/>
        <dsp:cNvSpPr/>
      </dsp:nvSpPr>
      <dsp:spPr>
        <a:xfrm>
          <a:off x="6096000" y="2850021"/>
          <a:ext cx="3336019" cy="1157957"/>
        </a:xfrm>
        <a:custGeom>
          <a:avLst/>
          <a:gdLst/>
          <a:ahLst/>
          <a:cxnLst/>
          <a:rect l="0" t="0" r="0" b="0"/>
          <a:pathLst>
            <a:path>
              <a:moveTo>
                <a:pt x="0" y="0"/>
              </a:moveTo>
              <a:lnTo>
                <a:pt x="0" y="578978"/>
              </a:lnTo>
              <a:lnTo>
                <a:pt x="3336019" y="578978"/>
              </a:lnTo>
              <a:lnTo>
                <a:pt x="3336019"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009C11-8B77-420B-AA6A-49CE6D2A1C3D}">
      <dsp:nvSpPr>
        <dsp:cNvPr id="0" name=""/>
        <dsp:cNvSpPr/>
      </dsp:nvSpPr>
      <dsp:spPr>
        <a:xfrm>
          <a:off x="2759980" y="2850021"/>
          <a:ext cx="3336019" cy="1157957"/>
        </a:xfrm>
        <a:custGeom>
          <a:avLst/>
          <a:gdLst/>
          <a:ahLst/>
          <a:cxnLst/>
          <a:rect l="0" t="0" r="0" b="0"/>
          <a:pathLst>
            <a:path>
              <a:moveTo>
                <a:pt x="3336019" y="0"/>
              </a:moveTo>
              <a:lnTo>
                <a:pt x="3336019" y="578978"/>
              </a:lnTo>
              <a:lnTo>
                <a:pt x="0" y="578978"/>
              </a:lnTo>
              <a:lnTo>
                <a:pt x="0"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2A4EF0-248B-4B0A-8186-3F964C0F3B90}">
      <dsp:nvSpPr>
        <dsp:cNvPr id="0" name=""/>
        <dsp:cNvSpPr/>
      </dsp:nvSpPr>
      <dsp:spPr>
        <a:xfrm>
          <a:off x="1523695" y="92980"/>
          <a:ext cx="9144608"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a:t>Acentelik İlişkisinin Sona Ermesinin Sonuçları</a:t>
          </a:r>
        </a:p>
      </dsp:txBody>
      <dsp:txXfrm>
        <a:off x="1523695" y="92980"/>
        <a:ext cx="9144608" cy="2757041"/>
      </dsp:txXfrm>
    </dsp:sp>
    <dsp:sp modelId="{9DE6ACA9-2ACC-4507-882E-68E0B94BBA10}">
      <dsp:nvSpPr>
        <dsp:cNvPr id="0" name=""/>
        <dsp:cNvSpPr/>
      </dsp:nvSpPr>
      <dsp:spPr>
        <a:xfrm>
          <a:off x="2939"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a:t>Denkleştirme Talebi (TTK m. 122)</a:t>
          </a:r>
        </a:p>
      </dsp:txBody>
      <dsp:txXfrm>
        <a:off x="2939" y="4007978"/>
        <a:ext cx="5514082" cy="2757041"/>
      </dsp:txXfrm>
    </dsp:sp>
    <dsp:sp modelId="{86FBFE10-10F2-47DD-A9D6-4B7FB26A86C9}">
      <dsp:nvSpPr>
        <dsp:cNvPr id="0" name=""/>
        <dsp:cNvSpPr/>
      </dsp:nvSpPr>
      <dsp:spPr>
        <a:xfrm>
          <a:off x="6674978"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a:t>Rekabet Yasağı Anlaşması (TTK m. 123)</a:t>
          </a:r>
        </a:p>
      </dsp:txBody>
      <dsp:txXfrm>
        <a:off x="6674978" y="4007978"/>
        <a:ext cx="5514082" cy="275704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CBBB1-E934-4352-BA3D-754C02C6966F}">
      <dsp:nvSpPr>
        <dsp:cNvPr id="0" name=""/>
        <dsp:cNvSpPr/>
      </dsp:nvSpPr>
      <dsp:spPr>
        <a:xfrm>
          <a:off x="6096000" y="2179698"/>
          <a:ext cx="4774424" cy="552412"/>
        </a:xfrm>
        <a:custGeom>
          <a:avLst/>
          <a:gdLst/>
          <a:ahLst/>
          <a:cxnLst/>
          <a:rect l="0" t="0" r="0" b="0"/>
          <a:pathLst>
            <a:path>
              <a:moveTo>
                <a:pt x="0" y="0"/>
              </a:moveTo>
              <a:lnTo>
                <a:pt x="0" y="276206"/>
              </a:lnTo>
              <a:lnTo>
                <a:pt x="4774424" y="276206"/>
              </a:lnTo>
              <a:lnTo>
                <a:pt x="477442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3907A5-1D09-4BB5-9B42-990C6E7EBCEE}">
      <dsp:nvSpPr>
        <dsp:cNvPr id="0" name=""/>
        <dsp:cNvSpPr/>
      </dsp:nvSpPr>
      <dsp:spPr>
        <a:xfrm>
          <a:off x="6096000" y="2179698"/>
          <a:ext cx="1591474" cy="552412"/>
        </a:xfrm>
        <a:custGeom>
          <a:avLst/>
          <a:gdLst/>
          <a:ahLst/>
          <a:cxnLst/>
          <a:rect l="0" t="0" r="0" b="0"/>
          <a:pathLst>
            <a:path>
              <a:moveTo>
                <a:pt x="0" y="0"/>
              </a:moveTo>
              <a:lnTo>
                <a:pt x="0" y="276206"/>
              </a:lnTo>
              <a:lnTo>
                <a:pt x="1591474" y="276206"/>
              </a:lnTo>
              <a:lnTo>
                <a:pt x="1591474"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E57F43-6281-4819-847C-033732D7EED8}">
      <dsp:nvSpPr>
        <dsp:cNvPr id="0" name=""/>
        <dsp:cNvSpPr/>
      </dsp:nvSpPr>
      <dsp:spPr>
        <a:xfrm>
          <a:off x="4504525" y="2179698"/>
          <a:ext cx="1591474" cy="533749"/>
        </a:xfrm>
        <a:custGeom>
          <a:avLst/>
          <a:gdLst/>
          <a:ahLst/>
          <a:cxnLst/>
          <a:rect l="0" t="0" r="0" b="0"/>
          <a:pathLst>
            <a:path>
              <a:moveTo>
                <a:pt x="1591474" y="0"/>
              </a:moveTo>
              <a:lnTo>
                <a:pt x="1591474" y="257542"/>
              </a:lnTo>
              <a:lnTo>
                <a:pt x="0" y="257542"/>
              </a:lnTo>
              <a:lnTo>
                <a:pt x="0" y="53374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D0A2A1-A67A-4BF0-B0B7-85ACB1D91CC0}">
      <dsp:nvSpPr>
        <dsp:cNvPr id="0" name=""/>
        <dsp:cNvSpPr/>
      </dsp:nvSpPr>
      <dsp:spPr>
        <a:xfrm>
          <a:off x="269360" y="4047379"/>
          <a:ext cx="394580" cy="1210047"/>
        </a:xfrm>
        <a:custGeom>
          <a:avLst/>
          <a:gdLst/>
          <a:ahLst/>
          <a:cxnLst/>
          <a:rect l="0" t="0" r="0" b="0"/>
          <a:pathLst>
            <a:path>
              <a:moveTo>
                <a:pt x="0" y="0"/>
              </a:moveTo>
              <a:lnTo>
                <a:pt x="0" y="1210047"/>
              </a:lnTo>
              <a:lnTo>
                <a:pt x="394580" y="121004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559A69-706E-421D-9A25-C989A7280BDE}">
      <dsp:nvSpPr>
        <dsp:cNvPr id="0" name=""/>
        <dsp:cNvSpPr/>
      </dsp:nvSpPr>
      <dsp:spPr>
        <a:xfrm>
          <a:off x="1321575" y="2179698"/>
          <a:ext cx="4774424" cy="552412"/>
        </a:xfrm>
        <a:custGeom>
          <a:avLst/>
          <a:gdLst/>
          <a:ahLst/>
          <a:cxnLst/>
          <a:rect l="0" t="0" r="0" b="0"/>
          <a:pathLst>
            <a:path>
              <a:moveTo>
                <a:pt x="4774424" y="0"/>
              </a:moveTo>
              <a:lnTo>
                <a:pt x="4774424" y="276206"/>
              </a:lnTo>
              <a:lnTo>
                <a:pt x="0" y="276206"/>
              </a:lnTo>
              <a:lnTo>
                <a:pt x="0" y="55241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060EAB-21E1-4B92-ACF8-1617018F1124}">
      <dsp:nvSpPr>
        <dsp:cNvPr id="0" name=""/>
        <dsp:cNvSpPr/>
      </dsp:nvSpPr>
      <dsp:spPr>
        <a:xfrm>
          <a:off x="4780731" y="864429"/>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Denkleştirme İsteminin Koşulları (TTK m. 122)</a:t>
          </a:r>
        </a:p>
      </dsp:txBody>
      <dsp:txXfrm>
        <a:off x="4780731" y="864429"/>
        <a:ext cx="2630537" cy="1315268"/>
      </dsp:txXfrm>
    </dsp:sp>
    <dsp:sp modelId="{D7229852-4DD2-4FE9-B783-BE26499C2387}">
      <dsp:nvSpPr>
        <dsp:cNvPr id="0" name=""/>
        <dsp:cNvSpPr/>
      </dsp:nvSpPr>
      <dsp:spPr>
        <a:xfrm>
          <a:off x="6306" y="2732111"/>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Sözleşmenin Sona Ermesi</a:t>
          </a:r>
        </a:p>
      </dsp:txBody>
      <dsp:txXfrm>
        <a:off x="6306" y="2732111"/>
        <a:ext cx="2630537" cy="1315268"/>
      </dsp:txXfrm>
    </dsp:sp>
    <dsp:sp modelId="{7C89DBC7-3A15-4D0D-94CE-4B29726A05E4}">
      <dsp:nvSpPr>
        <dsp:cNvPr id="0" name=""/>
        <dsp:cNvSpPr/>
      </dsp:nvSpPr>
      <dsp:spPr>
        <a:xfrm>
          <a:off x="663940" y="4599792"/>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Sona erme sebepleri?</a:t>
          </a:r>
        </a:p>
      </dsp:txBody>
      <dsp:txXfrm>
        <a:off x="663940" y="4599792"/>
        <a:ext cx="2630537" cy="1315268"/>
      </dsp:txXfrm>
    </dsp:sp>
    <dsp:sp modelId="{9DC68164-BD96-47EB-840A-8CBD55494529}">
      <dsp:nvSpPr>
        <dsp:cNvPr id="0" name=""/>
        <dsp:cNvSpPr/>
      </dsp:nvSpPr>
      <dsp:spPr>
        <a:xfrm>
          <a:off x="3189256" y="2713447"/>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Müvekkilin, acentenin bulduğu </a:t>
          </a:r>
          <a:r>
            <a:rPr lang="tr-TR" sz="1800" b="1" kern="1200" dirty="0"/>
            <a:t>yeni müşteriler </a:t>
          </a:r>
          <a:r>
            <a:rPr lang="tr-TR" sz="1800" kern="1200" dirty="0"/>
            <a:t>sayesinde önemli </a:t>
          </a:r>
          <a:r>
            <a:rPr lang="tr-TR" sz="1800" b="1" kern="1200" dirty="0"/>
            <a:t>menfaat elde etmesi</a:t>
          </a:r>
        </a:p>
      </dsp:txBody>
      <dsp:txXfrm>
        <a:off x="3189256" y="2713447"/>
        <a:ext cx="2630537" cy="1315268"/>
      </dsp:txXfrm>
    </dsp:sp>
    <dsp:sp modelId="{3528E449-B892-47BC-9438-0024AD3DEE65}">
      <dsp:nvSpPr>
        <dsp:cNvPr id="0" name=""/>
        <dsp:cNvSpPr/>
      </dsp:nvSpPr>
      <dsp:spPr>
        <a:xfrm>
          <a:off x="6372206" y="2732111"/>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Acentenin ücret hakkını kaybetmesi: </a:t>
          </a:r>
          <a:r>
            <a:rPr lang="tr-TR" sz="1800" kern="1200" dirty="0"/>
            <a:t>Kazandırdığı yeni müşteriler nedeniyle ücrete hak kazanamayacak olması</a:t>
          </a:r>
        </a:p>
      </dsp:txBody>
      <dsp:txXfrm>
        <a:off x="6372206" y="2732111"/>
        <a:ext cx="2630537" cy="1315268"/>
      </dsp:txXfrm>
    </dsp:sp>
    <dsp:sp modelId="{8A45156C-22B2-4C84-ADF2-8A9FFEDC6AC9}">
      <dsp:nvSpPr>
        <dsp:cNvPr id="0" name=""/>
        <dsp:cNvSpPr/>
      </dsp:nvSpPr>
      <dsp:spPr>
        <a:xfrm>
          <a:off x="9555156" y="2732111"/>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Denkleştirme Ödenmesinin Hakkaniyete Uygun Olması</a:t>
          </a:r>
        </a:p>
      </dsp:txBody>
      <dsp:txXfrm>
        <a:off x="9555156" y="2732111"/>
        <a:ext cx="2630537" cy="13152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53A8B8-BDD7-40D0-B7C0-FFE8C3A02149}">
      <dsp:nvSpPr>
        <dsp:cNvPr id="0" name=""/>
        <dsp:cNvSpPr/>
      </dsp:nvSpPr>
      <dsp:spPr>
        <a:xfrm>
          <a:off x="8584906" y="2485310"/>
          <a:ext cx="215407" cy="3856818"/>
        </a:xfrm>
        <a:custGeom>
          <a:avLst/>
          <a:gdLst/>
          <a:ahLst/>
          <a:cxnLst/>
          <a:rect l="0" t="0" r="0" b="0"/>
          <a:pathLst>
            <a:path>
              <a:moveTo>
                <a:pt x="215407" y="0"/>
              </a:moveTo>
              <a:lnTo>
                <a:pt x="215407" y="3856818"/>
              </a:lnTo>
              <a:lnTo>
                <a:pt x="0" y="385681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9CF09F-F54F-405E-822F-CC9DCF5E50BD}">
      <dsp:nvSpPr>
        <dsp:cNvPr id="0" name=""/>
        <dsp:cNvSpPr/>
      </dsp:nvSpPr>
      <dsp:spPr>
        <a:xfrm>
          <a:off x="8800313" y="2485310"/>
          <a:ext cx="215407" cy="2400253"/>
        </a:xfrm>
        <a:custGeom>
          <a:avLst/>
          <a:gdLst/>
          <a:ahLst/>
          <a:cxnLst/>
          <a:rect l="0" t="0" r="0" b="0"/>
          <a:pathLst>
            <a:path>
              <a:moveTo>
                <a:pt x="0" y="0"/>
              </a:moveTo>
              <a:lnTo>
                <a:pt x="0" y="2400253"/>
              </a:lnTo>
              <a:lnTo>
                <a:pt x="215407" y="240025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9995C31-EDE8-4E75-931B-585A9EC05864}">
      <dsp:nvSpPr>
        <dsp:cNvPr id="0" name=""/>
        <dsp:cNvSpPr/>
      </dsp:nvSpPr>
      <dsp:spPr>
        <a:xfrm>
          <a:off x="8584906" y="2485310"/>
          <a:ext cx="215407" cy="2400253"/>
        </a:xfrm>
        <a:custGeom>
          <a:avLst/>
          <a:gdLst/>
          <a:ahLst/>
          <a:cxnLst/>
          <a:rect l="0" t="0" r="0" b="0"/>
          <a:pathLst>
            <a:path>
              <a:moveTo>
                <a:pt x="215407" y="0"/>
              </a:moveTo>
              <a:lnTo>
                <a:pt x="215407" y="2400253"/>
              </a:lnTo>
              <a:lnTo>
                <a:pt x="0" y="240025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910D4F-597F-4CFC-BB1F-1653B0133131}">
      <dsp:nvSpPr>
        <dsp:cNvPr id="0" name=""/>
        <dsp:cNvSpPr/>
      </dsp:nvSpPr>
      <dsp:spPr>
        <a:xfrm>
          <a:off x="8800313" y="2485310"/>
          <a:ext cx="215407" cy="943689"/>
        </a:xfrm>
        <a:custGeom>
          <a:avLst/>
          <a:gdLst/>
          <a:ahLst/>
          <a:cxnLst/>
          <a:rect l="0" t="0" r="0" b="0"/>
          <a:pathLst>
            <a:path>
              <a:moveTo>
                <a:pt x="0" y="0"/>
              </a:moveTo>
              <a:lnTo>
                <a:pt x="0" y="943689"/>
              </a:lnTo>
              <a:lnTo>
                <a:pt x="215407" y="94368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2C89F0-28BE-4E53-B59E-09C975B4D4F5}">
      <dsp:nvSpPr>
        <dsp:cNvPr id="0" name=""/>
        <dsp:cNvSpPr/>
      </dsp:nvSpPr>
      <dsp:spPr>
        <a:xfrm>
          <a:off x="8584906" y="2485310"/>
          <a:ext cx="215407" cy="943689"/>
        </a:xfrm>
        <a:custGeom>
          <a:avLst/>
          <a:gdLst/>
          <a:ahLst/>
          <a:cxnLst/>
          <a:rect l="0" t="0" r="0" b="0"/>
          <a:pathLst>
            <a:path>
              <a:moveTo>
                <a:pt x="215407" y="0"/>
              </a:moveTo>
              <a:lnTo>
                <a:pt x="215407" y="943689"/>
              </a:lnTo>
              <a:lnTo>
                <a:pt x="0" y="94368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9133D6-788E-4A4F-9D56-FE9AF82F78B8}">
      <dsp:nvSpPr>
        <dsp:cNvPr id="0" name=""/>
        <dsp:cNvSpPr/>
      </dsp:nvSpPr>
      <dsp:spPr>
        <a:xfrm>
          <a:off x="6317999" y="1028746"/>
          <a:ext cx="1456564" cy="943689"/>
        </a:xfrm>
        <a:custGeom>
          <a:avLst/>
          <a:gdLst/>
          <a:ahLst/>
          <a:cxnLst/>
          <a:rect l="0" t="0" r="0" b="0"/>
          <a:pathLst>
            <a:path>
              <a:moveTo>
                <a:pt x="0" y="0"/>
              </a:moveTo>
              <a:lnTo>
                <a:pt x="0" y="943689"/>
              </a:lnTo>
              <a:lnTo>
                <a:pt x="1456564" y="94368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EDB1A9-68B4-4B3A-9F5F-8A8EE509DE41}">
      <dsp:nvSpPr>
        <dsp:cNvPr id="0" name=""/>
        <dsp:cNvSpPr/>
      </dsp:nvSpPr>
      <dsp:spPr>
        <a:xfrm>
          <a:off x="1674370" y="2464528"/>
          <a:ext cx="288153" cy="2471153"/>
        </a:xfrm>
        <a:custGeom>
          <a:avLst/>
          <a:gdLst/>
          <a:ahLst/>
          <a:cxnLst/>
          <a:rect l="0" t="0" r="0" b="0"/>
          <a:pathLst>
            <a:path>
              <a:moveTo>
                <a:pt x="0" y="0"/>
              </a:moveTo>
              <a:lnTo>
                <a:pt x="0" y="2471153"/>
              </a:lnTo>
              <a:lnTo>
                <a:pt x="288153" y="247115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CA9579-22FC-4132-BB62-505CB06746FA}">
      <dsp:nvSpPr>
        <dsp:cNvPr id="0" name=""/>
        <dsp:cNvSpPr/>
      </dsp:nvSpPr>
      <dsp:spPr>
        <a:xfrm>
          <a:off x="1674370" y="2464528"/>
          <a:ext cx="372634" cy="964471"/>
        </a:xfrm>
        <a:custGeom>
          <a:avLst/>
          <a:gdLst/>
          <a:ahLst/>
          <a:cxnLst/>
          <a:rect l="0" t="0" r="0" b="0"/>
          <a:pathLst>
            <a:path>
              <a:moveTo>
                <a:pt x="0" y="0"/>
              </a:moveTo>
              <a:lnTo>
                <a:pt x="0" y="964471"/>
              </a:lnTo>
              <a:lnTo>
                <a:pt x="372634" y="96447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74D2E7-0420-4C82-BD02-FB7517EA9044}">
      <dsp:nvSpPr>
        <dsp:cNvPr id="0" name=""/>
        <dsp:cNvSpPr/>
      </dsp:nvSpPr>
      <dsp:spPr>
        <a:xfrm>
          <a:off x="2700119" y="1028746"/>
          <a:ext cx="3617880" cy="922907"/>
        </a:xfrm>
        <a:custGeom>
          <a:avLst/>
          <a:gdLst/>
          <a:ahLst/>
          <a:cxnLst/>
          <a:rect l="0" t="0" r="0" b="0"/>
          <a:pathLst>
            <a:path>
              <a:moveTo>
                <a:pt x="3617880" y="0"/>
              </a:moveTo>
              <a:lnTo>
                <a:pt x="3617880" y="922907"/>
              </a:lnTo>
              <a:lnTo>
                <a:pt x="0" y="92290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D7DC386-90CF-4946-997A-7DBDBF52D3E8}">
      <dsp:nvSpPr>
        <dsp:cNvPr id="0" name=""/>
        <dsp:cNvSpPr/>
      </dsp:nvSpPr>
      <dsp:spPr>
        <a:xfrm>
          <a:off x="5292250" y="2996"/>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1" kern="1200" dirty="0"/>
            <a:t>Atamayı kim yapacak?</a:t>
          </a:r>
        </a:p>
      </dsp:txBody>
      <dsp:txXfrm>
        <a:off x="5292250" y="2996"/>
        <a:ext cx="2051499" cy="1025749"/>
      </dsp:txXfrm>
    </dsp:sp>
    <dsp:sp modelId="{CCD7845C-573D-498E-BFFA-AC4818B88CF8}">
      <dsp:nvSpPr>
        <dsp:cNvPr id="0" name=""/>
        <dsp:cNvSpPr/>
      </dsp:nvSpPr>
      <dsp:spPr>
        <a:xfrm>
          <a:off x="648620" y="1438779"/>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1" kern="1200" dirty="0"/>
            <a:t>Gerçek Kişi Tacirlerde</a:t>
          </a:r>
        </a:p>
      </dsp:txBody>
      <dsp:txXfrm>
        <a:off x="648620" y="1438779"/>
        <a:ext cx="2051499" cy="1025749"/>
      </dsp:txXfrm>
    </dsp:sp>
    <dsp:sp modelId="{958700C7-BA72-4D17-9005-1D3F380BFC51}">
      <dsp:nvSpPr>
        <dsp:cNvPr id="0" name=""/>
        <dsp:cNvSpPr/>
      </dsp:nvSpPr>
      <dsp:spPr>
        <a:xfrm>
          <a:off x="2047004" y="2916125"/>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Tacirin kendisi</a:t>
          </a:r>
        </a:p>
      </dsp:txBody>
      <dsp:txXfrm>
        <a:off x="2047004" y="2916125"/>
        <a:ext cx="2051499" cy="1025749"/>
      </dsp:txXfrm>
    </dsp:sp>
    <dsp:sp modelId="{13DDC342-9169-4166-9791-D76B6195A070}">
      <dsp:nvSpPr>
        <dsp:cNvPr id="0" name=""/>
        <dsp:cNvSpPr/>
      </dsp:nvSpPr>
      <dsp:spPr>
        <a:xfrm>
          <a:off x="1962523" y="4422807"/>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Tacirin ticari temsilcisi??</a:t>
          </a:r>
        </a:p>
      </dsp:txBody>
      <dsp:txXfrm>
        <a:off x="1962523" y="4422807"/>
        <a:ext cx="2051499" cy="1025749"/>
      </dsp:txXfrm>
    </dsp:sp>
    <dsp:sp modelId="{C6B8FA5A-5FF1-4C80-82E9-06615A4785FB}">
      <dsp:nvSpPr>
        <dsp:cNvPr id="0" name=""/>
        <dsp:cNvSpPr/>
      </dsp:nvSpPr>
      <dsp:spPr>
        <a:xfrm>
          <a:off x="7774564" y="1459560"/>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b="1" kern="1200" dirty="0"/>
            <a:t>Tüzel kişi tacirlerde</a:t>
          </a:r>
        </a:p>
      </dsp:txBody>
      <dsp:txXfrm>
        <a:off x="7774564" y="1459560"/>
        <a:ext cx="2051499" cy="1025749"/>
      </dsp:txXfrm>
    </dsp:sp>
    <dsp:sp modelId="{974F5F64-BF4D-4C3D-8593-F00C87C0E711}">
      <dsp:nvSpPr>
        <dsp:cNvPr id="0" name=""/>
        <dsp:cNvSpPr/>
      </dsp:nvSpPr>
      <dsp:spPr>
        <a:xfrm>
          <a:off x="6533407" y="2916125"/>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Derneklerde Yönetim Kurulu</a:t>
          </a:r>
        </a:p>
      </dsp:txBody>
      <dsp:txXfrm>
        <a:off x="6533407" y="2916125"/>
        <a:ext cx="2051499" cy="1025749"/>
      </dsp:txXfrm>
    </dsp:sp>
    <dsp:sp modelId="{97A18A27-27CE-41E8-B027-95E782C82343}">
      <dsp:nvSpPr>
        <dsp:cNvPr id="0" name=""/>
        <dsp:cNvSpPr/>
      </dsp:nvSpPr>
      <dsp:spPr>
        <a:xfrm>
          <a:off x="9015721" y="2916125"/>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Vakıflarda yönetim organı</a:t>
          </a:r>
        </a:p>
      </dsp:txBody>
      <dsp:txXfrm>
        <a:off x="9015721" y="2916125"/>
        <a:ext cx="2051499" cy="1025749"/>
      </dsp:txXfrm>
    </dsp:sp>
    <dsp:sp modelId="{7BB420D1-C780-4ECE-B5B2-C41B9B087791}">
      <dsp:nvSpPr>
        <dsp:cNvPr id="0" name=""/>
        <dsp:cNvSpPr/>
      </dsp:nvSpPr>
      <dsp:spPr>
        <a:xfrm>
          <a:off x="6533407" y="4372689"/>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err="1"/>
            <a:t>Kollektif</a:t>
          </a:r>
          <a:r>
            <a:rPr lang="tr-TR" sz="1700" kern="1200" dirty="0"/>
            <a:t> şirketlerde bütün ortakların </a:t>
          </a:r>
          <a:r>
            <a:rPr lang="tr-TR" sz="1700" kern="1200"/>
            <a:t>oybirliği le </a:t>
          </a:r>
          <a:r>
            <a:rPr lang="tr-TR" sz="1700" kern="1200" dirty="0"/>
            <a:t>(TTK m. 223)</a:t>
          </a:r>
        </a:p>
      </dsp:txBody>
      <dsp:txXfrm>
        <a:off x="6533407" y="4372689"/>
        <a:ext cx="2051499" cy="1025749"/>
      </dsp:txXfrm>
    </dsp:sp>
    <dsp:sp modelId="{407E70A7-C2B4-4799-B146-E5771291F3BC}">
      <dsp:nvSpPr>
        <dsp:cNvPr id="0" name=""/>
        <dsp:cNvSpPr/>
      </dsp:nvSpPr>
      <dsp:spPr>
        <a:xfrm>
          <a:off x="9015721" y="4372689"/>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Limited şirkette kural olarak  genel kurul (TTK m. 631.1)</a:t>
          </a:r>
        </a:p>
      </dsp:txBody>
      <dsp:txXfrm>
        <a:off x="9015721" y="4372689"/>
        <a:ext cx="2051499" cy="1025749"/>
      </dsp:txXfrm>
    </dsp:sp>
    <dsp:sp modelId="{7480A538-7F4C-4A17-8DBC-CEE9EAA0B413}">
      <dsp:nvSpPr>
        <dsp:cNvPr id="0" name=""/>
        <dsp:cNvSpPr/>
      </dsp:nvSpPr>
      <dsp:spPr>
        <a:xfrm>
          <a:off x="6533407" y="5829253"/>
          <a:ext cx="2051499" cy="10257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Anonim şirketlerde yönetim kurulu (TTK m. 368, 375)</a:t>
          </a:r>
        </a:p>
      </dsp:txBody>
      <dsp:txXfrm>
        <a:off x="6533407" y="5829253"/>
        <a:ext cx="2051499" cy="10257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3EE6AE-86D7-4102-A0A3-851A90312A58}">
      <dsp:nvSpPr>
        <dsp:cNvPr id="0" name=""/>
        <dsp:cNvSpPr/>
      </dsp:nvSpPr>
      <dsp:spPr>
        <a:xfrm>
          <a:off x="5835650" y="1195699"/>
          <a:ext cx="2340888" cy="501892"/>
        </a:xfrm>
        <a:custGeom>
          <a:avLst/>
          <a:gdLst/>
          <a:ahLst/>
          <a:cxnLst/>
          <a:rect l="0" t="0" r="0" b="0"/>
          <a:pathLst>
            <a:path>
              <a:moveTo>
                <a:pt x="0" y="0"/>
              </a:moveTo>
              <a:lnTo>
                <a:pt x="0" y="250946"/>
              </a:lnTo>
              <a:lnTo>
                <a:pt x="2340888" y="250946"/>
              </a:lnTo>
              <a:lnTo>
                <a:pt x="2340888" y="50189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EF3DC4-C3FD-40CB-98E4-B70B4E1C9893}">
      <dsp:nvSpPr>
        <dsp:cNvPr id="0" name=""/>
        <dsp:cNvSpPr/>
      </dsp:nvSpPr>
      <dsp:spPr>
        <a:xfrm>
          <a:off x="4024162" y="1195699"/>
          <a:ext cx="1811487" cy="501892"/>
        </a:xfrm>
        <a:custGeom>
          <a:avLst/>
          <a:gdLst/>
          <a:ahLst/>
          <a:cxnLst/>
          <a:rect l="0" t="0" r="0" b="0"/>
          <a:pathLst>
            <a:path>
              <a:moveTo>
                <a:pt x="1811487" y="0"/>
              </a:moveTo>
              <a:lnTo>
                <a:pt x="1811487" y="250946"/>
              </a:lnTo>
              <a:lnTo>
                <a:pt x="0" y="250946"/>
              </a:lnTo>
              <a:lnTo>
                <a:pt x="0" y="50189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CBF31A-D428-4B11-AC14-A23FC69C4053}">
      <dsp:nvSpPr>
        <dsp:cNvPr id="0" name=""/>
        <dsp:cNvSpPr/>
      </dsp:nvSpPr>
      <dsp:spPr>
        <a:xfrm>
          <a:off x="3578505" y="715"/>
          <a:ext cx="4514288" cy="119498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tr-TR" sz="2900" kern="1200" dirty="0"/>
            <a:t>Temsil Yetkisinin Sınırlandırılması (TBK m. 549)</a:t>
          </a:r>
        </a:p>
      </dsp:txBody>
      <dsp:txXfrm>
        <a:off x="3578505" y="715"/>
        <a:ext cx="4514288" cy="1194983"/>
      </dsp:txXfrm>
    </dsp:sp>
    <dsp:sp modelId="{FCAE8821-B2F2-4248-A276-DE8E313DB102}">
      <dsp:nvSpPr>
        <dsp:cNvPr id="0" name=""/>
        <dsp:cNvSpPr/>
      </dsp:nvSpPr>
      <dsp:spPr>
        <a:xfrm>
          <a:off x="1934220" y="1697591"/>
          <a:ext cx="4179884" cy="119498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tr-TR" sz="2900" kern="1200" dirty="0"/>
            <a:t>Birlikte Temsil (TBK m. 549/II) </a:t>
          </a:r>
        </a:p>
      </dsp:txBody>
      <dsp:txXfrm>
        <a:off x="1934220" y="1697591"/>
        <a:ext cx="4179884" cy="1194983"/>
      </dsp:txXfrm>
    </dsp:sp>
    <dsp:sp modelId="{BF52CC34-7DEA-4D83-B052-8A86D75A2683}">
      <dsp:nvSpPr>
        <dsp:cNvPr id="0" name=""/>
        <dsp:cNvSpPr/>
      </dsp:nvSpPr>
      <dsp:spPr>
        <a:xfrm>
          <a:off x="6615997" y="1697591"/>
          <a:ext cx="3121081" cy="119498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tr-TR" sz="2900" kern="1200" dirty="0"/>
            <a:t>Şube İşleri ile Temsil (TBK m. 549/I)</a:t>
          </a:r>
        </a:p>
      </dsp:txBody>
      <dsp:txXfrm>
        <a:off x="6615997" y="1697591"/>
        <a:ext cx="3121081" cy="11949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3C7B2-AA26-4DA6-B1C1-C6FE3E56CD51}">
      <dsp:nvSpPr>
        <dsp:cNvPr id="0" name=""/>
        <dsp:cNvSpPr/>
      </dsp:nvSpPr>
      <dsp:spPr>
        <a:xfrm>
          <a:off x="5964381" y="2865388"/>
          <a:ext cx="4219843" cy="732369"/>
        </a:xfrm>
        <a:custGeom>
          <a:avLst/>
          <a:gdLst/>
          <a:ahLst/>
          <a:cxnLst/>
          <a:rect l="0" t="0" r="0" b="0"/>
          <a:pathLst>
            <a:path>
              <a:moveTo>
                <a:pt x="0" y="0"/>
              </a:moveTo>
              <a:lnTo>
                <a:pt x="0" y="366184"/>
              </a:lnTo>
              <a:lnTo>
                <a:pt x="4219843" y="366184"/>
              </a:lnTo>
              <a:lnTo>
                <a:pt x="4219843" y="73236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F14C96-3D77-409C-91D1-7FF8A91D0BD7}">
      <dsp:nvSpPr>
        <dsp:cNvPr id="0" name=""/>
        <dsp:cNvSpPr/>
      </dsp:nvSpPr>
      <dsp:spPr>
        <a:xfrm>
          <a:off x="5918661" y="2865388"/>
          <a:ext cx="91440" cy="732369"/>
        </a:xfrm>
        <a:custGeom>
          <a:avLst/>
          <a:gdLst/>
          <a:ahLst/>
          <a:cxnLst/>
          <a:rect l="0" t="0" r="0" b="0"/>
          <a:pathLst>
            <a:path>
              <a:moveTo>
                <a:pt x="45720" y="0"/>
              </a:moveTo>
              <a:lnTo>
                <a:pt x="45720" y="73236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7ECBA5-F5C0-4CE2-929E-1592B3C934D6}">
      <dsp:nvSpPr>
        <dsp:cNvPr id="0" name=""/>
        <dsp:cNvSpPr/>
      </dsp:nvSpPr>
      <dsp:spPr>
        <a:xfrm>
          <a:off x="1744537" y="2865388"/>
          <a:ext cx="4219843" cy="732369"/>
        </a:xfrm>
        <a:custGeom>
          <a:avLst/>
          <a:gdLst/>
          <a:ahLst/>
          <a:cxnLst/>
          <a:rect l="0" t="0" r="0" b="0"/>
          <a:pathLst>
            <a:path>
              <a:moveTo>
                <a:pt x="4219843" y="0"/>
              </a:moveTo>
              <a:lnTo>
                <a:pt x="4219843" y="366184"/>
              </a:lnTo>
              <a:lnTo>
                <a:pt x="0" y="366184"/>
              </a:lnTo>
              <a:lnTo>
                <a:pt x="0" y="73236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1BB259-69F8-4DCB-B1A1-32747C3A9274}">
      <dsp:nvSpPr>
        <dsp:cNvPr id="0" name=""/>
        <dsp:cNvSpPr/>
      </dsp:nvSpPr>
      <dsp:spPr>
        <a:xfrm>
          <a:off x="4220644" y="1121651"/>
          <a:ext cx="3487474" cy="17437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tr-TR" sz="3600" kern="1200" dirty="0"/>
            <a:t>Temsil Yetkisinin Sona Ermesi (TBK m. 554) </a:t>
          </a:r>
        </a:p>
      </dsp:txBody>
      <dsp:txXfrm>
        <a:off x="4220644" y="1121651"/>
        <a:ext cx="3487474" cy="1743737"/>
      </dsp:txXfrm>
    </dsp:sp>
    <dsp:sp modelId="{5346B7E3-CEAD-4E58-BB8A-53EED7C8BBBE}">
      <dsp:nvSpPr>
        <dsp:cNvPr id="0" name=""/>
        <dsp:cNvSpPr/>
      </dsp:nvSpPr>
      <dsp:spPr>
        <a:xfrm>
          <a:off x="800" y="3597757"/>
          <a:ext cx="3487474" cy="17437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tr-TR" sz="3600" kern="1200" dirty="0"/>
            <a:t>Azil, istifa</a:t>
          </a:r>
        </a:p>
      </dsp:txBody>
      <dsp:txXfrm>
        <a:off x="800" y="3597757"/>
        <a:ext cx="3487474" cy="1743737"/>
      </dsp:txXfrm>
    </dsp:sp>
    <dsp:sp modelId="{0154E8AB-AACB-4EC6-B708-5E71F2279E4C}">
      <dsp:nvSpPr>
        <dsp:cNvPr id="0" name=""/>
        <dsp:cNvSpPr/>
      </dsp:nvSpPr>
      <dsp:spPr>
        <a:xfrm>
          <a:off x="4220644" y="3597757"/>
          <a:ext cx="3487474" cy="17437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tr-TR" sz="3600" kern="1200" dirty="0"/>
            <a:t>Müvekkilin ölümü, fiil ehliyetini kaybı iflâsı ???</a:t>
          </a:r>
        </a:p>
      </dsp:txBody>
      <dsp:txXfrm>
        <a:off x="4220644" y="3597757"/>
        <a:ext cx="3487474" cy="1743737"/>
      </dsp:txXfrm>
    </dsp:sp>
    <dsp:sp modelId="{F18D7028-9AB5-4C71-BA85-F86A34CE077C}">
      <dsp:nvSpPr>
        <dsp:cNvPr id="0" name=""/>
        <dsp:cNvSpPr/>
      </dsp:nvSpPr>
      <dsp:spPr>
        <a:xfrm>
          <a:off x="8440488" y="3597757"/>
          <a:ext cx="3487474" cy="17437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tr-TR" sz="3600" kern="1200" dirty="0"/>
            <a:t>Ticarî işletmenin devri, tasfiyesi</a:t>
          </a:r>
        </a:p>
      </dsp:txBody>
      <dsp:txXfrm>
        <a:off x="8440488" y="3597757"/>
        <a:ext cx="3487474" cy="17437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1D5917-1111-4609-89C9-BFA4A336C172}">
      <dsp:nvSpPr>
        <dsp:cNvPr id="0" name=""/>
        <dsp:cNvSpPr/>
      </dsp:nvSpPr>
      <dsp:spPr>
        <a:xfrm>
          <a:off x="6040581" y="1798661"/>
          <a:ext cx="5005379" cy="434351"/>
        </a:xfrm>
        <a:custGeom>
          <a:avLst/>
          <a:gdLst/>
          <a:ahLst/>
          <a:cxnLst/>
          <a:rect l="0" t="0" r="0" b="0"/>
          <a:pathLst>
            <a:path>
              <a:moveTo>
                <a:pt x="0" y="0"/>
              </a:moveTo>
              <a:lnTo>
                <a:pt x="0" y="217175"/>
              </a:lnTo>
              <a:lnTo>
                <a:pt x="5005379" y="217175"/>
              </a:lnTo>
              <a:lnTo>
                <a:pt x="5005379" y="4343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28ECB4-9D1A-4141-8051-8D85075EDBCE}">
      <dsp:nvSpPr>
        <dsp:cNvPr id="0" name=""/>
        <dsp:cNvSpPr/>
      </dsp:nvSpPr>
      <dsp:spPr>
        <a:xfrm>
          <a:off x="6040581" y="1798661"/>
          <a:ext cx="2502689" cy="434351"/>
        </a:xfrm>
        <a:custGeom>
          <a:avLst/>
          <a:gdLst/>
          <a:ahLst/>
          <a:cxnLst/>
          <a:rect l="0" t="0" r="0" b="0"/>
          <a:pathLst>
            <a:path>
              <a:moveTo>
                <a:pt x="0" y="0"/>
              </a:moveTo>
              <a:lnTo>
                <a:pt x="0" y="217175"/>
              </a:lnTo>
              <a:lnTo>
                <a:pt x="2502689" y="217175"/>
              </a:lnTo>
              <a:lnTo>
                <a:pt x="2502689" y="4343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AF13D6-1167-4122-8A36-F1DD5EDD1967}">
      <dsp:nvSpPr>
        <dsp:cNvPr id="0" name=""/>
        <dsp:cNvSpPr/>
      </dsp:nvSpPr>
      <dsp:spPr>
        <a:xfrm>
          <a:off x="5994861" y="1798661"/>
          <a:ext cx="91440" cy="434351"/>
        </a:xfrm>
        <a:custGeom>
          <a:avLst/>
          <a:gdLst/>
          <a:ahLst/>
          <a:cxnLst/>
          <a:rect l="0" t="0" r="0" b="0"/>
          <a:pathLst>
            <a:path>
              <a:moveTo>
                <a:pt x="45720" y="0"/>
              </a:moveTo>
              <a:lnTo>
                <a:pt x="45720" y="4343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85CFD04-FA61-4D21-8A0C-E1F6D0CBD23E}">
      <dsp:nvSpPr>
        <dsp:cNvPr id="0" name=""/>
        <dsp:cNvSpPr/>
      </dsp:nvSpPr>
      <dsp:spPr>
        <a:xfrm>
          <a:off x="3537891" y="1798661"/>
          <a:ext cx="2502689" cy="434351"/>
        </a:xfrm>
        <a:custGeom>
          <a:avLst/>
          <a:gdLst/>
          <a:ahLst/>
          <a:cxnLst/>
          <a:rect l="0" t="0" r="0" b="0"/>
          <a:pathLst>
            <a:path>
              <a:moveTo>
                <a:pt x="2502689" y="0"/>
              </a:moveTo>
              <a:lnTo>
                <a:pt x="2502689" y="217175"/>
              </a:lnTo>
              <a:lnTo>
                <a:pt x="0" y="217175"/>
              </a:lnTo>
              <a:lnTo>
                <a:pt x="0" y="4343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267A769-0676-4C1E-93C1-D0787F1F7E12}">
      <dsp:nvSpPr>
        <dsp:cNvPr id="0" name=""/>
        <dsp:cNvSpPr/>
      </dsp:nvSpPr>
      <dsp:spPr>
        <a:xfrm>
          <a:off x="1035201" y="1798661"/>
          <a:ext cx="5005379" cy="434351"/>
        </a:xfrm>
        <a:custGeom>
          <a:avLst/>
          <a:gdLst/>
          <a:ahLst/>
          <a:cxnLst/>
          <a:rect l="0" t="0" r="0" b="0"/>
          <a:pathLst>
            <a:path>
              <a:moveTo>
                <a:pt x="5005379" y="0"/>
              </a:moveTo>
              <a:lnTo>
                <a:pt x="5005379" y="217175"/>
              </a:lnTo>
              <a:lnTo>
                <a:pt x="0" y="217175"/>
              </a:lnTo>
              <a:lnTo>
                <a:pt x="0" y="4343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07BE8B-0F73-4CF5-960B-7CFF827C8F1C}">
      <dsp:nvSpPr>
        <dsp:cNvPr id="0" name=""/>
        <dsp:cNvSpPr/>
      </dsp:nvSpPr>
      <dsp:spPr>
        <a:xfrm>
          <a:off x="5006412" y="76449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Unsurları</a:t>
          </a:r>
        </a:p>
      </dsp:txBody>
      <dsp:txXfrm>
        <a:off x="5006412" y="764492"/>
        <a:ext cx="2068338" cy="1034169"/>
      </dsp:txXfrm>
    </dsp:sp>
    <dsp:sp modelId="{E9E6E86B-F9F4-4D1B-924E-E448D63EA77D}">
      <dsp:nvSpPr>
        <dsp:cNvPr id="0" name=""/>
        <dsp:cNvSpPr/>
      </dsp:nvSpPr>
      <dsp:spPr>
        <a:xfrm>
          <a:off x="1032" y="223301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Bağımsızlık</a:t>
          </a:r>
        </a:p>
        <a:p>
          <a:pPr marL="0" lvl="0" indent="0" algn="ctr" defTabSz="711200">
            <a:lnSpc>
              <a:spcPct val="90000"/>
            </a:lnSpc>
            <a:spcBef>
              <a:spcPct val="0"/>
            </a:spcBef>
            <a:spcAft>
              <a:spcPct val="35000"/>
            </a:spcAft>
            <a:buNone/>
          </a:pPr>
          <a:r>
            <a:rPr lang="tr-TR" sz="1600" kern="1200" dirty="0"/>
            <a:t>Ücretin Ödenme şekli ??</a:t>
          </a:r>
        </a:p>
      </dsp:txBody>
      <dsp:txXfrm>
        <a:off x="1032" y="2233012"/>
        <a:ext cx="2068338" cy="1034169"/>
      </dsp:txXfrm>
    </dsp:sp>
    <dsp:sp modelId="{026DB6C5-F00A-4079-9B8B-4BC67B9EDCCE}">
      <dsp:nvSpPr>
        <dsp:cNvPr id="0" name=""/>
        <dsp:cNvSpPr/>
      </dsp:nvSpPr>
      <dsp:spPr>
        <a:xfrm>
          <a:off x="2503722" y="223301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Tacir adına sözleşmelere aracılık etme veya sözleşmeleri tacir adına akdetme yetkisi</a:t>
          </a:r>
        </a:p>
      </dsp:txBody>
      <dsp:txXfrm>
        <a:off x="2503722" y="2233012"/>
        <a:ext cx="2068338" cy="1034169"/>
      </dsp:txXfrm>
    </dsp:sp>
    <dsp:sp modelId="{A778CF1D-4D7D-408A-BA36-7A59EB9E9A2A}">
      <dsp:nvSpPr>
        <dsp:cNvPr id="0" name=""/>
        <dsp:cNvSpPr/>
      </dsp:nvSpPr>
      <dsp:spPr>
        <a:xfrm>
          <a:off x="5006412" y="223301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Süreklilik-Meslek Edinmiş Olma</a:t>
          </a:r>
        </a:p>
      </dsp:txBody>
      <dsp:txXfrm>
        <a:off x="5006412" y="2233012"/>
        <a:ext cx="2068338" cy="1034169"/>
      </dsp:txXfrm>
    </dsp:sp>
    <dsp:sp modelId="{547B6798-B04A-4953-9320-C52427E8DA7E}">
      <dsp:nvSpPr>
        <dsp:cNvPr id="0" name=""/>
        <dsp:cNvSpPr/>
      </dsp:nvSpPr>
      <dsp:spPr>
        <a:xfrm>
          <a:off x="7509102" y="223301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Belli bir bölgede faaliyet gösterme</a:t>
          </a:r>
        </a:p>
      </dsp:txBody>
      <dsp:txXfrm>
        <a:off x="7509102" y="2233012"/>
        <a:ext cx="2068338" cy="1034169"/>
      </dsp:txXfrm>
    </dsp:sp>
    <dsp:sp modelId="{69436622-A81A-4BBE-A890-1970C5D6C805}">
      <dsp:nvSpPr>
        <dsp:cNvPr id="0" name=""/>
        <dsp:cNvSpPr/>
      </dsp:nvSpPr>
      <dsp:spPr>
        <a:xfrm>
          <a:off x="10011791" y="2233012"/>
          <a:ext cx="2068338" cy="103416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Ücret</a:t>
          </a:r>
        </a:p>
      </dsp:txBody>
      <dsp:txXfrm>
        <a:off x="10011791" y="2233012"/>
        <a:ext cx="2068338" cy="103416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B259DD-4791-47DC-8B3D-435BD38FC139}">
      <dsp:nvSpPr>
        <dsp:cNvPr id="0" name=""/>
        <dsp:cNvSpPr/>
      </dsp:nvSpPr>
      <dsp:spPr>
        <a:xfrm>
          <a:off x="3810" y="42649"/>
          <a:ext cx="3714749" cy="5184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tr-TR" sz="1800" kern="1200" dirty="0"/>
            <a:t>Simsar-Komisyoncu</a:t>
          </a:r>
        </a:p>
      </dsp:txBody>
      <dsp:txXfrm>
        <a:off x="3810" y="42649"/>
        <a:ext cx="3714749" cy="518400"/>
      </dsp:txXfrm>
    </dsp:sp>
    <dsp:sp modelId="{E103BEE2-9A9B-4851-8A2D-07AF4FB90318}">
      <dsp:nvSpPr>
        <dsp:cNvPr id="0" name=""/>
        <dsp:cNvSpPr/>
      </dsp:nvSpPr>
      <dsp:spPr>
        <a:xfrm>
          <a:off x="3810" y="561049"/>
          <a:ext cx="3714749" cy="5515391"/>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a:t>Her ikisi de sürekli değildir.</a:t>
          </a:r>
        </a:p>
      </dsp:txBody>
      <dsp:txXfrm>
        <a:off x="3810" y="561049"/>
        <a:ext cx="3714749" cy="5515391"/>
      </dsp:txXfrm>
    </dsp:sp>
    <dsp:sp modelId="{1EF919C8-F32F-4D13-8726-65971774A7DF}">
      <dsp:nvSpPr>
        <dsp:cNvPr id="0" name=""/>
        <dsp:cNvSpPr/>
      </dsp:nvSpPr>
      <dsp:spPr>
        <a:xfrm>
          <a:off x="4238625" y="42649"/>
          <a:ext cx="3714749" cy="5184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tr-TR" sz="1800" kern="1200" dirty="0"/>
            <a:t>Tek Satıcı</a:t>
          </a:r>
        </a:p>
      </dsp:txBody>
      <dsp:txXfrm>
        <a:off x="4238625" y="42649"/>
        <a:ext cx="3714749" cy="518400"/>
      </dsp:txXfrm>
    </dsp:sp>
    <dsp:sp modelId="{B2DF9CBB-64E2-4DD4-95FC-21BB65DD75EE}">
      <dsp:nvSpPr>
        <dsp:cNvPr id="0" name=""/>
        <dsp:cNvSpPr/>
      </dsp:nvSpPr>
      <dsp:spPr>
        <a:xfrm>
          <a:off x="4238625" y="561049"/>
          <a:ext cx="3714749" cy="5515391"/>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150000"/>
            </a:lnSpc>
            <a:spcBef>
              <a:spcPct val="0"/>
            </a:spcBef>
            <a:spcAft>
              <a:spcPts val="600"/>
            </a:spcAft>
            <a:buChar char="•"/>
          </a:pPr>
          <a:r>
            <a:rPr lang="tr-TR" sz="1800" kern="1200" dirty="0"/>
            <a:t>Tek satıcı, sağlayıcıdan aldığı malları kendi adına satın alır ve kendi adına satar. </a:t>
          </a:r>
        </a:p>
        <a:p>
          <a:pPr marL="171450" lvl="1" indent="-171450" algn="l" defTabSz="800100">
            <a:lnSpc>
              <a:spcPct val="150000"/>
            </a:lnSpc>
            <a:spcBef>
              <a:spcPct val="0"/>
            </a:spcBef>
            <a:spcAft>
              <a:spcPts val="600"/>
            </a:spcAft>
            <a:buChar char="•"/>
          </a:pPr>
          <a:r>
            <a:rPr lang="tr-TR" sz="1800" kern="1200" dirty="0"/>
            <a:t>Tek satıcının kârı alım satım arasındaki kârdır. Riski kendine aittir. </a:t>
          </a:r>
        </a:p>
        <a:p>
          <a:pPr marL="171450" lvl="1" indent="-171450" algn="l" defTabSz="800100">
            <a:lnSpc>
              <a:spcPct val="150000"/>
            </a:lnSpc>
            <a:spcBef>
              <a:spcPct val="0"/>
            </a:spcBef>
            <a:spcAft>
              <a:spcPts val="600"/>
            </a:spcAft>
            <a:buChar char="•"/>
          </a:pPr>
          <a:r>
            <a:rPr lang="tr-TR" sz="1800" kern="1200" dirty="0"/>
            <a:t>Acente, müvekkil adına ve hesabına işlem yapar. İşlem başına komisyon alır. </a:t>
          </a:r>
        </a:p>
        <a:p>
          <a:pPr marL="171450" lvl="1" indent="-171450" algn="l" defTabSz="800100">
            <a:lnSpc>
              <a:spcPct val="150000"/>
            </a:lnSpc>
            <a:spcBef>
              <a:spcPct val="0"/>
            </a:spcBef>
            <a:spcAft>
              <a:spcPts val="600"/>
            </a:spcAft>
            <a:buChar char="•"/>
          </a:pPr>
          <a:r>
            <a:rPr lang="tr-TR" sz="1800" kern="1200" dirty="0"/>
            <a:t>Örnek: Otomotiv bayileri</a:t>
          </a:r>
        </a:p>
      </dsp:txBody>
      <dsp:txXfrm>
        <a:off x="4238625" y="561049"/>
        <a:ext cx="3714749" cy="5515391"/>
      </dsp:txXfrm>
    </dsp:sp>
    <dsp:sp modelId="{3E8A67C8-3D17-4186-A04D-F7F6C64084C8}">
      <dsp:nvSpPr>
        <dsp:cNvPr id="0" name=""/>
        <dsp:cNvSpPr/>
      </dsp:nvSpPr>
      <dsp:spPr>
        <a:xfrm>
          <a:off x="8473439" y="42649"/>
          <a:ext cx="3714749" cy="5184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tr-TR" sz="1800" kern="1200" dirty="0" err="1"/>
            <a:t>Franchising</a:t>
          </a:r>
          <a:r>
            <a:rPr lang="tr-TR" sz="1800" kern="1200" dirty="0"/>
            <a:t> Sözleşmesi</a:t>
          </a:r>
        </a:p>
      </dsp:txBody>
      <dsp:txXfrm>
        <a:off x="8473439" y="42649"/>
        <a:ext cx="3714749" cy="518400"/>
      </dsp:txXfrm>
    </dsp:sp>
    <dsp:sp modelId="{A1E732CF-3859-47DB-AB66-23274418FAAF}">
      <dsp:nvSpPr>
        <dsp:cNvPr id="0" name=""/>
        <dsp:cNvSpPr/>
      </dsp:nvSpPr>
      <dsp:spPr>
        <a:xfrm>
          <a:off x="8473439" y="561049"/>
          <a:ext cx="3714749" cy="5515391"/>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150000"/>
            </a:lnSpc>
            <a:spcBef>
              <a:spcPct val="0"/>
            </a:spcBef>
            <a:spcAft>
              <a:spcPts val="600"/>
            </a:spcAft>
            <a:buChar char="•"/>
          </a:pPr>
          <a:r>
            <a:rPr lang="tr-TR" sz="1800" kern="1200" dirty="0"/>
            <a:t>Tek satıcılığa benzer, ancak daha karmaşıktır. Özellikle fikrî mülkiyet haklarının kullanımı önem arz eder.</a:t>
          </a:r>
        </a:p>
        <a:p>
          <a:pPr marL="171450" lvl="1" indent="-171450" algn="l" defTabSz="800100">
            <a:lnSpc>
              <a:spcPct val="150000"/>
            </a:lnSpc>
            <a:spcBef>
              <a:spcPct val="0"/>
            </a:spcBef>
            <a:spcAft>
              <a:spcPts val="600"/>
            </a:spcAft>
            <a:buChar char="•"/>
          </a:pPr>
          <a:r>
            <a:rPr lang="tr-TR" sz="1800" kern="1200" dirty="0" err="1"/>
            <a:t>Franchise</a:t>
          </a:r>
          <a:r>
            <a:rPr lang="tr-TR" sz="1800" kern="1200" dirty="0"/>
            <a:t> alan, </a:t>
          </a:r>
          <a:r>
            <a:rPr lang="tr-TR" sz="1800" kern="1200" dirty="0" err="1"/>
            <a:t>franchise</a:t>
          </a:r>
          <a:r>
            <a:rPr lang="tr-TR" sz="1800" kern="1200" dirty="0"/>
            <a:t> verene ücret öder. </a:t>
          </a:r>
        </a:p>
        <a:p>
          <a:pPr marL="171450" lvl="1" indent="-171450" algn="l" defTabSz="800100">
            <a:lnSpc>
              <a:spcPct val="150000"/>
            </a:lnSpc>
            <a:spcBef>
              <a:spcPct val="0"/>
            </a:spcBef>
            <a:spcAft>
              <a:spcPts val="600"/>
            </a:spcAft>
            <a:buChar char="•"/>
          </a:pPr>
          <a:r>
            <a:rPr lang="tr-TR" sz="1800" kern="1200" dirty="0" err="1"/>
            <a:t>Franchise</a:t>
          </a:r>
          <a:r>
            <a:rPr lang="tr-TR" sz="1800" kern="1200" dirty="0"/>
            <a:t> veren, </a:t>
          </a:r>
          <a:r>
            <a:rPr lang="tr-TR" sz="1800" kern="1200" dirty="0" err="1"/>
            <a:t>franchise</a:t>
          </a:r>
          <a:r>
            <a:rPr lang="tr-TR" sz="1800" kern="1200" dirty="0"/>
            <a:t> alana belli bir bölgede ürünleri pazarlama yetkisi verir, ayrıca </a:t>
          </a:r>
          <a:r>
            <a:rPr lang="tr-TR" sz="1800" kern="1200" dirty="0" err="1"/>
            <a:t>know</a:t>
          </a:r>
          <a:r>
            <a:rPr lang="tr-TR" sz="1800" kern="1200" dirty="0"/>
            <a:t>-how desteği sağlar. Satılacak ürünleri gönderir. </a:t>
          </a:r>
        </a:p>
        <a:p>
          <a:pPr marL="171450" lvl="1" indent="-171450" algn="l" defTabSz="800100">
            <a:lnSpc>
              <a:spcPct val="150000"/>
            </a:lnSpc>
            <a:spcBef>
              <a:spcPct val="0"/>
            </a:spcBef>
            <a:spcAft>
              <a:spcPts val="600"/>
            </a:spcAft>
            <a:buChar char="•"/>
          </a:pPr>
          <a:r>
            <a:rPr lang="tr-TR" sz="1800" kern="1200" dirty="0"/>
            <a:t>Örnek: </a:t>
          </a:r>
          <a:r>
            <a:rPr lang="tr-TR" sz="1800" kern="1200" dirty="0" err="1"/>
            <a:t>McDonalds</a:t>
          </a:r>
          <a:r>
            <a:rPr lang="tr-TR" sz="1800" kern="1200" dirty="0"/>
            <a:t>, </a:t>
          </a:r>
          <a:r>
            <a:rPr lang="tr-TR" sz="1800" kern="1200" dirty="0" err="1"/>
            <a:t>Burger</a:t>
          </a:r>
          <a:r>
            <a:rPr lang="tr-TR" sz="1800" kern="1200" dirty="0"/>
            <a:t> </a:t>
          </a:r>
          <a:r>
            <a:rPr lang="tr-TR" sz="1800" kern="1200" dirty="0" err="1"/>
            <a:t>King</a:t>
          </a:r>
          <a:r>
            <a:rPr lang="tr-TR" sz="1800" kern="1200" dirty="0"/>
            <a:t>, </a:t>
          </a:r>
          <a:r>
            <a:rPr lang="tr-TR" sz="1800" kern="1200" dirty="0" err="1"/>
            <a:t>Starbucks</a:t>
          </a:r>
          <a:r>
            <a:rPr lang="tr-TR" sz="1800" kern="1200" dirty="0"/>
            <a:t>.</a:t>
          </a:r>
        </a:p>
      </dsp:txBody>
      <dsp:txXfrm>
        <a:off x="8473439" y="561049"/>
        <a:ext cx="3714749" cy="551539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F6FC71-0AE7-4790-816C-C8E29DDE5B73}">
      <dsp:nvSpPr>
        <dsp:cNvPr id="0" name=""/>
        <dsp:cNvSpPr/>
      </dsp:nvSpPr>
      <dsp:spPr>
        <a:xfrm>
          <a:off x="1526955" y="726447"/>
          <a:ext cx="936988" cy="5803887"/>
        </a:xfrm>
        <a:custGeom>
          <a:avLst/>
          <a:gdLst/>
          <a:ahLst/>
          <a:cxnLst/>
          <a:rect l="0" t="0" r="0" b="0"/>
          <a:pathLst>
            <a:path>
              <a:moveTo>
                <a:pt x="0" y="0"/>
              </a:moveTo>
              <a:lnTo>
                <a:pt x="0" y="5803887"/>
              </a:lnTo>
              <a:lnTo>
                <a:pt x="936988" y="580388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16921C-7F84-4C85-ADAD-BF71BE7B3D36}">
      <dsp:nvSpPr>
        <dsp:cNvPr id="0" name=""/>
        <dsp:cNvSpPr/>
      </dsp:nvSpPr>
      <dsp:spPr>
        <a:xfrm>
          <a:off x="1526955" y="726447"/>
          <a:ext cx="936988" cy="4776266"/>
        </a:xfrm>
        <a:custGeom>
          <a:avLst/>
          <a:gdLst/>
          <a:ahLst/>
          <a:cxnLst/>
          <a:rect l="0" t="0" r="0" b="0"/>
          <a:pathLst>
            <a:path>
              <a:moveTo>
                <a:pt x="0" y="0"/>
              </a:moveTo>
              <a:lnTo>
                <a:pt x="0" y="4776266"/>
              </a:lnTo>
              <a:lnTo>
                <a:pt x="936988" y="477626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C2D7B5-37B1-4054-B039-0EECE338FAD2}">
      <dsp:nvSpPr>
        <dsp:cNvPr id="0" name=""/>
        <dsp:cNvSpPr/>
      </dsp:nvSpPr>
      <dsp:spPr>
        <a:xfrm>
          <a:off x="1526955" y="726447"/>
          <a:ext cx="936988" cy="3748645"/>
        </a:xfrm>
        <a:custGeom>
          <a:avLst/>
          <a:gdLst/>
          <a:ahLst/>
          <a:cxnLst/>
          <a:rect l="0" t="0" r="0" b="0"/>
          <a:pathLst>
            <a:path>
              <a:moveTo>
                <a:pt x="0" y="0"/>
              </a:moveTo>
              <a:lnTo>
                <a:pt x="0" y="3748645"/>
              </a:lnTo>
              <a:lnTo>
                <a:pt x="936988" y="374864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84D2C0-6822-4571-92D6-37BC2C674AEE}">
      <dsp:nvSpPr>
        <dsp:cNvPr id="0" name=""/>
        <dsp:cNvSpPr/>
      </dsp:nvSpPr>
      <dsp:spPr>
        <a:xfrm>
          <a:off x="1526955" y="726447"/>
          <a:ext cx="936988" cy="2721024"/>
        </a:xfrm>
        <a:custGeom>
          <a:avLst/>
          <a:gdLst/>
          <a:ahLst/>
          <a:cxnLst/>
          <a:rect l="0" t="0" r="0" b="0"/>
          <a:pathLst>
            <a:path>
              <a:moveTo>
                <a:pt x="0" y="0"/>
              </a:moveTo>
              <a:lnTo>
                <a:pt x="0" y="2721024"/>
              </a:lnTo>
              <a:lnTo>
                <a:pt x="936988" y="272102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C1875D-E517-4ABC-B2B9-EBFAB095BA17}">
      <dsp:nvSpPr>
        <dsp:cNvPr id="0" name=""/>
        <dsp:cNvSpPr/>
      </dsp:nvSpPr>
      <dsp:spPr>
        <a:xfrm>
          <a:off x="1526955" y="726447"/>
          <a:ext cx="936988" cy="1693403"/>
        </a:xfrm>
        <a:custGeom>
          <a:avLst/>
          <a:gdLst/>
          <a:ahLst/>
          <a:cxnLst/>
          <a:rect l="0" t="0" r="0" b="0"/>
          <a:pathLst>
            <a:path>
              <a:moveTo>
                <a:pt x="0" y="0"/>
              </a:moveTo>
              <a:lnTo>
                <a:pt x="0" y="1693403"/>
              </a:lnTo>
              <a:lnTo>
                <a:pt x="936988" y="169340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03C1F2-7469-448C-AD07-5B1A7A5DFDF2}">
      <dsp:nvSpPr>
        <dsp:cNvPr id="0" name=""/>
        <dsp:cNvSpPr/>
      </dsp:nvSpPr>
      <dsp:spPr>
        <a:xfrm>
          <a:off x="1526955" y="726447"/>
          <a:ext cx="936988" cy="665782"/>
        </a:xfrm>
        <a:custGeom>
          <a:avLst/>
          <a:gdLst/>
          <a:ahLst/>
          <a:cxnLst/>
          <a:rect l="0" t="0" r="0" b="0"/>
          <a:pathLst>
            <a:path>
              <a:moveTo>
                <a:pt x="0" y="0"/>
              </a:moveTo>
              <a:lnTo>
                <a:pt x="0" y="665782"/>
              </a:lnTo>
              <a:lnTo>
                <a:pt x="936988" y="66578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5BBFB-2076-47E3-BF85-E01B5CA31CDA}">
      <dsp:nvSpPr>
        <dsp:cNvPr id="0" name=""/>
        <dsp:cNvSpPr/>
      </dsp:nvSpPr>
      <dsp:spPr>
        <a:xfrm>
          <a:off x="902296" y="2771"/>
          <a:ext cx="6246589"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Acentenin Borçları</a:t>
          </a:r>
        </a:p>
      </dsp:txBody>
      <dsp:txXfrm>
        <a:off x="902296" y="2771"/>
        <a:ext cx="6246589" cy="723676"/>
      </dsp:txXfrm>
    </dsp:sp>
    <dsp:sp modelId="{C1DFBACA-1582-4334-BB50-25EB64856191}">
      <dsp:nvSpPr>
        <dsp:cNvPr id="0" name=""/>
        <dsp:cNvSpPr/>
      </dsp:nvSpPr>
      <dsp:spPr>
        <a:xfrm>
          <a:off x="2463944" y="1030392"/>
          <a:ext cx="8801559"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Müvekkilin İşlerini Görme/Menfaatlerini Koruma (TTK m. 109.1)</a:t>
          </a:r>
        </a:p>
      </dsp:txBody>
      <dsp:txXfrm>
        <a:off x="2463944" y="1030392"/>
        <a:ext cx="8801559" cy="723676"/>
      </dsp:txXfrm>
    </dsp:sp>
    <dsp:sp modelId="{332CAE3C-FC3E-49EA-A0FA-E21D88F41578}">
      <dsp:nvSpPr>
        <dsp:cNvPr id="0" name=""/>
        <dsp:cNvSpPr/>
      </dsp:nvSpPr>
      <dsp:spPr>
        <a:xfrm>
          <a:off x="2463944" y="2058013"/>
          <a:ext cx="8825759"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Bilgi Verme Yükümlülüğü (TTK m. 110.1)</a:t>
          </a:r>
        </a:p>
      </dsp:txBody>
      <dsp:txXfrm>
        <a:off x="2463944" y="2058013"/>
        <a:ext cx="8825759" cy="723676"/>
      </dsp:txXfrm>
    </dsp:sp>
    <dsp:sp modelId="{2B39663D-1489-4DAD-BBAF-A39E86AEA356}">
      <dsp:nvSpPr>
        <dsp:cNvPr id="0" name=""/>
        <dsp:cNvSpPr/>
      </dsp:nvSpPr>
      <dsp:spPr>
        <a:xfrm>
          <a:off x="2463944" y="3085634"/>
          <a:ext cx="8530195"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Müvekkilin Talimatlarına Uyma (TTK m. 110.2)</a:t>
          </a:r>
        </a:p>
      </dsp:txBody>
      <dsp:txXfrm>
        <a:off x="2463944" y="3085634"/>
        <a:ext cx="8530195" cy="723676"/>
      </dsp:txXfrm>
    </dsp:sp>
    <dsp:sp modelId="{D23695B1-9025-4A6F-B8CC-2FDFE6B49D9D}">
      <dsp:nvSpPr>
        <dsp:cNvPr id="0" name=""/>
        <dsp:cNvSpPr/>
      </dsp:nvSpPr>
      <dsp:spPr>
        <a:xfrm>
          <a:off x="2463944" y="4113255"/>
          <a:ext cx="7994486"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Önleyici Tedbirleri Alma (TTK m. 111)</a:t>
          </a:r>
        </a:p>
      </dsp:txBody>
      <dsp:txXfrm>
        <a:off x="2463944" y="4113255"/>
        <a:ext cx="7994486" cy="723676"/>
      </dsp:txXfrm>
    </dsp:sp>
    <dsp:sp modelId="{B15E9593-5C1D-48B5-B74B-24A177FC99DD}">
      <dsp:nvSpPr>
        <dsp:cNvPr id="0" name=""/>
        <dsp:cNvSpPr/>
      </dsp:nvSpPr>
      <dsp:spPr>
        <a:xfrm>
          <a:off x="2463944" y="5140876"/>
          <a:ext cx="8530195"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Müvekkile Ait Parayı Zamanında Ödeme (TTK m. 112) </a:t>
          </a:r>
        </a:p>
      </dsp:txBody>
      <dsp:txXfrm>
        <a:off x="2463944" y="5140876"/>
        <a:ext cx="8530195" cy="723676"/>
      </dsp:txXfrm>
    </dsp:sp>
    <dsp:sp modelId="{2F10355C-826C-407C-A3BD-6F32DCCED5D0}">
      <dsp:nvSpPr>
        <dsp:cNvPr id="0" name=""/>
        <dsp:cNvSpPr/>
      </dsp:nvSpPr>
      <dsp:spPr>
        <a:xfrm>
          <a:off x="2463944" y="6168497"/>
          <a:ext cx="7833960" cy="72367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Rekabet Yapmama (TTK m. 104)</a:t>
          </a:r>
        </a:p>
      </dsp:txBody>
      <dsp:txXfrm>
        <a:off x="2463944" y="6168497"/>
        <a:ext cx="7833960" cy="72367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13F8E3-2DB1-47A1-B4D6-6CE71CD838CC}">
      <dsp:nvSpPr>
        <dsp:cNvPr id="0" name=""/>
        <dsp:cNvSpPr/>
      </dsp:nvSpPr>
      <dsp:spPr>
        <a:xfrm>
          <a:off x="9238965" y="4047946"/>
          <a:ext cx="371368" cy="1138861"/>
        </a:xfrm>
        <a:custGeom>
          <a:avLst/>
          <a:gdLst/>
          <a:ahLst/>
          <a:cxnLst/>
          <a:rect l="0" t="0" r="0" b="0"/>
          <a:pathLst>
            <a:path>
              <a:moveTo>
                <a:pt x="0" y="0"/>
              </a:moveTo>
              <a:lnTo>
                <a:pt x="0" y="1138861"/>
              </a:lnTo>
              <a:lnTo>
                <a:pt x="371368" y="113886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99016-7BC5-4B25-A76D-E0D93A29FBF1}">
      <dsp:nvSpPr>
        <dsp:cNvPr id="0" name=""/>
        <dsp:cNvSpPr/>
      </dsp:nvSpPr>
      <dsp:spPr>
        <a:xfrm>
          <a:off x="5735726" y="2290138"/>
          <a:ext cx="4493553" cy="519915"/>
        </a:xfrm>
        <a:custGeom>
          <a:avLst/>
          <a:gdLst/>
          <a:ahLst/>
          <a:cxnLst/>
          <a:rect l="0" t="0" r="0" b="0"/>
          <a:pathLst>
            <a:path>
              <a:moveTo>
                <a:pt x="0" y="0"/>
              </a:moveTo>
              <a:lnTo>
                <a:pt x="0" y="259957"/>
              </a:lnTo>
              <a:lnTo>
                <a:pt x="4493553" y="259957"/>
              </a:lnTo>
              <a:lnTo>
                <a:pt x="4493553" y="5199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5C48F5-B04F-4377-B964-57306F2986A1}">
      <dsp:nvSpPr>
        <dsp:cNvPr id="0" name=""/>
        <dsp:cNvSpPr/>
      </dsp:nvSpPr>
      <dsp:spPr>
        <a:xfrm>
          <a:off x="5735726" y="2290138"/>
          <a:ext cx="1497851" cy="519915"/>
        </a:xfrm>
        <a:custGeom>
          <a:avLst/>
          <a:gdLst/>
          <a:ahLst/>
          <a:cxnLst/>
          <a:rect l="0" t="0" r="0" b="0"/>
          <a:pathLst>
            <a:path>
              <a:moveTo>
                <a:pt x="0" y="0"/>
              </a:moveTo>
              <a:lnTo>
                <a:pt x="0" y="259957"/>
              </a:lnTo>
              <a:lnTo>
                <a:pt x="1497851" y="259957"/>
              </a:lnTo>
              <a:lnTo>
                <a:pt x="1497851" y="5199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DA0ACC-B261-44C2-A0AD-8824A61A945A}">
      <dsp:nvSpPr>
        <dsp:cNvPr id="0" name=""/>
        <dsp:cNvSpPr/>
      </dsp:nvSpPr>
      <dsp:spPr>
        <a:xfrm>
          <a:off x="4237875" y="2290138"/>
          <a:ext cx="1497851" cy="519915"/>
        </a:xfrm>
        <a:custGeom>
          <a:avLst/>
          <a:gdLst/>
          <a:ahLst/>
          <a:cxnLst/>
          <a:rect l="0" t="0" r="0" b="0"/>
          <a:pathLst>
            <a:path>
              <a:moveTo>
                <a:pt x="1497851" y="0"/>
              </a:moveTo>
              <a:lnTo>
                <a:pt x="1497851" y="259957"/>
              </a:lnTo>
              <a:lnTo>
                <a:pt x="0" y="259957"/>
              </a:lnTo>
              <a:lnTo>
                <a:pt x="0" y="5199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45B18D-5E06-4B2D-BF70-079994042C50}">
      <dsp:nvSpPr>
        <dsp:cNvPr id="0" name=""/>
        <dsp:cNvSpPr/>
      </dsp:nvSpPr>
      <dsp:spPr>
        <a:xfrm>
          <a:off x="1242173" y="2290138"/>
          <a:ext cx="4493553" cy="519915"/>
        </a:xfrm>
        <a:custGeom>
          <a:avLst/>
          <a:gdLst/>
          <a:ahLst/>
          <a:cxnLst/>
          <a:rect l="0" t="0" r="0" b="0"/>
          <a:pathLst>
            <a:path>
              <a:moveTo>
                <a:pt x="4493553" y="0"/>
              </a:moveTo>
              <a:lnTo>
                <a:pt x="4493553" y="259957"/>
              </a:lnTo>
              <a:lnTo>
                <a:pt x="0" y="259957"/>
              </a:lnTo>
              <a:lnTo>
                <a:pt x="0" y="5199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A64351-48A6-4873-BB7E-F235D1D32991}">
      <dsp:nvSpPr>
        <dsp:cNvPr id="0" name=""/>
        <dsp:cNvSpPr/>
      </dsp:nvSpPr>
      <dsp:spPr>
        <a:xfrm>
          <a:off x="4497833" y="1052244"/>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Acentenin Hakları (TTK m. 120)</a:t>
          </a:r>
        </a:p>
      </dsp:txBody>
      <dsp:txXfrm>
        <a:off x="4497833" y="1052244"/>
        <a:ext cx="2475786" cy="1237893"/>
      </dsp:txXfrm>
    </dsp:sp>
    <dsp:sp modelId="{C22E92A3-236F-47AB-966E-A7C740F7C472}">
      <dsp:nvSpPr>
        <dsp:cNvPr id="0" name=""/>
        <dsp:cNvSpPr/>
      </dsp:nvSpPr>
      <dsp:spPr>
        <a:xfrm>
          <a:off x="4280" y="2810053"/>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Ücret Talep Etme (TTK 113 vd.) </a:t>
          </a:r>
        </a:p>
      </dsp:txBody>
      <dsp:txXfrm>
        <a:off x="4280" y="2810053"/>
        <a:ext cx="2475786" cy="1237893"/>
      </dsp:txXfrm>
    </dsp:sp>
    <dsp:sp modelId="{58A51902-8893-413F-9544-A3281EFA87AF}">
      <dsp:nvSpPr>
        <dsp:cNvPr id="0" name=""/>
        <dsp:cNvSpPr/>
      </dsp:nvSpPr>
      <dsp:spPr>
        <a:xfrm>
          <a:off x="2999982" y="2810053"/>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Ücreti ile Bilgi Verilmesini Talep Etme (TTK m. 116.2)</a:t>
          </a:r>
        </a:p>
      </dsp:txBody>
      <dsp:txXfrm>
        <a:off x="2999982" y="2810053"/>
        <a:ext cx="2475786" cy="1237893"/>
      </dsp:txXfrm>
    </dsp:sp>
    <dsp:sp modelId="{BAA547AB-0F50-4435-9B35-36FD6ADA088C}">
      <dsp:nvSpPr>
        <dsp:cNvPr id="0" name=""/>
        <dsp:cNvSpPr/>
      </dsp:nvSpPr>
      <dsp:spPr>
        <a:xfrm>
          <a:off x="5995684" y="2810053"/>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Olağanüstü masrafları talep etme (TTK m. 117)</a:t>
          </a:r>
        </a:p>
      </dsp:txBody>
      <dsp:txXfrm>
        <a:off x="5995684" y="2810053"/>
        <a:ext cx="2475786" cy="1237893"/>
      </dsp:txXfrm>
    </dsp:sp>
    <dsp:sp modelId="{E2CCA9C4-D9E5-4BD0-A790-37978196FFA5}">
      <dsp:nvSpPr>
        <dsp:cNvPr id="0" name=""/>
        <dsp:cNvSpPr/>
      </dsp:nvSpPr>
      <dsp:spPr>
        <a:xfrm>
          <a:off x="8991386" y="2810053"/>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Hapis Hakkı (TTK m. 119)</a:t>
          </a:r>
        </a:p>
      </dsp:txBody>
      <dsp:txXfrm>
        <a:off x="8991386" y="2810053"/>
        <a:ext cx="2475786" cy="1237893"/>
      </dsp:txXfrm>
    </dsp:sp>
    <dsp:sp modelId="{114B2941-0943-4D4F-9217-5DA6078DB9F4}">
      <dsp:nvSpPr>
        <dsp:cNvPr id="0" name=""/>
        <dsp:cNvSpPr/>
      </dsp:nvSpPr>
      <dsp:spPr>
        <a:xfrm>
          <a:off x="9610333" y="4567861"/>
          <a:ext cx="2475786" cy="123789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Acentenin tahsil ettiği paralar?</a:t>
          </a:r>
        </a:p>
      </dsp:txBody>
      <dsp:txXfrm>
        <a:off x="9610333" y="4567861"/>
        <a:ext cx="2475786" cy="123789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45A0D9-83C6-457A-BB3D-451970608013}">
      <dsp:nvSpPr>
        <dsp:cNvPr id="0" name=""/>
        <dsp:cNvSpPr/>
      </dsp:nvSpPr>
      <dsp:spPr>
        <a:xfrm>
          <a:off x="7701484" y="2430013"/>
          <a:ext cx="300362" cy="963478"/>
        </a:xfrm>
        <a:custGeom>
          <a:avLst/>
          <a:gdLst/>
          <a:ahLst/>
          <a:cxnLst/>
          <a:rect l="0" t="0" r="0" b="0"/>
          <a:pathLst>
            <a:path>
              <a:moveTo>
                <a:pt x="0" y="0"/>
              </a:moveTo>
              <a:lnTo>
                <a:pt x="0" y="963478"/>
              </a:lnTo>
              <a:lnTo>
                <a:pt x="300362" y="963478"/>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25CDEB93-62B3-4BAB-AEE7-A5F5D471D636}">
      <dsp:nvSpPr>
        <dsp:cNvPr id="0" name=""/>
        <dsp:cNvSpPr/>
      </dsp:nvSpPr>
      <dsp:spPr>
        <a:xfrm>
          <a:off x="6636777" y="1074103"/>
          <a:ext cx="2959268" cy="330856"/>
        </a:xfrm>
        <a:custGeom>
          <a:avLst/>
          <a:gdLst/>
          <a:ahLst/>
          <a:cxnLst/>
          <a:rect l="0" t="0" r="0" b="0"/>
          <a:pathLst>
            <a:path>
              <a:moveTo>
                <a:pt x="0" y="0"/>
              </a:moveTo>
              <a:lnTo>
                <a:pt x="0" y="115595"/>
              </a:lnTo>
              <a:lnTo>
                <a:pt x="2959268" y="115595"/>
              </a:lnTo>
              <a:lnTo>
                <a:pt x="2959268" y="330856"/>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2A553647-2910-4303-A98A-A095284C9055}">
      <dsp:nvSpPr>
        <dsp:cNvPr id="0" name=""/>
        <dsp:cNvSpPr/>
      </dsp:nvSpPr>
      <dsp:spPr>
        <a:xfrm>
          <a:off x="4563011" y="3978469"/>
          <a:ext cx="436836" cy="2361682"/>
        </a:xfrm>
        <a:custGeom>
          <a:avLst/>
          <a:gdLst/>
          <a:ahLst/>
          <a:cxnLst/>
          <a:rect l="0" t="0" r="0" b="0"/>
          <a:pathLst>
            <a:path>
              <a:moveTo>
                <a:pt x="0" y="0"/>
              </a:moveTo>
              <a:lnTo>
                <a:pt x="0" y="2361682"/>
              </a:lnTo>
              <a:lnTo>
                <a:pt x="436836" y="2361682"/>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D48B42C2-D952-4947-A628-6DF8B1B7D3C6}">
      <dsp:nvSpPr>
        <dsp:cNvPr id="0" name=""/>
        <dsp:cNvSpPr/>
      </dsp:nvSpPr>
      <dsp:spPr>
        <a:xfrm>
          <a:off x="4563011" y="3978469"/>
          <a:ext cx="436836" cy="906106"/>
        </a:xfrm>
        <a:custGeom>
          <a:avLst/>
          <a:gdLst/>
          <a:ahLst/>
          <a:cxnLst/>
          <a:rect l="0" t="0" r="0" b="0"/>
          <a:pathLst>
            <a:path>
              <a:moveTo>
                <a:pt x="0" y="0"/>
              </a:moveTo>
              <a:lnTo>
                <a:pt x="0" y="906106"/>
              </a:lnTo>
              <a:lnTo>
                <a:pt x="436836" y="906106"/>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C9959D31-83F8-43AD-BB97-26C6388A2CAF}">
      <dsp:nvSpPr>
        <dsp:cNvPr id="0" name=""/>
        <dsp:cNvSpPr/>
      </dsp:nvSpPr>
      <dsp:spPr>
        <a:xfrm>
          <a:off x="2845118" y="2463583"/>
          <a:ext cx="2537936" cy="489832"/>
        </a:xfrm>
        <a:custGeom>
          <a:avLst/>
          <a:gdLst/>
          <a:ahLst/>
          <a:cxnLst/>
          <a:rect l="0" t="0" r="0" b="0"/>
          <a:pathLst>
            <a:path>
              <a:moveTo>
                <a:pt x="0" y="0"/>
              </a:moveTo>
              <a:lnTo>
                <a:pt x="0" y="274570"/>
              </a:lnTo>
              <a:lnTo>
                <a:pt x="2537936" y="274570"/>
              </a:lnTo>
              <a:lnTo>
                <a:pt x="2537936" y="489832"/>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29C9ACE5-64FA-4634-BB91-9CC2E4F6032B}">
      <dsp:nvSpPr>
        <dsp:cNvPr id="0" name=""/>
        <dsp:cNvSpPr/>
      </dsp:nvSpPr>
      <dsp:spPr>
        <a:xfrm>
          <a:off x="387453" y="3978469"/>
          <a:ext cx="412462" cy="1173963"/>
        </a:xfrm>
        <a:custGeom>
          <a:avLst/>
          <a:gdLst/>
          <a:ahLst/>
          <a:cxnLst/>
          <a:rect l="0" t="0" r="0" b="0"/>
          <a:pathLst>
            <a:path>
              <a:moveTo>
                <a:pt x="0" y="0"/>
              </a:moveTo>
              <a:lnTo>
                <a:pt x="0" y="1173963"/>
              </a:lnTo>
              <a:lnTo>
                <a:pt x="412462" y="1173963"/>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092B8DB9-1686-465F-AF75-F3022EBB25E3}">
      <dsp:nvSpPr>
        <dsp:cNvPr id="0" name=""/>
        <dsp:cNvSpPr/>
      </dsp:nvSpPr>
      <dsp:spPr>
        <a:xfrm>
          <a:off x="1937269" y="2463583"/>
          <a:ext cx="907849" cy="489832"/>
        </a:xfrm>
        <a:custGeom>
          <a:avLst/>
          <a:gdLst/>
          <a:ahLst/>
          <a:cxnLst/>
          <a:rect l="0" t="0" r="0" b="0"/>
          <a:pathLst>
            <a:path>
              <a:moveTo>
                <a:pt x="907849" y="0"/>
              </a:moveTo>
              <a:lnTo>
                <a:pt x="907849" y="274570"/>
              </a:lnTo>
              <a:lnTo>
                <a:pt x="0" y="274570"/>
              </a:lnTo>
              <a:lnTo>
                <a:pt x="0" y="489832"/>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2D8D54AC-6065-4C68-8E0C-A63868E914E8}">
      <dsp:nvSpPr>
        <dsp:cNvPr id="0" name=""/>
        <dsp:cNvSpPr/>
      </dsp:nvSpPr>
      <dsp:spPr>
        <a:xfrm>
          <a:off x="2845118" y="1074103"/>
          <a:ext cx="3791658" cy="364427"/>
        </a:xfrm>
        <a:custGeom>
          <a:avLst/>
          <a:gdLst/>
          <a:ahLst/>
          <a:cxnLst/>
          <a:rect l="0" t="0" r="0" b="0"/>
          <a:pathLst>
            <a:path>
              <a:moveTo>
                <a:pt x="3791658" y="0"/>
              </a:moveTo>
              <a:lnTo>
                <a:pt x="3791658" y="149165"/>
              </a:lnTo>
              <a:lnTo>
                <a:pt x="0" y="149165"/>
              </a:lnTo>
              <a:lnTo>
                <a:pt x="0" y="364427"/>
              </a:lnTo>
            </a:path>
          </a:pathLst>
        </a:custGeom>
        <a:noFill/>
        <a:ln w="28575"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40880B2F-00AA-4892-B2A6-B4FB39F6EF75}">
      <dsp:nvSpPr>
        <dsp:cNvPr id="0" name=""/>
        <dsp:cNvSpPr/>
      </dsp:nvSpPr>
      <dsp:spPr>
        <a:xfrm>
          <a:off x="3829308" y="49049"/>
          <a:ext cx="5614936"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Acentenin Ücret Hakkı (</a:t>
          </a:r>
          <a:r>
            <a:rPr lang="tr-TR" sz="2000" b="1" kern="1200" dirty="0"/>
            <a:t>TTK m. 113-114</a:t>
          </a:r>
          <a:r>
            <a:rPr lang="tr-TR" sz="2000" kern="1200" dirty="0"/>
            <a:t>)</a:t>
          </a:r>
        </a:p>
      </dsp:txBody>
      <dsp:txXfrm>
        <a:off x="3829308" y="49049"/>
        <a:ext cx="5614936" cy="1025053"/>
      </dsp:txXfrm>
    </dsp:sp>
    <dsp:sp modelId="{9E9F3B7E-CE93-4810-AD22-AA644FAA4756}">
      <dsp:nvSpPr>
        <dsp:cNvPr id="0" name=""/>
        <dsp:cNvSpPr/>
      </dsp:nvSpPr>
      <dsp:spPr>
        <a:xfrm>
          <a:off x="0" y="1438530"/>
          <a:ext cx="569023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Ücrete Hak Kazandıran İşlemler (</a:t>
          </a:r>
          <a:r>
            <a:rPr lang="tr-TR" sz="2000" b="1" kern="1200" dirty="0"/>
            <a:t>TTK m. 113)</a:t>
          </a:r>
        </a:p>
      </dsp:txBody>
      <dsp:txXfrm>
        <a:off x="0" y="1438530"/>
        <a:ext cx="5690237" cy="1025053"/>
      </dsp:txXfrm>
    </dsp:sp>
    <dsp:sp modelId="{ED99C849-CBD3-4EA4-B857-88A6E8BD31F1}">
      <dsp:nvSpPr>
        <dsp:cNvPr id="0" name=""/>
        <dsp:cNvSpPr/>
      </dsp:nvSpPr>
      <dsp:spPr>
        <a:xfrm>
          <a:off x="0" y="2953416"/>
          <a:ext cx="3874539"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Kural: TTK m. 113.1: </a:t>
          </a:r>
          <a:r>
            <a:rPr lang="tr-TR" sz="2000" kern="1200" dirty="0"/>
            <a:t>Acentelik sözleşmesi devam ederken kendi katkısı ile kurulan işlemler  </a:t>
          </a:r>
        </a:p>
      </dsp:txBody>
      <dsp:txXfrm>
        <a:off x="0" y="2953416"/>
        <a:ext cx="3874539" cy="1025053"/>
      </dsp:txXfrm>
    </dsp:sp>
    <dsp:sp modelId="{FCA9DC3C-0AAE-4031-A623-AB2CD586E5D1}">
      <dsp:nvSpPr>
        <dsp:cNvPr id="0" name=""/>
        <dsp:cNvSpPr/>
      </dsp:nvSpPr>
      <dsp:spPr>
        <a:xfrm>
          <a:off x="799916" y="4639906"/>
          <a:ext cx="3151773"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TTK m. 113.4:</a:t>
          </a:r>
          <a:r>
            <a:rPr lang="tr-TR" sz="2000" kern="1200" dirty="0"/>
            <a:t> Tahsil komisyonu. Ayrıca bkz. TTK m. 106.</a:t>
          </a:r>
        </a:p>
      </dsp:txBody>
      <dsp:txXfrm>
        <a:off x="799916" y="4639906"/>
        <a:ext cx="3151773" cy="1025053"/>
      </dsp:txXfrm>
    </dsp:sp>
    <dsp:sp modelId="{2398EE1C-54FF-42E0-8324-72A82CF7D45A}">
      <dsp:nvSpPr>
        <dsp:cNvPr id="0" name=""/>
        <dsp:cNvSpPr/>
      </dsp:nvSpPr>
      <dsp:spPr>
        <a:xfrm>
          <a:off x="4358000" y="2953416"/>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İstisna</a:t>
          </a:r>
        </a:p>
      </dsp:txBody>
      <dsp:txXfrm>
        <a:off x="4358000" y="2953416"/>
        <a:ext cx="2050107" cy="1025053"/>
      </dsp:txXfrm>
    </dsp:sp>
    <dsp:sp modelId="{7C60F72A-7A43-4645-A05C-691EECB46BA1}">
      <dsp:nvSpPr>
        <dsp:cNvPr id="0" name=""/>
        <dsp:cNvSpPr/>
      </dsp:nvSpPr>
      <dsp:spPr>
        <a:xfrm>
          <a:off x="4999848" y="4372049"/>
          <a:ext cx="4727486"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TTK m. 113.2: </a:t>
          </a:r>
          <a:r>
            <a:rPr lang="tr-TR" sz="2000" kern="1200" dirty="0"/>
            <a:t>Acentenin tekel hakkı varsa işleme katkısı olmasa bile tekel bölgesi içinde kurulan işlemler için ücrete hak kazanır.</a:t>
          </a:r>
        </a:p>
      </dsp:txBody>
      <dsp:txXfrm>
        <a:off x="4999848" y="4372049"/>
        <a:ext cx="4727486" cy="1025053"/>
      </dsp:txXfrm>
    </dsp:sp>
    <dsp:sp modelId="{8AEA599A-00CE-45A1-AFB3-E78B1412B8AA}">
      <dsp:nvSpPr>
        <dsp:cNvPr id="0" name=""/>
        <dsp:cNvSpPr/>
      </dsp:nvSpPr>
      <dsp:spPr>
        <a:xfrm>
          <a:off x="4999848" y="5827625"/>
          <a:ext cx="6005318"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TTK m. 113.3:</a:t>
          </a:r>
          <a:r>
            <a:rPr lang="tr-TR" sz="2000" kern="1200" dirty="0"/>
            <a:t> Üçüncü kişi ile işlem, acentelik sözleşmesinden sonra kurulmuş, ancak acentenin de katkısı var. </a:t>
          </a:r>
        </a:p>
      </dsp:txBody>
      <dsp:txXfrm>
        <a:off x="4999848" y="5827625"/>
        <a:ext cx="6005318" cy="1025053"/>
      </dsp:txXfrm>
    </dsp:sp>
    <dsp:sp modelId="{4ABB447A-185E-4087-AC5E-A6C2EF6F7E07}">
      <dsp:nvSpPr>
        <dsp:cNvPr id="0" name=""/>
        <dsp:cNvSpPr/>
      </dsp:nvSpPr>
      <dsp:spPr>
        <a:xfrm>
          <a:off x="7227843" y="1404959"/>
          <a:ext cx="4736404"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Ücrete</a:t>
          </a:r>
          <a:r>
            <a:rPr lang="tr-TR" sz="2000" kern="1200" baseline="0" dirty="0"/>
            <a:t> Hak Kazanma Zamanı (</a:t>
          </a:r>
          <a:r>
            <a:rPr lang="tr-TR" sz="2000" b="1" kern="1200" baseline="0" dirty="0"/>
            <a:t>TTK m. 114</a:t>
          </a:r>
          <a:r>
            <a:rPr lang="tr-TR" sz="2000" kern="1200" baseline="0" dirty="0"/>
            <a:t>)</a:t>
          </a:r>
          <a:endParaRPr lang="tr-TR" sz="2000" kern="1200" dirty="0"/>
        </a:p>
      </dsp:txBody>
      <dsp:txXfrm>
        <a:off x="7227843" y="1404959"/>
        <a:ext cx="4736404" cy="1025053"/>
      </dsp:txXfrm>
    </dsp:sp>
    <dsp:sp modelId="{9191F843-1BC6-4B7E-A9DA-340396169D90}">
      <dsp:nvSpPr>
        <dsp:cNvPr id="0" name=""/>
        <dsp:cNvSpPr/>
      </dsp:nvSpPr>
      <dsp:spPr>
        <a:xfrm>
          <a:off x="8001846" y="2880965"/>
          <a:ext cx="4190153"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t>Kural: TTK m. 114.1, son cümle: </a:t>
          </a:r>
          <a:r>
            <a:rPr lang="tr-TR" sz="2000" kern="1200" dirty="0"/>
            <a:t>Üçüncü kişi işlemi yerine getirildiği anda</a:t>
          </a:r>
        </a:p>
      </dsp:txBody>
      <dsp:txXfrm>
        <a:off x="8001846" y="2880965"/>
        <a:ext cx="4190153" cy="102505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477443-6FF1-4B46-B1C5-56AF2BF8530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579C591-B548-43FD-85F7-7AF15B3153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90A352F-DD02-4901-A40F-65A19B6C8A3D}"/>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84093C87-B264-4677-A2BB-BDFEDB8EE6D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D23124-18EE-4B30-B82B-23A1F6D9ADA1}"/>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267397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ACE4EF-E3A7-45D6-B7D5-2EF8E4789EA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52BFF93-CC0A-46FE-826D-63BDD436B72D}"/>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47BDEE-C565-4B5A-8026-7882308C6371}"/>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18FA09D0-940F-4BDF-94ED-165584CA1D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B9C1B8C-E578-4884-8AEC-80FFF4DA89B6}"/>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3826941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66D0D89-7C08-4E4C-9384-92D2ACEEBE5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954EB4F-9597-4F3A-84E7-54040AAB14CD}"/>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D17A794-6AF1-45AE-9F35-D6E7927C63BC}"/>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65E6016B-3058-4B12-A4FA-D84B21B83C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2E66BB-5D9E-4EF8-AFB5-1FA654460E01}"/>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144536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36A2530-6832-4162-9A72-F6DC6A078B5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B921A39-CC5F-451A-9D94-93B504FB33A0}"/>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AEB530-F568-4C70-875A-F73836F14685}"/>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008E8017-FE29-42A5-BFFD-2E90FC875A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35F15D-92EA-42C4-9979-7B8E74D48937}"/>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1456193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A41E11-BDCD-4AA5-B176-B3C18C85E1E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870ADDD-F0C7-452C-928D-7625AF67BC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C83C876E-409D-4A8F-BD1E-23FB74DF3822}"/>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05A739B7-1361-458C-8320-7D23F868C10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F51D32B-F752-448E-B3DC-2A250F73D1A4}"/>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2978874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7C6989-F606-48C4-A811-895923985AD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02FC72F-5749-4AF4-BCA4-04AB34955548}"/>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564A69E-44C7-4669-A8D2-E37A821EEA9B}"/>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90AC395-C264-4524-8E96-8A31A616F65E}"/>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6" name="Alt Bilgi Yer Tutucusu 5">
            <a:extLst>
              <a:ext uri="{FF2B5EF4-FFF2-40B4-BE49-F238E27FC236}">
                <a16:creationId xmlns:a16="http://schemas.microsoft.com/office/drawing/2014/main" id="{AE94A73B-99E5-4B30-94CE-378EF1DFBF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7A576D-2119-45C1-841D-787749F61862}"/>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434083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33D481-79E6-4355-8B35-430861A6D3B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641F6D4-2DD3-4608-B5BF-071FD6583D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D02447AA-1BCF-4028-A758-465243CC5DA2}"/>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2B248EE-5E5A-4707-BDDC-92322EA274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D43F3D01-19D7-48E7-8D37-2C04F77D1944}"/>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8D94870-F905-4119-96AB-5111B39F86A4}"/>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8" name="Alt Bilgi Yer Tutucusu 7">
            <a:extLst>
              <a:ext uri="{FF2B5EF4-FFF2-40B4-BE49-F238E27FC236}">
                <a16:creationId xmlns:a16="http://schemas.microsoft.com/office/drawing/2014/main" id="{FB06B7A2-511E-40DA-A5AF-F55F0F6C2FF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24B0E25-F218-43D0-AD05-1501F1B6A40A}"/>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962392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4B1DC8-5189-4937-A583-F8FCAC9062D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B1D8DEF-29B7-49BF-ABE9-91A10162548E}"/>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4" name="Alt Bilgi Yer Tutucusu 3">
            <a:extLst>
              <a:ext uri="{FF2B5EF4-FFF2-40B4-BE49-F238E27FC236}">
                <a16:creationId xmlns:a16="http://schemas.microsoft.com/office/drawing/2014/main" id="{5B18A698-2E99-46F5-958A-08C680E6161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E6F442-EB0B-41F7-8265-0076602D1876}"/>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7909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208A610-D42E-444F-861A-DABC08F1C671}"/>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3" name="Alt Bilgi Yer Tutucusu 2">
            <a:extLst>
              <a:ext uri="{FF2B5EF4-FFF2-40B4-BE49-F238E27FC236}">
                <a16:creationId xmlns:a16="http://schemas.microsoft.com/office/drawing/2014/main" id="{DD20F81D-BE3F-4CC9-8167-129FAA08CD5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DB70F5B-535D-4FDC-A8FC-7F968A634B83}"/>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412468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544A7F-0032-4786-92CA-4D19CD528E1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8E45C5D-AAF1-4442-B73E-74C604A648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9D49A52-70C2-4B75-AB20-17F1CDFC5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26DEEBD-9A96-4636-9935-589AD760BE13}"/>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6" name="Alt Bilgi Yer Tutucusu 5">
            <a:extLst>
              <a:ext uri="{FF2B5EF4-FFF2-40B4-BE49-F238E27FC236}">
                <a16:creationId xmlns:a16="http://schemas.microsoft.com/office/drawing/2014/main" id="{BE77B522-9950-44D0-8363-1023DB56FA7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BED865-F940-4E3A-8C9E-D6D33DA52CEB}"/>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366164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8F8CA3-665E-48AD-80BD-4D80A2282A7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B0C5678-7BAB-4D0B-877B-B69D759409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74524F9-DF4C-43AA-AC26-184058DFD5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72C7C1E-D751-4D82-A487-817BA52D3CFD}"/>
              </a:ext>
            </a:extLst>
          </p:cNvPr>
          <p:cNvSpPr>
            <a:spLocks noGrp="1"/>
          </p:cNvSpPr>
          <p:nvPr>
            <p:ph type="dt" sz="half" idx="10"/>
          </p:nvPr>
        </p:nvSpPr>
        <p:spPr/>
        <p:txBody>
          <a:bodyPr/>
          <a:lstStyle/>
          <a:p>
            <a:fld id="{56BF474B-D5E4-4F19-BCB1-E489824DCBB7}" type="datetimeFigureOut">
              <a:rPr lang="tr-TR" smtClean="0"/>
              <a:t>4.12.2018</a:t>
            </a:fld>
            <a:endParaRPr lang="tr-TR"/>
          </a:p>
        </p:txBody>
      </p:sp>
      <p:sp>
        <p:nvSpPr>
          <p:cNvPr id="6" name="Alt Bilgi Yer Tutucusu 5">
            <a:extLst>
              <a:ext uri="{FF2B5EF4-FFF2-40B4-BE49-F238E27FC236}">
                <a16:creationId xmlns:a16="http://schemas.microsoft.com/office/drawing/2014/main" id="{EBA3E919-EF1D-4295-B567-15F2515FE7F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B96381F-FC44-4E88-A352-D4A469F901F6}"/>
              </a:ext>
            </a:extLst>
          </p:cNvPr>
          <p:cNvSpPr>
            <a:spLocks noGrp="1"/>
          </p:cNvSpPr>
          <p:nvPr>
            <p:ph type="sldNum" sz="quarter" idx="12"/>
          </p:nvPr>
        </p:nvSpPr>
        <p:spPr/>
        <p:txBody>
          <a:bodyPr/>
          <a:lstStyle/>
          <a:p>
            <a:fld id="{082DC33E-3C1D-42CF-AA60-58BA66DE019C}" type="slidenum">
              <a:rPr lang="tr-TR" smtClean="0"/>
              <a:t>‹#›</a:t>
            </a:fld>
            <a:endParaRPr lang="tr-TR"/>
          </a:p>
        </p:txBody>
      </p:sp>
    </p:spTree>
    <p:extLst>
      <p:ext uri="{BB962C8B-B14F-4D97-AF65-F5344CB8AC3E}">
        <p14:creationId xmlns:p14="http://schemas.microsoft.com/office/powerpoint/2010/main" val="142194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AF776E9-DCED-4F6C-8AE1-1A3E3CEB13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D41E797-6D67-4187-B39D-1D21E07AEB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2A2122-F5C6-48A8-957F-AE37C64304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BF474B-D5E4-4F19-BCB1-E489824DCBB7}" type="datetimeFigureOut">
              <a:rPr lang="tr-TR" smtClean="0"/>
              <a:t>4.12.2018</a:t>
            </a:fld>
            <a:endParaRPr lang="tr-TR"/>
          </a:p>
        </p:txBody>
      </p:sp>
      <p:sp>
        <p:nvSpPr>
          <p:cNvPr id="5" name="Alt Bilgi Yer Tutucusu 4">
            <a:extLst>
              <a:ext uri="{FF2B5EF4-FFF2-40B4-BE49-F238E27FC236}">
                <a16:creationId xmlns:a16="http://schemas.microsoft.com/office/drawing/2014/main" id="{FE25FE00-7FAF-4B9E-A56E-1EB689342C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798FD39-5D6F-41FA-BE29-9101F19451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DC33E-3C1D-42CF-AA60-58BA66DE019C}" type="slidenum">
              <a:rPr lang="tr-TR" smtClean="0"/>
              <a:t>‹#›</a:t>
            </a:fld>
            <a:endParaRPr lang="tr-TR"/>
          </a:p>
        </p:txBody>
      </p:sp>
    </p:spTree>
    <p:extLst>
      <p:ext uri="{BB962C8B-B14F-4D97-AF65-F5344CB8AC3E}">
        <p14:creationId xmlns:p14="http://schemas.microsoft.com/office/powerpoint/2010/main" val="107522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9D2B66-28D6-4F7B-B8B6-FBA13B0F2CE8}"/>
              </a:ext>
            </a:extLst>
          </p:cNvPr>
          <p:cNvSpPr>
            <a:spLocks noGrp="1"/>
          </p:cNvSpPr>
          <p:nvPr>
            <p:ph type="ctrTitle"/>
          </p:nvPr>
        </p:nvSpPr>
        <p:spPr/>
        <p:txBody>
          <a:bodyPr/>
          <a:lstStyle/>
          <a:p>
            <a:r>
              <a:rPr lang="tr-TR" dirty="0"/>
              <a:t>TACİR YARDIMCILARI</a:t>
            </a:r>
          </a:p>
        </p:txBody>
      </p:sp>
    </p:spTree>
    <p:extLst>
      <p:ext uri="{BB962C8B-B14F-4D97-AF65-F5344CB8AC3E}">
        <p14:creationId xmlns:p14="http://schemas.microsoft.com/office/powerpoint/2010/main" val="317795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6912-10D8-477A-920A-3B7475152730}"/>
              </a:ext>
            </a:extLst>
          </p:cNvPr>
          <p:cNvSpPr>
            <a:spLocks noGrp="1"/>
          </p:cNvSpPr>
          <p:nvPr>
            <p:ph type="title"/>
          </p:nvPr>
        </p:nvSpPr>
        <p:spPr/>
        <p:txBody>
          <a:bodyPr/>
          <a:lstStyle/>
          <a:p>
            <a:r>
              <a:rPr lang="tr-TR" dirty="0"/>
              <a:t>Ticarî Vekilin Temsil Yetkisinin Kapsamı (TBK m. 551)</a:t>
            </a:r>
          </a:p>
        </p:txBody>
      </p:sp>
      <p:sp>
        <p:nvSpPr>
          <p:cNvPr id="3" name="İçerik Yer Tutucusu 2">
            <a:extLst>
              <a:ext uri="{FF2B5EF4-FFF2-40B4-BE49-F238E27FC236}">
                <a16:creationId xmlns:a16="http://schemas.microsoft.com/office/drawing/2014/main" id="{2C46F0CA-1753-4D15-A695-3A4B9ED88F2B}"/>
              </a:ext>
            </a:extLst>
          </p:cNvPr>
          <p:cNvSpPr>
            <a:spLocks noGrp="1"/>
          </p:cNvSpPr>
          <p:nvPr>
            <p:ph idx="1"/>
          </p:nvPr>
        </p:nvSpPr>
        <p:spPr>
          <a:xfrm>
            <a:off x="267855" y="1825625"/>
            <a:ext cx="11674763" cy="4852266"/>
          </a:xfrm>
        </p:spPr>
        <p:txBody>
          <a:bodyPr>
            <a:normAutofit fontScale="70000" lnSpcReduction="20000"/>
          </a:bodyPr>
          <a:lstStyle/>
          <a:p>
            <a:pPr>
              <a:lnSpc>
                <a:spcPct val="150000"/>
              </a:lnSpc>
              <a:spcBef>
                <a:spcPts val="1200"/>
              </a:spcBef>
              <a:spcAft>
                <a:spcPts val="1200"/>
              </a:spcAft>
            </a:pPr>
            <a:r>
              <a:rPr lang="tr-TR" dirty="0"/>
              <a:t>Olağan İşler. Ayrıca bkz. TBK m. 552</a:t>
            </a:r>
          </a:p>
          <a:p>
            <a:pPr lvl="1">
              <a:lnSpc>
                <a:spcPct val="150000"/>
              </a:lnSpc>
              <a:spcBef>
                <a:spcPts val="1200"/>
              </a:spcBef>
              <a:spcAft>
                <a:spcPts val="1200"/>
              </a:spcAft>
            </a:pPr>
            <a:r>
              <a:rPr lang="tr-TR" dirty="0"/>
              <a:t>Kredi almak?</a:t>
            </a:r>
          </a:p>
          <a:p>
            <a:pPr lvl="1">
              <a:lnSpc>
                <a:spcPct val="150000"/>
              </a:lnSpc>
              <a:spcBef>
                <a:spcPts val="1200"/>
              </a:spcBef>
              <a:spcAft>
                <a:spcPts val="1200"/>
              </a:spcAft>
            </a:pPr>
            <a:r>
              <a:rPr lang="tr-TR" dirty="0"/>
              <a:t>Taşınırları </a:t>
            </a:r>
            <a:r>
              <a:rPr lang="tr-TR" dirty="0" err="1"/>
              <a:t>rehnetmek</a:t>
            </a:r>
            <a:r>
              <a:rPr lang="tr-TR" dirty="0"/>
              <a:t>?</a:t>
            </a:r>
          </a:p>
          <a:p>
            <a:pPr lvl="1">
              <a:lnSpc>
                <a:spcPct val="150000"/>
              </a:lnSpc>
              <a:spcBef>
                <a:spcPts val="1200"/>
              </a:spcBef>
              <a:spcAft>
                <a:spcPts val="1200"/>
              </a:spcAft>
            </a:pPr>
            <a:r>
              <a:rPr lang="tr-TR" dirty="0"/>
              <a:t>Satış kataloğunu değiştirmek?</a:t>
            </a:r>
          </a:p>
          <a:p>
            <a:pPr lvl="1">
              <a:lnSpc>
                <a:spcPct val="150000"/>
              </a:lnSpc>
              <a:spcBef>
                <a:spcPts val="1200"/>
              </a:spcBef>
              <a:spcAft>
                <a:spcPts val="1200"/>
              </a:spcAft>
            </a:pPr>
            <a:r>
              <a:rPr lang="tr-TR" dirty="0"/>
              <a:t>Bankadaki gişe memuru ile mağazadaki kasiyerin yetkisi aynı mı?</a:t>
            </a:r>
          </a:p>
          <a:p>
            <a:pPr>
              <a:lnSpc>
                <a:spcPct val="150000"/>
              </a:lnSpc>
              <a:spcBef>
                <a:spcPts val="1200"/>
              </a:spcBef>
              <a:spcAft>
                <a:spcPts val="1200"/>
              </a:spcAft>
            </a:pPr>
            <a:r>
              <a:rPr lang="tr-TR" dirty="0"/>
              <a:t>Taşınmaz satmak? </a:t>
            </a:r>
          </a:p>
          <a:p>
            <a:pPr>
              <a:lnSpc>
                <a:spcPct val="150000"/>
              </a:lnSpc>
              <a:spcBef>
                <a:spcPts val="1200"/>
              </a:spcBef>
              <a:spcAft>
                <a:spcPts val="1200"/>
              </a:spcAft>
            </a:pPr>
            <a:r>
              <a:rPr lang="tr-TR" dirty="0"/>
              <a:t>İradi sınırlandırma?</a:t>
            </a:r>
          </a:p>
          <a:p>
            <a:pPr marL="0" indent="0">
              <a:lnSpc>
                <a:spcPct val="150000"/>
              </a:lnSpc>
              <a:spcBef>
                <a:spcPts val="1200"/>
              </a:spcBef>
              <a:spcAft>
                <a:spcPts val="1200"/>
              </a:spcAft>
              <a:buNone/>
            </a:pPr>
            <a:endParaRPr lang="tr-TR" dirty="0"/>
          </a:p>
        </p:txBody>
      </p:sp>
    </p:spTree>
    <p:extLst>
      <p:ext uri="{BB962C8B-B14F-4D97-AF65-F5344CB8AC3E}">
        <p14:creationId xmlns:p14="http://schemas.microsoft.com/office/powerpoint/2010/main" val="1226229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41B268-5683-4400-B2DC-9453663EE25C}"/>
              </a:ext>
            </a:extLst>
          </p:cNvPr>
          <p:cNvSpPr>
            <a:spLocks noGrp="1"/>
          </p:cNvSpPr>
          <p:nvPr>
            <p:ph type="title"/>
          </p:nvPr>
        </p:nvSpPr>
        <p:spPr>
          <a:xfrm>
            <a:off x="838200" y="64655"/>
            <a:ext cx="10515600" cy="757381"/>
          </a:xfrm>
        </p:spPr>
        <p:txBody>
          <a:bodyPr>
            <a:normAutofit/>
          </a:bodyPr>
          <a:lstStyle/>
          <a:p>
            <a:r>
              <a:rPr lang="tr-TR" dirty="0"/>
              <a:t>Ticari Vekile İlişkin Yeni Düzenleme</a:t>
            </a:r>
          </a:p>
        </p:txBody>
      </p:sp>
      <p:sp>
        <p:nvSpPr>
          <p:cNvPr id="3" name="İçerik Yer Tutucusu 2">
            <a:extLst>
              <a:ext uri="{FF2B5EF4-FFF2-40B4-BE49-F238E27FC236}">
                <a16:creationId xmlns:a16="http://schemas.microsoft.com/office/drawing/2014/main" id="{14925B7E-0543-4CFE-BFB5-2E68E80B43CF}"/>
              </a:ext>
            </a:extLst>
          </p:cNvPr>
          <p:cNvSpPr>
            <a:spLocks noGrp="1"/>
          </p:cNvSpPr>
          <p:nvPr>
            <p:ph idx="1"/>
          </p:nvPr>
        </p:nvSpPr>
        <p:spPr>
          <a:xfrm>
            <a:off x="517237" y="960581"/>
            <a:ext cx="11203708" cy="3574474"/>
          </a:xfrm>
        </p:spPr>
        <p:txBody>
          <a:bodyPr>
            <a:normAutofit fontScale="85000" lnSpcReduction="20000"/>
          </a:bodyPr>
          <a:lstStyle/>
          <a:p>
            <a:pPr marL="0" indent="0">
              <a:lnSpc>
                <a:spcPct val="150000"/>
              </a:lnSpc>
              <a:spcBef>
                <a:spcPts val="1200"/>
              </a:spcBef>
              <a:spcAft>
                <a:spcPts val="1200"/>
              </a:spcAft>
              <a:buNone/>
            </a:pPr>
            <a:r>
              <a:rPr lang="tr-TR" dirty="0"/>
              <a:t>TTK m. 371.7: «Yönetim kurulu, yukarıda belirtilen temsilciler dışında, temsile yetkili olmayan </a:t>
            </a:r>
            <a:r>
              <a:rPr lang="tr-TR" b="1" dirty="0"/>
              <a:t>sınırlı yetkiye sahip ticari vekil veya diğer tacir yardımcıları olarak atayabilir. </a:t>
            </a:r>
            <a:r>
              <a:rPr lang="tr-TR" dirty="0"/>
              <a:t>Bu yönetim kurulu üyelerini veya şirkete hizmet akdi ile bağlı olanları şekilde atanacak olanların görev ve yetkileri, 367 </a:t>
            </a:r>
            <a:r>
              <a:rPr lang="tr-TR" dirty="0" err="1"/>
              <a:t>nci</a:t>
            </a:r>
            <a:r>
              <a:rPr lang="tr-TR" dirty="0"/>
              <a:t> </a:t>
            </a:r>
            <a:r>
              <a:rPr lang="tr-TR" b="1" dirty="0"/>
              <a:t>maddeye göre hazırlanacak iç yönergede açıkça </a:t>
            </a:r>
            <a:r>
              <a:rPr lang="tr-TR" dirty="0"/>
              <a:t>belirlenir. Bu durumda </a:t>
            </a:r>
            <a:r>
              <a:rPr lang="tr-TR" b="1" dirty="0"/>
              <a:t>iç yönergenin tescil ve ilanı zorunludur</a:t>
            </a:r>
            <a:r>
              <a:rPr lang="tr-TR" dirty="0"/>
              <a:t>. İç yönerge ile ticari vekil ve diğer tacir yardımcıları atanamaz. </a:t>
            </a:r>
            <a:r>
              <a:rPr lang="tr-TR" b="1" dirty="0"/>
              <a:t>Bu fıkra uyarınca yetkilendirilen ticari vekil veya diğer tacir yardımcıları da ticaret siciline tescil ve ilan edilir</a:t>
            </a:r>
            <a:r>
              <a:rPr lang="tr-TR" dirty="0"/>
              <a:t>.»</a:t>
            </a:r>
          </a:p>
        </p:txBody>
      </p:sp>
      <p:sp>
        <p:nvSpPr>
          <p:cNvPr id="4" name="İçerik Yer Tutucusu 2">
            <a:extLst>
              <a:ext uri="{FF2B5EF4-FFF2-40B4-BE49-F238E27FC236}">
                <a16:creationId xmlns:a16="http://schemas.microsoft.com/office/drawing/2014/main" id="{DC93B8E0-F8E3-4278-94D0-51EA587FAFA4}"/>
              </a:ext>
            </a:extLst>
          </p:cNvPr>
          <p:cNvSpPr txBox="1">
            <a:spLocks/>
          </p:cNvSpPr>
          <p:nvPr/>
        </p:nvSpPr>
        <p:spPr>
          <a:xfrm>
            <a:off x="517237" y="4710545"/>
            <a:ext cx="11203708" cy="14408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1200"/>
              </a:spcBef>
              <a:spcAft>
                <a:spcPts val="1200"/>
              </a:spcAft>
              <a:buFont typeface="Arial" panose="020B0604020202020204" pitchFamily="34" charset="0"/>
              <a:buNone/>
            </a:pPr>
            <a:r>
              <a:rPr lang="tr-TR" sz="2400" dirty="0"/>
              <a:t>Örnekler için bkz. Ticaret Sicili Gazetesi, 20.5.2015, sayfa 152; 20.5.2015, sayfa 116-117; 20.5.2015, sayfa 112;  </a:t>
            </a:r>
            <a:endParaRPr lang="tr-TR" dirty="0"/>
          </a:p>
        </p:txBody>
      </p:sp>
    </p:spTree>
    <p:extLst>
      <p:ext uri="{BB962C8B-B14F-4D97-AF65-F5344CB8AC3E}">
        <p14:creationId xmlns:p14="http://schemas.microsoft.com/office/powerpoint/2010/main" val="61608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D35E6E-92F5-4485-8ABA-9DDEE5B8D50E}"/>
              </a:ext>
            </a:extLst>
          </p:cNvPr>
          <p:cNvSpPr>
            <a:spLocks noGrp="1"/>
          </p:cNvSpPr>
          <p:nvPr>
            <p:ph type="title"/>
          </p:nvPr>
        </p:nvSpPr>
        <p:spPr>
          <a:xfrm>
            <a:off x="912091" y="120074"/>
            <a:ext cx="10515600" cy="609600"/>
          </a:xfrm>
        </p:spPr>
        <p:txBody>
          <a:bodyPr>
            <a:normAutofit fontScale="90000"/>
          </a:bodyPr>
          <a:lstStyle/>
          <a:p>
            <a:r>
              <a:rPr lang="tr-TR" dirty="0"/>
              <a:t>Ticarî Temsilci ve Ticarî Vekilin Rekabet Yasağı</a:t>
            </a:r>
          </a:p>
        </p:txBody>
      </p:sp>
      <p:sp>
        <p:nvSpPr>
          <p:cNvPr id="3" name="İçerik Yer Tutucusu 2">
            <a:extLst>
              <a:ext uri="{FF2B5EF4-FFF2-40B4-BE49-F238E27FC236}">
                <a16:creationId xmlns:a16="http://schemas.microsoft.com/office/drawing/2014/main" id="{49530B14-2915-433D-877A-01CA5420FED9}"/>
              </a:ext>
            </a:extLst>
          </p:cNvPr>
          <p:cNvSpPr>
            <a:spLocks noGrp="1"/>
          </p:cNvSpPr>
          <p:nvPr>
            <p:ph idx="1"/>
          </p:nvPr>
        </p:nvSpPr>
        <p:spPr>
          <a:xfrm>
            <a:off x="314037" y="1083035"/>
            <a:ext cx="11637818" cy="5495927"/>
          </a:xfrm>
        </p:spPr>
        <p:txBody>
          <a:bodyPr>
            <a:normAutofit fontScale="85000" lnSpcReduction="20000"/>
          </a:bodyPr>
          <a:lstStyle/>
          <a:p>
            <a:pPr>
              <a:lnSpc>
                <a:spcPct val="160000"/>
              </a:lnSpc>
              <a:spcAft>
                <a:spcPts val="600"/>
              </a:spcAft>
            </a:pPr>
            <a:r>
              <a:rPr lang="tr-TR" dirty="0"/>
              <a:t>TBK MADDE 553- Bir işletmenin bütün işlerini yöneten veya işletme sahibinin hizmetinde bulunan ticari temsilciler, ticari vekiller veya diğer tacir yardımcıları, işletme sahibinin izni olmaksızın, doğrudan doğruya veya dolaylı olarak, kendilerinin ya da bir üçüncü kişinin hesabına işletmenin yaptığı türden bir iş yapamayacakları gibi, kendi hesaplarına bu tür işlemleri üçüncü kişilere de yaptıramazlar. </a:t>
            </a:r>
          </a:p>
          <a:p>
            <a:pPr>
              <a:lnSpc>
                <a:spcPct val="160000"/>
              </a:lnSpc>
              <a:spcAft>
                <a:spcPts val="600"/>
              </a:spcAft>
            </a:pPr>
            <a:r>
              <a:rPr lang="tr-TR" dirty="0"/>
              <a:t>Buna aykırı davranırlarsa işletme sahibi, aralarındaki hukuki ilişkiden doğan hakları saklı kalmak kaydıyla, uğradığı zararın giderilmesini isteyebileceği gibi, bunun yerine, ticari temsilcinin, ticari vekilin veya diğer tacir yardımcısının kendi hesabına yaptığı veya üçüncü kişilere yaptırdığı işlerin kendi hesabına yapılmış sayılmasını ve bu işler dolayısıyla aldıkları ücretin verilmesini veya aynı işlerden doğan alacağın devredilmesini isteyebilir.</a:t>
            </a:r>
          </a:p>
        </p:txBody>
      </p:sp>
    </p:spTree>
    <p:extLst>
      <p:ext uri="{BB962C8B-B14F-4D97-AF65-F5344CB8AC3E}">
        <p14:creationId xmlns:p14="http://schemas.microsoft.com/office/powerpoint/2010/main" val="396734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69B15E-45AE-4E35-A0BF-AA025F97699A}"/>
              </a:ext>
            </a:extLst>
          </p:cNvPr>
          <p:cNvSpPr>
            <a:spLocks noGrp="1"/>
          </p:cNvSpPr>
          <p:nvPr>
            <p:ph type="title"/>
          </p:nvPr>
        </p:nvSpPr>
        <p:spPr>
          <a:xfrm>
            <a:off x="838200" y="203200"/>
            <a:ext cx="10515600" cy="803563"/>
          </a:xfrm>
        </p:spPr>
        <p:txBody>
          <a:bodyPr>
            <a:noAutofit/>
          </a:bodyPr>
          <a:lstStyle/>
          <a:p>
            <a:r>
              <a:rPr lang="tr-TR" sz="3600" b="1" dirty="0"/>
              <a:t>Acente</a:t>
            </a:r>
            <a:r>
              <a:rPr lang="tr-TR" sz="3600" dirty="0"/>
              <a:t> [</a:t>
            </a:r>
            <a:r>
              <a:rPr lang="tr-TR" sz="3600" dirty="0" err="1"/>
              <a:t>The</a:t>
            </a:r>
            <a:r>
              <a:rPr lang="tr-TR" sz="3600" dirty="0"/>
              <a:t> Commercial Agent- der </a:t>
            </a:r>
            <a:r>
              <a:rPr lang="tr-TR" sz="3600" dirty="0" err="1"/>
              <a:t>Handelsvertreter</a:t>
            </a:r>
            <a:r>
              <a:rPr lang="tr-TR" sz="3600" dirty="0"/>
              <a:t> (Almanya) – Der Agent (İsviçre)]</a:t>
            </a:r>
          </a:p>
        </p:txBody>
      </p:sp>
      <p:sp>
        <p:nvSpPr>
          <p:cNvPr id="3" name="İçerik Yer Tutucusu 2">
            <a:extLst>
              <a:ext uri="{FF2B5EF4-FFF2-40B4-BE49-F238E27FC236}">
                <a16:creationId xmlns:a16="http://schemas.microsoft.com/office/drawing/2014/main" id="{6C99AE69-D714-4343-865C-30078C9261BB}"/>
              </a:ext>
            </a:extLst>
          </p:cNvPr>
          <p:cNvSpPr>
            <a:spLocks noGrp="1"/>
          </p:cNvSpPr>
          <p:nvPr>
            <p:ph idx="1"/>
          </p:nvPr>
        </p:nvSpPr>
        <p:spPr>
          <a:xfrm>
            <a:off x="838200" y="1283855"/>
            <a:ext cx="10515600" cy="1052945"/>
          </a:xfrm>
        </p:spPr>
        <p:txBody>
          <a:bodyPr/>
          <a:lstStyle/>
          <a:p>
            <a:r>
              <a:rPr lang="tr-TR" dirty="0"/>
              <a:t>İşlevi</a:t>
            </a:r>
          </a:p>
          <a:p>
            <a:r>
              <a:rPr lang="tr-TR" dirty="0"/>
              <a:t>Tanımı: TTK m. 102</a:t>
            </a:r>
          </a:p>
        </p:txBody>
      </p:sp>
      <p:graphicFrame>
        <p:nvGraphicFramePr>
          <p:cNvPr id="4" name="Diyagram 3">
            <a:extLst>
              <a:ext uri="{FF2B5EF4-FFF2-40B4-BE49-F238E27FC236}">
                <a16:creationId xmlns:a16="http://schemas.microsoft.com/office/drawing/2014/main" id="{7EA92972-00F9-496A-BD64-87F20D457782}"/>
              </a:ext>
            </a:extLst>
          </p:cNvPr>
          <p:cNvGraphicFramePr/>
          <p:nvPr>
            <p:extLst>
              <p:ext uri="{D42A27DB-BD31-4B8C-83A1-F6EECF244321}">
                <p14:modId xmlns:p14="http://schemas.microsoft.com/office/powerpoint/2010/main" val="3440707098"/>
              </p:ext>
            </p:extLst>
          </p:nvPr>
        </p:nvGraphicFramePr>
        <p:xfrm>
          <a:off x="36946" y="2512292"/>
          <a:ext cx="12081163" cy="40316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7082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A56FCA-5699-4E4D-B79F-B640DC06F31C}"/>
              </a:ext>
            </a:extLst>
          </p:cNvPr>
          <p:cNvSpPr>
            <a:spLocks noGrp="1"/>
          </p:cNvSpPr>
          <p:nvPr>
            <p:ph type="title"/>
          </p:nvPr>
        </p:nvSpPr>
        <p:spPr>
          <a:xfrm>
            <a:off x="624840" y="53340"/>
            <a:ext cx="10942320" cy="513398"/>
          </a:xfrm>
        </p:spPr>
        <p:txBody>
          <a:bodyPr>
            <a:normAutofit fontScale="90000"/>
          </a:bodyPr>
          <a:lstStyle/>
          <a:p>
            <a:r>
              <a:rPr lang="tr-TR" sz="3200" dirty="0"/>
              <a:t>Acenteliğin Benzer Sözleşmelerden </a:t>
            </a:r>
            <a:r>
              <a:rPr lang="tr-TR" sz="3200" dirty="0" err="1"/>
              <a:t>Ayırdedilmesi</a:t>
            </a:r>
            <a:r>
              <a:rPr lang="tr-TR" sz="3200" dirty="0"/>
              <a:t> </a:t>
            </a:r>
          </a:p>
        </p:txBody>
      </p:sp>
      <p:graphicFrame>
        <p:nvGraphicFramePr>
          <p:cNvPr id="4" name="İçerik Yer Tutucusu 3">
            <a:extLst>
              <a:ext uri="{FF2B5EF4-FFF2-40B4-BE49-F238E27FC236}">
                <a16:creationId xmlns:a16="http://schemas.microsoft.com/office/drawing/2014/main" id="{68E6ADD5-123E-4C05-9C62-E4A957AC89B1}"/>
              </a:ext>
            </a:extLst>
          </p:cNvPr>
          <p:cNvGraphicFramePr>
            <a:graphicFrameLocks noGrp="1"/>
          </p:cNvGraphicFramePr>
          <p:nvPr>
            <p:ph idx="1"/>
            <p:extLst>
              <p:ext uri="{D42A27DB-BD31-4B8C-83A1-F6EECF244321}">
                <p14:modId xmlns:p14="http://schemas.microsoft.com/office/powerpoint/2010/main" val="1824943689"/>
              </p:ext>
            </p:extLst>
          </p:nvPr>
        </p:nvGraphicFramePr>
        <p:xfrm>
          <a:off x="0" y="738910"/>
          <a:ext cx="12192000" cy="6119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0980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13E234DD-006B-448B-9EC7-9F6460385203}"/>
              </a:ext>
            </a:extLst>
          </p:cNvPr>
          <p:cNvGraphicFramePr>
            <a:graphicFrameLocks noGrp="1"/>
          </p:cNvGraphicFramePr>
          <p:nvPr>
            <p:ph idx="1"/>
            <p:extLst>
              <p:ext uri="{D42A27DB-BD31-4B8C-83A1-F6EECF244321}">
                <p14:modId xmlns:p14="http://schemas.microsoft.com/office/powerpoint/2010/main" val="2316076312"/>
              </p:ext>
            </p:extLst>
          </p:nvPr>
        </p:nvGraphicFramePr>
        <p:xfrm>
          <a:off x="0" y="-36945"/>
          <a:ext cx="12192000" cy="6894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4381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74925797-ABD5-47DD-B362-92B98ADE76C6}"/>
              </a:ext>
            </a:extLst>
          </p:cNvPr>
          <p:cNvGraphicFramePr>
            <a:graphicFrameLocks noGrp="1"/>
          </p:cNvGraphicFramePr>
          <p:nvPr>
            <p:ph idx="1"/>
            <p:extLst>
              <p:ext uri="{D42A27DB-BD31-4B8C-83A1-F6EECF244321}">
                <p14:modId xmlns:p14="http://schemas.microsoft.com/office/powerpoint/2010/main" val="912807323"/>
              </p:ext>
            </p:extLst>
          </p:nvPr>
        </p:nvGraphicFramePr>
        <p:xfrm>
          <a:off x="101600" y="0"/>
          <a:ext cx="120904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2418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a:extLst>
              <a:ext uri="{FF2B5EF4-FFF2-40B4-BE49-F238E27FC236}">
                <a16:creationId xmlns:a16="http://schemas.microsoft.com/office/drawing/2014/main" id="{475B2BD7-A503-4212-A930-A2B91C9A5398}"/>
              </a:ext>
            </a:extLst>
          </p:cNvPr>
          <p:cNvGraphicFramePr>
            <a:graphicFrameLocks noGrp="1"/>
          </p:cNvGraphicFramePr>
          <p:nvPr>
            <p:ph idx="1"/>
            <p:extLst>
              <p:ext uri="{D42A27DB-BD31-4B8C-83A1-F6EECF244321}">
                <p14:modId xmlns:p14="http://schemas.microsoft.com/office/powerpoint/2010/main" val="1071647122"/>
              </p:ext>
            </p:extLst>
          </p:nvPr>
        </p:nvGraphicFramePr>
        <p:xfrm>
          <a:off x="0" y="-36945"/>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218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89B035A-E096-4084-8C09-B1962A97E5F2}"/>
              </a:ext>
            </a:extLst>
          </p:cNvPr>
          <p:cNvSpPr>
            <a:spLocks noGrp="1"/>
          </p:cNvSpPr>
          <p:nvPr>
            <p:ph type="title"/>
          </p:nvPr>
        </p:nvSpPr>
        <p:spPr/>
        <p:txBody>
          <a:bodyPr/>
          <a:lstStyle/>
          <a:p>
            <a:r>
              <a:rPr lang="tr-TR" dirty="0"/>
              <a:t>Ücretin Miktarı ve Ödenme Zamanı</a:t>
            </a:r>
          </a:p>
        </p:txBody>
      </p:sp>
      <p:sp>
        <p:nvSpPr>
          <p:cNvPr id="3" name="İçerik Yer Tutucusu 2">
            <a:extLst>
              <a:ext uri="{FF2B5EF4-FFF2-40B4-BE49-F238E27FC236}">
                <a16:creationId xmlns:a16="http://schemas.microsoft.com/office/drawing/2014/main" id="{910338A1-CF3E-4828-8E4F-1582F434C997}"/>
              </a:ext>
            </a:extLst>
          </p:cNvPr>
          <p:cNvSpPr>
            <a:spLocks noGrp="1"/>
          </p:cNvSpPr>
          <p:nvPr>
            <p:ph idx="1"/>
          </p:nvPr>
        </p:nvSpPr>
        <p:spPr>
          <a:xfrm>
            <a:off x="277091" y="1825624"/>
            <a:ext cx="11739417" cy="4778375"/>
          </a:xfrm>
        </p:spPr>
        <p:txBody>
          <a:bodyPr/>
          <a:lstStyle/>
          <a:p>
            <a:pPr algn="just">
              <a:lnSpc>
                <a:spcPct val="150000"/>
              </a:lnSpc>
              <a:spcBef>
                <a:spcPts val="600"/>
              </a:spcBef>
              <a:spcAft>
                <a:spcPts val="600"/>
              </a:spcAft>
            </a:pPr>
            <a:r>
              <a:rPr lang="tr-TR" b="1" dirty="0"/>
              <a:t>TTK Madde 115- </a:t>
            </a:r>
            <a:r>
              <a:rPr lang="tr-TR" dirty="0"/>
              <a:t>Sözleşmede hüküm yoksa ücretin miktarı, acentenin bulunduğu yerdeki ticari teamüle, teamül de mevcut değilse hâlin gereğine göre o yerdeki asliye ticaret mahkemesince belirlenir. </a:t>
            </a:r>
          </a:p>
          <a:p>
            <a:pPr algn="just">
              <a:lnSpc>
                <a:spcPct val="150000"/>
              </a:lnSpc>
              <a:spcBef>
                <a:spcPts val="600"/>
              </a:spcBef>
              <a:spcAft>
                <a:spcPts val="600"/>
              </a:spcAft>
            </a:pPr>
            <a:r>
              <a:rPr lang="tr-TR" b="1" dirty="0"/>
              <a:t>TTK Madde 116- </a:t>
            </a:r>
            <a:r>
              <a:rPr lang="tr-TR" dirty="0"/>
              <a:t>Acentenin hak kazandığı ücretin, doğumu tarihinden itibaren en geç üç ay içinde ve her hâlde sözleşmenin sona erdiği tarihte ödenmesi gerekir. </a:t>
            </a:r>
          </a:p>
          <a:p>
            <a:endParaRPr lang="tr-TR" dirty="0"/>
          </a:p>
          <a:p>
            <a:endParaRPr lang="tr-TR" dirty="0"/>
          </a:p>
        </p:txBody>
      </p:sp>
    </p:spTree>
    <p:extLst>
      <p:ext uri="{BB962C8B-B14F-4D97-AF65-F5344CB8AC3E}">
        <p14:creationId xmlns:p14="http://schemas.microsoft.com/office/powerpoint/2010/main" val="1934167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986D15A5-2162-4085-89B9-ED5955A41B19}"/>
              </a:ext>
            </a:extLst>
          </p:cNvPr>
          <p:cNvGraphicFramePr>
            <a:graphicFrameLocks noGrp="1"/>
          </p:cNvGraphicFramePr>
          <p:nvPr>
            <p:ph idx="1"/>
            <p:extLst>
              <p:ext uri="{D42A27DB-BD31-4B8C-83A1-F6EECF244321}">
                <p14:modId xmlns:p14="http://schemas.microsoft.com/office/powerpoint/2010/main" val="124391233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5337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40462A92-596D-4D9E-AF28-91EB2E2CEF13}"/>
              </a:ext>
            </a:extLst>
          </p:cNvPr>
          <p:cNvGraphicFramePr>
            <a:graphicFrameLocks noGrp="1"/>
          </p:cNvGraphicFramePr>
          <p:nvPr>
            <p:ph idx="1"/>
            <p:extLst>
              <p:ext uri="{D42A27DB-BD31-4B8C-83A1-F6EECF244321}">
                <p14:modId xmlns:p14="http://schemas.microsoft.com/office/powerpoint/2010/main" val="265526554"/>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7051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A7FF22EC-C7BF-4F9E-B1FB-A9BAA25CB650}"/>
              </a:ext>
            </a:extLst>
          </p:cNvPr>
          <p:cNvGraphicFramePr>
            <a:graphicFrameLocks noGrp="1"/>
          </p:cNvGraphicFramePr>
          <p:nvPr>
            <p:ph idx="1"/>
            <p:extLst>
              <p:ext uri="{D42A27DB-BD31-4B8C-83A1-F6EECF244321}">
                <p14:modId xmlns:p14="http://schemas.microsoft.com/office/powerpoint/2010/main" val="4244647425"/>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0926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EE1CA2-F40D-4D75-8828-E4907F8C9F0C}"/>
              </a:ext>
            </a:extLst>
          </p:cNvPr>
          <p:cNvSpPr>
            <a:spLocks noGrp="1"/>
          </p:cNvSpPr>
          <p:nvPr>
            <p:ph type="title"/>
          </p:nvPr>
        </p:nvSpPr>
        <p:spPr>
          <a:xfrm>
            <a:off x="1115290" y="152402"/>
            <a:ext cx="10515600" cy="318654"/>
          </a:xfrm>
        </p:spPr>
        <p:txBody>
          <a:bodyPr>
            <a:normAutofit fontScale="90000"/>
          </a:bodyPr>
          <a:lstStyle/>
          <a:p>
            <a:r>
              <a:rPr lang="tr-TR" dirty="0"/>
              <a:t>Haklı sebeple fesih örnekleri</a:t>
            </a:r>
          </a:p>
        </p:txBody>
      </p:sp>
      <p:sp>
        <p:nvSpPr>
          <p:cNvPr id="3" name="İçerik Yer Tutucusu 2">
            <a:extLst>
              <a:ext uri="{FF2B5EF4-FFF2-40B4-BE49-F238E27FC236}">
                <a16:creationId xmlns:a16="http://schemas.microsoft.com/office/drawing/2014/main" id="{2E9EAB6D-8F8F-4987-BF0C-259DD1663CA0}"/>
              </a:ext>
            </a:extLst>
          </p:cNvPr>
          <p:cNvSpPr>
            <a:spLocks noGrp="1"/>
          </p:cNvSpPr>
          <p:nvPr>
            <p:ph idx="1"/>
          </p:nvPr>
        </p:nvSpPr>
        <p:spPr>
          <a:xfrm>
            <a:off x="212435" y="665018"/>
            <a:ext cx="11804073" cy="6040582"/>
          </a:xfrm>
        </p:spPr>
        <p:txBody>
          <a:bodyPr>
            <a:normAutofit fontScale="92500"/>
          </a:bodyPr>
          <a:lstStyle/>
          <a:p>
            <a:pPr>
              <a:lnSpc>
                <a:spcPct val="150000"/>
              </a:lnSpc>
              <a:spcBef>
                <a:spcPts val="600"/>
              </a:spcBef>
              <a:spcAft>
                <a:spcPts val="600"/>
              </a:spcAft>
            </a:pPr>
            <a:r>
              <a:rPr lang="tr-TR" dirty="0"/>
              <a:t>Dürüstlük kuralına göre tarafların sözleşmeye devam etmesinin ve olağan fesih süresine uymalarının beklenememesi</a:t>
            </a:r>
          </a:p>
          <a:p>
            <a:pPr>
              <a:lnSpc>
                <a:spcPct val="150000"/>
              </a:lnSpc>
              <a:spcBef>
                <a:spcPts val="600"/>
              </a:spcBef>
              <a:spcAft>
                <a:spcPts val="600"/>
              </a:spcAft>
            </a:pPr>
            <a:r>
              <a:rPr lang="tr-TR" dirty="0"/>
              <a:t>Kusur aranır mı?</a:t>
            </a:r>
          </a:p>
          <a:p>
            <a:pPr>
              <a:lnSpc>
                <a:spcPct val="150000"/>
              </a:lnSpc>
              <a:spcBef>
                <a:spcPts val="600"/>
              </a:spcBef>
              <a:spcAft>
                <a:spcPts val="600"/>
              </a:spcAft>
            </a:pPr>
            <a:r>
              <a:rPr lang="tr-TR" dirty="0"/>
              <a:t>Örnekler</a:t>
            </a:r>
          </a:p>
          <a:p>
            <a:pPr lvl="1" algn="just">
              <a:lnSpc>
                <a:spcPct val="150000"/>
              </a:lnSpc>
              <a:spcBef>
                <a:spcPts val="600"/>
              </a:spcBef>
              <a:spcAft>
                <a:spcPts val="600"/>
              </a:spcAft>
            </a:pPr>
            <a:r>
              <a:rPr lang="tr-TR" b="1" dirty="0"/>
              <a:t>Acenteden kaynaklanan haklı sebepler: </a:t>
            </a:r>
            <a:r>
              <a:rPr lang="tr-TR" dirty="0"/>
              <a:t>Acentenin görevlerini yerine getirmemesi, tahsil ettiği paraları göndermemesi, müvekkili kötülemesi</a:t>
            </a:r>
          </a:p>
          <a:p>
            <a:pPr lvl="1" algn="just">
              <a:lnSpc>
                <a:spcPct val="150000"/>
              </a:lnSpc>
              <a:spcBef>
                <a:spcPts val="600"/>
              </a:spcBef>
              <a:spcAft>
                <a:spcPts val="600"/>
              </a:spcAft>
            </a:pPr>
            <a:r>
              <a:rPr lang="tr-TR" b="1" dirty="0"/>
              <a:t>Müvekkilden kaynaklanan haklı sebepler: </a:t>
            </a:r>
            <a:r>
              <a:rPr lang="tr-TR" dirty="0"/>
              <a:t>Acentenin aracılık ettiği sözleşmeleri haklı sebep olmaksızın akdetmemesi, acentelik ücretini ödememesi, sürekli ayıplı mal göndermesi</a:t>
            </a:r>
          </a:p>
          <a:p>
            <a:pPr marL="342900" lvl="1" indent="-342900">
              <a:lnSpc>
                <a:spcPct val="150000"/>
              </a:lnSpc>
              <a:spcBef>
                <a:spcPts val="600"/>
              </a:spcBef>
              <a:spcAft>
                <a:spcPts val="600"/>
              </a:spcAft>
            </a:pPr>
            <a:r>
              <a:rPr lang="tr-TR" sz="2600" dirty="0"/>
              <a:t>Haklı sebep halleri sınırlandırılabilir mi?</a:t>
            </a:r>
          </a:p>
          <a:p>
            <a:pPr marL="0" lvl="1" indent="0">
              <a:lnSpc>
                <a:spcPct val="150000"/>
              </a:lnSpc>
              <a:spcBef>
                <a:spcPts val="600"/>
              </a:spcBef>
              <a:spcAft>
                <a:spcPts val="600"/>
              </a:spcAft>
            </a:pPr>
            <a:endParaRPr lang="tr-TR" dirty="0"/>
          </a:p>
          <a:p>
            <a:pPr lvl="1">
              <a:lnSpc>
                <a:spcPct val="150000"/>
              </a:lnSpc>
              <a:spcBef>
                <a:spcPts val="600"/>
              </a:spcBef>
              <a:spcAft>
                <a:spcPts val="600"/>
              </a:spcAft>
            </a:pPr>
            <a:endParaRPr lang="tr-TR" dirty="0"/>
          </a:p>
        </p:txBody>
      </p:sp>
    </p:spTree>
    <p:extLst>
      <p:ext uri="{BB962C8B-B14F-4D97-AF65-F5344CB8AC3E}">
        <p14:creationId xmlns:p14="http://schemas.microsoft.com/office/powerpoint/2010/main" val="927272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37E6C4-4633-46FF-BAE7-5E6912947A12}"/>
              </a:ext>
            </a:extLst>
          </p:cNvPr>
          <p:cNvSpPr>
            <a:spLocks noGrp="1"/>
          </p:cNvSpPr>
          <p:nvPr>
            <p:ph idx="1"/>
          </p:nvPr>
        </p:nvSpPr>
        <p:spPr>
          <a:xfrm>
            <a:off x="838200" y="267855"/>
            <a:ext cx="10515600" cy="5909108"/>
          </a:xfrm>
        </p:spPr>
        <p:txBody>
          <a:bodyPr>
            <a:normAutofit/>
          </a:bodyPr>
          <a:lstStyle/>
          <a:p>
            <a:r>
              <a:rPr lang="tr-TR" sz="3600" dirty="0"/>
              <a:t>SORU: OLAĞAN FESİH SÜRESİNE UYULMADAN VEYA HAKLI SEBEP OLMAKSIZIN FESİH HÂLİNDE TAZMİNAT NASIL HESAPLANIR?</a:t>
            </a:r>
          </a:p>
          <a:p>
            <a:pPr marL="0" indent="0">
              <a:buNone/>
            </a:pPr>
            <a:endParaRPr lang="tr-TR" sz="3600" dirty="0"/>
          </a:p>
          <a:p>
            <a:pPr marL="0" indent="0">
              <a:buNone/>
            </a:pPr>
            <a:endParaRPr lang="tr-TR" sz="3600" dirty="0"/>
          </a:p>
          <a:p>
            <a:pPr marL="0" indent="0">
              <a:buNone/>
            </a:pPr>
            <a:r>
              <a:rPr lang="tr-TR" sz="3600" dirty="0"/>
              <a:t>İLGİLİ YARGITAY KARARLARI?</a:t>
            </a:r>
          </a:p>
        </p:txBody>
      </p:sp>
    </p:spTree>
    <p:extLst>
      <p:ext uri="{BB962C8B-B14F-4D97-AF65-F5344CB8AC3E}">
        <p14:creationId xmlns:p14="http://schemas.microsoft.com/office/powerpoint/2010/main" val="71027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41D283AE-6FF1-4A13-8A24-022E2EB05FA1}"/>
              </a:ext>
            </a:extLst>
          </p:cNvPr>
          <p:cNvGraphicFramePr>
            <a:graphicFrameLocks noGrp="1"/>
          </p:cNvGraphicFramePr>
          <p:nvPr>
            <p:ph idx="1"/>
            <p:extLst>
              <p:ext uri="{D42A27DB-BD31-4B8C-83A1-F6EECF244321}">
                <p14:modId xmlns:p14="http://schemas.microsoft.com/office/powerpoint/2010/main" val="420693718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9703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4482302-8DEC-4BB1-AD88-09FB6435F797}"/>
              </a:ext>
            </a:extLst>
          </p:cNvPr>
          <p:cNvSpPr>
            <a:spLocks noGrp="1"/>
          </p:cNvSpPr>
          <p:nvPr>
            <p:ph type="title"/>
          </p:nvPr>
        </p:nvSpPr>
        <p:spPr>
          <a:xfrm>
            <a:off x="838200" y="350982"/>
            <a:ext cx="11076709" cy="1006763"/>
          </a:xfrm>
        </p:spPr>
        <p:txBody>
          <a:bodyPr>
            <a:noAutofit/>
          </a:bodyPr>
          <a:lstStyle/>
          <a:p>
            <a:r>
              <a:rPr lang="tr-TR" sz="3200" dirty="0"/>
              <a:t>Acentelik Sözleşmesinin Sona Ermesinin Sonuçları: Denkleştirme Talebi (</a:t>
            </a:r>
            <a:r>
              <a:rPr lang="tr-TR" sz="3200" dirty="0" err="1"/>
              <a:t>Indemnity</a:t>
            </a:r>
            <a:r>
              <a:rPr lang="tr-TR" sz="3200" dirty="0"/>
              <a:t>, der </a:t>
            </a:r>
            <a:r>
              <a:rPr lang="tr-TR" sz="3200" dirty="0" err="1"/>
              <a:t>Ausgleichungsanspruch</a:t>
            </a:r>
            <a:r>
              <a:rPr lang="tr-TR" sz="3200" dirty="0"/>
              <a:t>): TTK m. 122</a:t>
            </a:r>
            <a:br>
              <a:rPr lang="tr-TR" sz="3200" dirty="0"/>
            </a:br>
            <a:endParaRPr lang="tr-TR" sz="3200" dirty="0"/>
          </a:p>
        </p:txBody>
      </p:sp>
      <p:sp>
        <p:nvSpPr>
          <p:cNvPr id="3" name="İçerik Yer Tutucusu 2">
            <a:extLst>
              <a:ext uri="{FF2B5EF4-FFF2-40B4-BE49-F238E27FC236}">
                <a16:creationId xmlns:a16="http://schemas.microsoft.com/office/drawing/2014/main" id="{637A51EA-FB29-484C-8983-598362B06522}"/>
              </a:ext>
            </a:extLst>
          </p:cNvPr>
          <p:cNvSpPr>
            <a:spLocks noGrp="1"/>
          </p:cNvSpPr>
          <p:nvPr>
            <p:ph idx="1"/>
          </p:nvPr>
        </p:nvSpPr>
        <p:spPr/>
        <p:txBody>
          <a:bodyPr/>
          <a:lstStyle/>
          <a:p>
            <a:r>
              <a:rPr lang="tr-TR" dirty="0"/>
              <a:t>AMACI: </a:t>
            </a:r>
          </a:p>
          <a:p>
            <a:r>
              <a:rPr lang="tr-TR" dirty="0"/>
              <a:t>HUKUKİ NİTELİĞİ:</a:t>
            </a:r>
          </a:p>
          <a:p>
            <a:pPr>
              <a:lnSpc>
                <a:spcPct val="150000"/>
              </a:lnSpc>
            </a:pPr>
            <a:r>
              <a:rPr lang="tr-TR" dirty="0"/>
              <a:t>KULLANILAN TERİMLER: PORTFÖY TAZMİNATI, MÜŞTERİ TAZMİNATI, PORTFÖY AKÇESİ, DENKLEŞTİRME İSTEMİ</a:t>
            </a:r>
          </a:p>
          <a:p>
            <a:endParaRPr lang="tr-TR" dirty="0"/>
          </a:p>
        </p:txBody>
      </p:sp>
    </p:spTree>
    <p:extLst>
      <p:ext uri="{BB962C8B-B14F-4D97-AF65-F5344CB8AC3E}">
        <p14:creationId xmlns:p14="http://schemas.microsoft.com/office/powerpoint/2010/main" val="1089563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0B2D8A97-B97F-4606-AFF7-3B456172AE5A}"/>
              </a:ext>
            </a:extLst>
          </p:cNvPr>
          <p:cNvGraphicFramePr>
            <a:graphicFrameLocks noGrp="1"/>
          </p:cNvGraphicFramePr>
          <p:nvPr>
            <p:ph idx="1"/>
            <p:extLst>
              <p:ext uri="{D42A27DB-BD31-4B8C-83A1-F6EECF244321}">
                <p14:modId xmlns:p14="http://schemas.microsoft.com/office/powerpoint/2010/main" val="1671460550"/>
              </p:ext>
            </p:extLst>
          </p:nvPr>
        </p:nvGraphicFramePr>
        <p:xfrm>
          <a:off x="0" y="0"/>
          <a:ext cx="12192000" cy="6779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8992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F18637-225B-47D4-BB70-47EF0140AFE3}"/>
              </a:ext>
            </a:extLst>
          </p:cNvPr>
          <p:cNvSpPr>
            <a:spLocks noGrp="1"/>
          </p:cNvSpPr>
          <p:nvPr>
            <p:ph idx="1"/>
          </p:nvPr>
        </p:nvSpPr>
        <p:spPr>
          <a:xfrm>
            <a:off x="0" y="0"/>
            <a:ext cx="12118109" cy="6858000"/>
          </a:xfrm>
        </p:spPr>
        <p:txBody>
          <a:bodyPr>
            <a:normAutofit fontScale="77500" lnSpcReduction="20000"/>
          </a:bodyPr>
          <a:lstStyle/>
          <a:p>
            <a:endParaRPr lang="tr-TR" dirty="0"/>
          </a:p>
          <a:p>
            <a:r>
              <a:rPr lang="tr-TR" dirty="0"/>
              <a:t>Diğer ilişkilere uygulanması</a:t>
            </a:r>
          </a:p>
          <a:p>
            <a:endParaRPr lang="tr-TR" dirty="0"/>
          </a:p>
          <a:p>
            <a:r>
              <a:rPr lang="tr-TR" dirty="0"/>
              <a:t>Denkleştirme Miktarı:</a:t>
            </a:r>
          </a:p>
          <a:p>
            <a:pPr marL="0" indent="0">
              <a:buNone/>
            </a:pPr>
            <a:endParaRPr lang="tr-TR" dirty="0"/>
          </a:p>
          <a:p>
            <a:r>
              <a:rPr lang="tr-TR" dirty="0"/>
              <a:t>Süre Sorunu:</a:t>
            </a:r>
          </a:p>
          <a:p>
            <a:pPr lvl="1"/>
            <a:r>
              <a:rPr lang="tr-TR" sz="2800" dirty="0"/>
              <a:t>TTK m. 122.4</a:t>
            </a:r>
          </a:p>
          <a:p>
            <a:pPr lvl="1"/>
            <a:r>
              <a:rPr lang="tr-TR" sz="2800" dirty="0"/>
              <a:t>TTK m. 147/5</a:t>
            </a:r>
          </a:p>
          <a:p>
            <a:pPr lvl="1"/>
            <a:endParaRPr lang="tr-TR" sz="2800" dirty="0"/>
          </a:p>
          <a:p>
            <a:pPr marL="0" lvl="1" indent="0" algn="just">
              <a:lnSpc>
                <a:spcPct val="160000"/>
              </a:lnSpc>
            </a:pPr>
            <a:r>
              <a:rPr lang="tr-TR" sz="2800" dirty="0"/>
              <a:t>Hükmün gerekçesi: </a:t>
            </a:r>
            <a:r>
              <a:rPr lang="tr-TR" sz="2800" i="1" dirty="0"/>
              <a:t>Öğreti ve yargı kararları menfaat dengesine uygun en iyi çözümü “hukuk” olarak ortaya koymalıdır. Alman öğretisinde bir yıllık sürenin hak düşürücü süre olduğu görüşü hakimdir. Bunun sebebi olarak hükmün niteliği gösterilir. Hüküm adalet temeline dayalı olduğu için </a:t>
            </a:r>
            <a:r>
              <a:rPr lang="tr-TR" sz="2800" i="1" dirty="0" err="1"/>
              <a:t>acentanın</a:t>
            </a:r>
            <a:r>
              <a:rPr lang="tr-TR" sz="2800" i="1" dirty="0"/>
              <a:t>, böyle bir gereksinimi duymayıp istemini ileri sürmekte bir yılı aşan süreyle gecikmesi hükmün öngörülme amacına aykırı olarak kabul edilmektedir. Ayrıca zamanaşımını kesen ve durduran sebeplerin istemle bağdaşmadığı da ileri sürülür. Ancak, talep ileri sürülmüş ve kabul edilmiş ise hak düşürücü süre işlemez hale gelir. İstem itirazla karşılaşmış ise bir yıllık süre için de yargı yoluna müracaat edilmesi gerekir. </a:t>
            </a:r>
          </a:p>
        </p:txBody>
      </p:sp>
    </p:spTree>
    <p:extLst>
      <p:ext uri="{BB962C8B-B14F-4D97-AF65-F5344CB8AC3E}">
        <p14:creationId xmlns:p14="http://schemas.microsoft.com/office/powerpoint/2010/main" val="3856542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80C154-36A8-4305-994E-09B393422AF3}"/>
              </a:ext>
            </a:extLst>
          </p:cNvPr>
          <p:cNvSpPr>
            <a:spLocks noGrp="1"/>
          </p:cNvSpPr>
          <p:nvPr>
            <p:ph type="title"/>
          </p:nvPr>
        </p:nvSpPr>
        <p:spPr>
          <a:xfrm>
            <a:off x="635000" y="78509"/>
            <a:ext cx="10515600" cy="554615"/>
          </a:xfrm>
        </p:spPr>
        <p:txBody>
          <a:bodyPr>
            <a:noAutofit/>
          </a:bodyPr>
          <a:lstStyle/>
          <a:p>
            <a:pPr algn="just"/>
            <a:r>
              <a:rPr lang="tr-TR" sz="3600" dirty="0"/>
              <a:t>Sözleşme Sonrası Rekabet Yasağı Anlaşması (TTK m. 123)</a:t>
            </a:r>
          </a:p>
        </p:txBody>
      </p:sp>
      <p:sp>
        <p:nvSpPr>
          <p:cNvPr id="3" name="İçerik Yer Tutucusu 2">
            <a:extLst>
              <a:ext uri="{FF2B5EF4-FFF2-40B4-BE49-F238E27FC236}">
                <a16:creationId xmlns:a16="http://schemas.microsoft.com/office/drawing/2014/main" id="{E4FB2A0E-8EC5-461B-8EF6-20E2FC67BF9E}"/>
              </a:ext>
            </a:extLst>
          </p:cNvPr>
          <p:cNvSpPr>
            <a:spLocks noGrp="1"/>
          </p:cNvSpPr>
          <p:nvPr>
            <p:ph idx="1"/>
          </p:nvPr>
        </p:nvSpPr>
        <p:spPr>
          <a:xfrm>
            <a:off x="138545" y="932873"/>
            <a:ext cx="11914909" cy="5846618"/>
          </a:xfrm>
        </p:spPr>
        <p:txBody>
          <a:bodyPr>
            <a:normAutofit fontScale="70000" lnSpcReduction="20000"/>
          </a:bodyPr>
          <a:lstStyle/>
          <a:p>
            <a:pPr algn="just">
              <a:lnSpc>
                <a:spcPct val="160000"/>
              </a:lnSpc>
            </a:pPr>
            <a:r>
              <a:rPr lang="tr-TR" dirty="0"/>
              <a:t>MADDE 123- (1) Acentenin, işletmesine ilişkin faaliyetlerini, sözleşme ilişkisinin sona ermesinden sonrası için sınırlandıran anlaşmanın yazılı şekilde yapılması ve anlaşma hükümlerini içeren ve müvekkil tarafından imzalanmış bulunan bir belgenin acenteye verilmesi gerekir. Anlaşma en çok, ilişkinin bitiminden itibaren iki yıllık süre için yapılabilir ve yalnızca acenteye bırakılmış olan bölgeye veya müşteri çevresine ve kurulmasına aracılık ettiği sözleşmelerin taalluk ettiği konulara ilişkin olabilir. Müvekkilin, rekabet sınırlaması dolayısıyla, acenteye uygun bir tazminat ödemesi şarttır.</a:t>
            </a:r>
          </a:p>
          <a:p>
            <a:pPr algn="just">
              <a:lnSpc>
                <a:spcPct val="160000"/>
              </a:lnSpc>
            </a:pPr>
            <a:r>
              <a:rPr lang="tr-TR" dirty="0"/>
              <a:t> (2) Müvekkil, sözleşme ilişkisinin sona ermesine kadar, rekabet sınırlamasının uygulanmasından yazılı olarak vazgeçebilir. Bu hâlde müvekkil, vazgeçme beyanından itibaren altı ayın geçmesiyle tazminat ödeme borcundan kurtulur.</a:t>
            </a:r>
          </a:p>
          <a:p>
            <a:pPr algn="just">
              <a:lnSpc>
                <a:spcPct val="160000"/>
              </a:lnSpc>
            </a:pPr>
            <a:r>
              <a:rPr lang="tr-TR" dirty="0"/>
              <a:t> (3) Taraflardan biri, diğer tarafın kusurlu davranışı nedeniyle haklı sebeplerle sözleşme ilişkisini feshederse, fesihten itibaren bir ay içinde rekabet sözleşmesiyle bağlı olmadığını diğer tarafa yazılı olarak bildirebilir.</a:t>
            </a:r>
          </a:p>
          <a:p>
            <a:pPr algn="just">
              <a:lnSpc>
                <a:spcPct val="160000"/>
              </a:lnSpc>
            </a:pPr>
            <a:r>
              <a:rPr lang="tr-TR" dirty="0"/>
              <a:t> (4) Bu maddeye aykırı şartlar, acentenin aleyhine olduğu ölçüde geçersizdir.  </a:t>
            </a:r>
          </a:p>
        </p:txBody>
      </p:sp>
    </p:spTree>
    <p:extLst>
      <p:ext uri="{BB962C8B-B14F-4D97-AF65-F5344CB8AC3E}">
        <p14:creationId xmlns:p14="http://schemas.microsoft.com/office/powerpoint/2010/main" val="430640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2B2B13-91B3-4777-9924-01F67C8B2655}"/>
              </a:ext>
            </a:extLst>
          </p:cNvPr>
          <p:cNvSpPr>
            <a:spLocks noGrp="1"/>
          </p:cNvSpPr>
          <p:nvPr>
            <p:ph type="title"/>
          </p:nvPr>
        </p:nvSpPr>
        <p:spPr>
          <a:xfrm>
            <a:off x="629265" y="404454"/>
            <a:ext cx="11206316" cy="1325563"/>
          </a:xfrm>
        </p:spPr>
        <p:txBody>
          <a:bodyPr>
            <a:normAutofit fontScale="90000"/>
          </a:bodyPr>
          <a:lstStyle/>
          <a:p>
            <a:r>
              <a:rPr lang="tr-TR" dirty="0"/>
              <a:t>Ticari Temsilci (Mümessil /G</a:t>
            </a:r>
            <a:r>
              <a:rPr lang="en-US" dirty="0" err="1"/>
              <a:t>eneral</a:t>
            </a:r>
            <a:r>
              <a:rPr lang="en-US" dirty="0"/>
              <a:t> commercial power of representation</a:t>
            </a:r>
            <a:r>
              <a:rPr lang="tr-TR" dirty="0"/>
              <a:t> (?); </a:t>
            </a:r>
            <a:r>
              <a:rPr lang="tr-TR" dirty="0" err="1"/>
              <a:t>Procuration</a:t>
            </a:r>
            <a:r>
              <a:rPr lang="tr-TR" dirty="0"/>
              <a:t> / </a:t>
            </a:r>
            <a:r>
              <a:rPr lang="tr-TR" dirty="0" err="1"/>
              <a:t>Die</a:t>
            </a:r>
            <a:r>
              <a:rPr lang="tr-TR" dirty="0"/>
              <a:t> </a:t>
            </a:r>
            <a:r>
              <a:rPr lang="tr-TR" dirty="0" err="1"/>
              <a:t>Prokura</a:t>
            </a:r>
            <a:r>
              <a:rPr lang="tr-TR" dirty="0"/>
              <a:t>)</a:t>
            </a:r>
          </a:p>
        </p:txBody>
      </p:sp>
      <p:sp>
        <p:nvSpPr>
          <p:cNvPr id="3" name="İçerik Yer Tutucusu 2">
            <a:extLst>
              <a:ext uri="{FF2B5EF4-FFF2-40B4-BE49-F238E27FC236}">
                <a16:creationId xmlns:a16="http://schemas.microsoft.com/office/drawing/2014/main" id="{BED71C80-C4B3-4BB0-B2EE-578018F73388}"/>
              </a:ext>
            </a:extLst>
          </p:cNvPr>
          <p:cNvSpPr>
            <a:spLocks noGrp="1"/>
          </p:cNvSpPr>
          <p:nvPr>
            <p:ph idx="1"/>
          </p:nvPr>
        </p:nvSpPr>
        <p:spPr>
          <a:xfrm>
            <a:off x="560439" y="1825625"/>
            <a:ext cx="10793361" cy="4351338"/>
          </a:xfrm>
        </p:spPr>
        <p:txBody>
          <a:bodyPr>
            <a:normAutofit lnSpcReduction="10000"/>
          </a:bodyPr>
          <a:lstStyle/>
          <a:p>
            <a:pPr>
              <a:lnSpc>
                <a:spcPct val="150000"/>
              </a:lnSpc>
              <a:spcBef>
                <a:spcPts val="1200"/>
              </a:spcBef>
              <a:spcAft>
                <a:spcPts val="1200"/>
              </a:spcAft>
            </a:pPr>
            <a:r>
              <a:rPr lang="tr-TR" dirty="0"/>
              <a:t>Düzenleme ihtiyacı??</a:t>
            </a:r>
          </a:p>
          <a:p>
            <a:pPr>
              <a:lnSpc>
                <a:spcPct val="150000"/>
              </a:lnSpc>
              <a:spcBef>
                <a:spcPts val="1200"/>
              </a:spcBef>
              <a:spcAft>
                <a:spcPts val="1200"/>
              </a:spcAft>
            </a:pPr>
            <a:r>
              <a:rPr lang="tr-TR" dirty="0"/>
              <a:t>Tanım (TBK m. 547/I)</a:t>
            </a:r>
          </a:p>
          <a:p>
            <a:pPr>
              <a:lnSpc>
                <a:spcPct val="150000"/>
              </a:lnSpc>
              <a:spcBef>
                <a:spcPts val="1200"/>
              </a:spcBef>
              <a:spcAft>
                <a:spcPts val="1200"/>
              </a:spcAft>
            </a:pPr>
            <a:r>
              <a:rPr lang="tr-TR" dirty="0"/>
              <a:t>Örtülü atama?</a:t>
            </a:r>
          </a:p>
          <a:p>
            <a:pPr>
              <a:lnSpc>
                <a:spcPct val="150000"/>
              </a:lnSpc>
              <a:spcBef>
                <a:spcPts val="1200"/>
              </a:spcBef>
              <a:spcAft>
                <a:spcPts val="1200"/>
              </a:spcAft>
            </a:pPr>
            <a:r>
              <a:rPr lang="tr-TR" dirty="0"/>
              <a:t>Atamak zorunlu mu?</a:t>
            </a:r>
          </a:p>
          <a:p>
            <a:pPr>
              <a:lnSpc>
                <a:spcPct val="150000"/>
              </a:lnSpc>
              <a:spcBef>
                <a:spcPts val="1200"/>
              </a:spcBef>
              <a:spcAft>
                <a:spcPts val="1200"/>
              </a:spcAft>
            </a:pPr>
            <a:r>
              <a:rPr lang="tr-TR" dirty="0"/>
              <a:t>Ticaret siciline tescil kurucu mu?</a:t>
            </a:r>
          </a:p>
        </p:txBody>
      </p:sp>
    </p:spTree>
    <p:extLst>
      <p:ext uri="{BB962C8B-B14F-4D97-AF65-F5344CB8AC3E}">
        <p14:creationId xmlns:p14="http://schemas.microsoft.com/office/powerpoint/2010/main" val="1232037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BFC32AA2-21D4-4D1D-8FB2-87157B19ECFA}"/>
              </a:ext>
            </a:extLst>
          </p:cNvPr>
          <p:cNvGraphicFramePr>
            <a:graphicFrameLocks noGrp="1"/>
          </p:cNvGraphicFramePr>
          <p:nvPr>
            <p:ph idx="1"/>
            <p:extLst>
              <p:ext uri="{D42A27DB-BD31-4B8C-83A1-F6EECF244321}">
                <p14:modId xmlns:p14="http://schemas.microsoft.com/office/powerpoint/2010/main" val="4290192299"/>
              </p:ext>
            </p:extLst>
          </p:nvPr>
        </p:nvGraphicFramePr>
        <p:xfrm>
          <a:off x="-1" y="0"/>
          <a:ext cx="12636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2462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5238050-8010-4EFE-9020-FD5721FF513E}"/>
              </a:ext>
            </a:extLst>
          </p:cNvPr>
          <p:cNvSpPr>
            <a:spLocks noGrp="1"/>
          </p:cNvSpPr>
          <p:nvPr>
            <p:ph type="title"/>
          </p:nvPr>
        </p:nvSpPr>
        <p:spPr>
          <a:xfrm>
            <a:off x="838200" y="155864"/>
            <a:ext cx="10515600" cy="477981"/>
          </a:xfrm>
        </p:spPr>
        <p:txBody>
          <a:bodyPr>
            <a:normAutofit fontScale="90000"/>
          </a:bodyPr>
          <a:lstStyle/>
          <a:p>
            <a:r>
              <a:rPr lang="tr-TR" dirty="0"/>
              <a:t>Atanması</a:t>
            </a:r>
          </a:p>
        </p:txBody>
      </p:sp>
      <p:sp>
        <p:nvSpPr>
          <p:cNvPr id="3" name="İçerik Yer Tutucusu 2">
            <a:extLst>
              <a:ext uri="{FF2B5EF4-FFF2-40B4-BE49-F238E27FC236}">
                <a16:creationId xmlns:a16="http://schemas.microsoft.com/office/drawing/2014/main" id="{9B9A4DED-A93D-4935-B4A8-D795452CB879}"/>
              </a:ext>
            </a:extLst>
          </p:cNvPr>
          <p:cNvSpPr>
            <a:spLocks noGrp="1"/>
          </p:cNvSpPr>
          <p:nvPr>
            <p:ph idx="1"/>
          </p:nvPr>
        </p:nvSpPr>
        <p:spPr>
          <a:xfrm>
            <a:off x="238991" y="820882"/>
            <a:ext cx="11752117" cy="5881254"/>
          </a:xfrm>
        </p:spPr>
        <p:txBody>
          <a:bodyPr>
            <a:normAutofit fontScale="70000" lnSpcReduction="20000"/>
          </a:bodyPr>
          <a:lstStyle/>
          <a:p>
            <a:pPr marL="0">
              <a:lnSpc>
                <a:spcPct val="170000"/>
              </a:lnSpc>
              <a:spcAft>
                <a:spcPts val="1200"/>
              </a:spcAft>
            </a:pPr>
            <a:r>
              <a:rPr lang="tr-TR" dirty="0"/>
              <a:t>Nitelikleri </a:t>
            </a:r>
          </a:p>
          <a:p>
            <a:pPr marL="0" indent="0">
              <a:lnSpc>
                <a:spcPct val="170000"/>
              </a:lnSpc>
              <a:spcAft>
                <a:spcPts val="1200"/>
              </a:spcAft>
              <a:buNone/>
            </a:pPr>
            <a:r>
              <a:rPr lang="tr-TR" dirty="0"/>
              <a:t>TSY m. 47.1:</a:t>
            </a:r>
          </a:p>
          <a:p>
            <a:pPr marL="0" indent="0">
              <a:lnSpc>
                <a:spcPct val="170000"/>
              </a:lnSpc>
              <a:spcAft>
                <a:spcPts val="1200"/>
              </a:spcAft>
              <a:buNone/>
            </a:pPr>
            <a:r>
              <a:rPr lang="tr-TR" dirty="0"/>
              <a:t>MADDE 47- (1) Ticari temsilcilerin tescilinde müdürlüğe aşağıdaki belgeler verilir:</a:t>
            </a:r>
          </a:p>
          <a:p>
            <a:pPr marL="0" indent="0">
              <a:lnSpc>
                <a:spcPct val="170000"/>
              </a:lnSpc>
              <a:spcAft>
                <a:spcPts val="1200"/>
              </a:spcAft>
              <a:buNone/>
            </a:pPr>
            <a:r>
              <a:rPr lang="tr-TR" dirty="0"/>
              <a:t> a) Ticari temsilcinin atanmasına ve temsil yetkisine ilişkin belgenin noter onaylı örneği. </a:t>
            </a:r>
          </a:p>
          <a:p>
            <a:pPr marL="0" indent="0">
              <a:lnSpc>
                <a:spcPct val="170000"/>
              </a:lnSpc>
              <a:spcAft>
                <a:spcPts val="1200"/>
              </a:spcAft>
              <a:buNone/>
            </a:pPr>
            <a:r>
              <a:rPr lang="tr-TR" dirty="0"/>
              <a:t>b) Ticari temsilcinin noter huzurunda düzenlenmiş, ticaret unvanı altına atılmış imza beyannamesi.</a:t>
            </a:r>
          </a:p>
          <a:p>
            <a:pPr marL="0" indent="0">
              <a:lnSpc>
                <a:spcPct val="170000"/>
              </a:lnSpc>
              <a:spcAft>
                <a:spcPts val="1200"/>
              </a:spcAft>
              <a:buNone/>
            </a:pPr>
            <a:r>
              <a:rPr lang="tr-TR" dirty="0"/>
              <a:t>(2) Tescilde; ticari temsilcinin adı ve soyadı, kimlik numarası, yerleşim yeri ve temsil yetkisi ile varsa temsil süresi, temsil yetkisine ilişkin belgenin tarihi ve sayısı gösterilir. </a:t>
            </a:r>
          </a:p>
          <a:p>
            <a:pPr marL="0" indent="0">
              <a:lnSpc>
                <a:spcPct val="170000"/>
              </a:lnSpc>
              <a:spcAft>
                <a:spcPts val="1200"/>
              </a:spcAft>
              <a:buNone/>
            </a:pPr>
            <a:r>
              <a:rPr lang="tr-TR" dirty="0"/>
              <a:t>(3) Ticari temsilci açıkça yetkili kılınmadıkça taşınmazları devredemez veya bir hak ile sınırlandıramaz. Temsil yetkisi tescil edilmemiş olsa dahi iptali tescil edilir. </a:t>
            </a:r>
          </a:p>
        </p:txBody>
      </p:sp>
    </p:spTree>
    <p:extLst>
      <p:ext uri="{BB962C8B-B14F-4D97-AF65-F5344CB8AC3E}">
        <p14:creationId xmlns:p14="http://schemas.microsoft.com/office/powerpoint/2010/main" val="2070820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C4AD1F-AC9C-4E83-96AD-A13CC5D564CA}"/>
              </a:ext>
            </a:extLst>
          </p:cNvPr>
          <p:cNvSpPr>
            <a:spLocks noGrp="1"/>
          </p:cNvSpPr>
          <p:nvPr>
            <p:ph type="title"/>
          </p:nvPr>
        </p:nvSpPr>
        <p:spPr>
          <a:xfrm>
            <a:off x="838200" y="0"/>
            <a:ext cx="10515600" cy="602673"/>
          </a:xfrm>
        </p:spPr>
        <p:txBody>
          <a:bodyPr>
            <a:normAutofit fontScale="90000"/>
          </a:bodyPr>
          <a:lstStyle/>
          <a:p>
            <a:r>
              <a:rPr lang="tr-TR" dirty="0"/>
              <a:t>Ticari temsilcinin temsil yetkisinin kapsamı</a:t>
            </a:r>
          </a:p>
        </p:txBody>
      </p:sp>
      <p:sp>
        <p:nvSpPr>
          <p:cNvPr id="3" name="İçerik Yer Tutucusu 2">
            <a:extLst>
              <a:ext uri="{FF2B5EF4-FFF2-40B4-BE49-F238E27FC236}">
                <a16:creationId xmlns:a16="http://schemas.microsoft.com/office/drawing/2014/main" id="{B451661A-2BFE-4DC7-953F-B0ACD3438FB8}"/>
              </a:ext>
            </a:extLst>
          </p:cNvPr>
          <p:cNvSpPr>
            <a:spLocks noGrp="1"/>
          </p:cNvSpPr>
          <p:nvPr>
            <p:ph idx="1"/>
          </p:nvPr>
        </p:nvSpPr>
        <p:spPr>
          <a:xfrm>
            <a:off x="176645" y="716973"/>
            <a:ext cx="11799046" cy="5988627"/>
          </a:xfrm>
        </p:spPr>
        <p:txBody>
          <a:bodyPr>
            <a:normAutofit fontScale="85000" lnSpcReduction="20000"/>
          </a:bodyPr>
          <a:lstStyle/>
          <a:p>
            <a:pPr>
              <a:lnSpc>
                <a:spcPct val="150000"/>
              </a:lnSpc>
              <a:spcBef>
                <a:spcPts val="1200"/>
              </a:spcBef>
              <a:spcAft>
                <a:spcPts val="1200"/>
              </a:spcAft>
            </a:pPr>
            <a:r>
              <a:rPr lang="tr-TR" dirty="0"/>
              <a:t>Kapsamı TBK m. 548.</a:t>
            </a:r>
          </a:p>
          <a:p>
            <a:pPr>
              <a:lnSpc>
                <a:spcPct val="150000"/>
              </a:lnSpc>
              <a:spcBef>
                <a:spcPts val="1200"/>
              </a:spcBef>
              <a:spcAft>
                <a:spcPts val="1200"/>
              </a:spcAft>
            </a:pPr>
            <a:r>
              <a:rPr lang="tr-TR" dirty="0"/>
              <a:t>Amacına giren işi nasıl yorumlamak gerekir?</a:t>
            </a:r>
          </a:p>
          <a:p>
            <a:pPr>
              <a:lnSpc>
                <a:spcPct val="150000"/>
              </a:lnSpc>
              <a:spcBef>
                <a:spcPts val="1200"/>
              </a:spcBef>
              <a:spcAft>
                <a:spcPts val="1200"/>
              </a:spcAft>
            </a:pPr>
            <a:r>
              <a:rPr lang="tr-TR" dirty="0"/>
              <a:t>Olağan – olağanüstü işler</a:t>
            </a:r>
          </a:p>
          <a:p>
            <a:pPr>
              <a:lnSpc>
                <a:spcPct val="150000"/>
              </a:lnSpc>
              <a:spcBef>
                <a:spcPts val="1200"/>
              </a:spcBef>
              <a:spcAft>
                <a:spcPts val="1200"/>
              </a:spcAft>
            </a:pPr>
            <a:r>
              <a:rPr lang="tr-TR" dirty="0"/>
              <a:t>Kitaptan Örnekler: işçi almak, bankadan kredi almak, taşınmaz-taşınır kiralamak, tacir adına üçüncü kişi lehine kefalet vermek, ticari vekil atamak, taciri davada temsil etmek</a:t>
            </a:r>
          </a:p>
          <a:p>
            <a:pPr>
              <a:lnSpc>
                <a:spcPct val="150000"/>
              </a:lnSpc>
              <a:spcBef>
                <a:spcPts val="1200"/>
              </a:spcBef>
              <a:spcAft>
                <a:spcPts val="1200"/>
              </a:spcAft>
            </a:pPr>
            <a:r>
              <a:rPr lang="tr-TR" dirty="0"/>
              <a:t>Yapamayacağı işler?</a:t>
            </a:r>
          </a:p>
          <a:p>
            <a:pPr>
              <a:lnSpc>
                <a:spcPct val="150000"/>
              </a:lnSpc>
              <a:spcBef>
                <a:spcPts val="1200"/>
              </a:spcBef>
              <a:spcAft>
                <a:spcPts val="1200"/>
              </a:spcAft>
            </a:pPr>
            <a:r>
              <a:rPr lang="tr-TR" dirty="0"/>
              <a:t>Taşınmaz satın alabilir mi? </a:t>
            </a:r>
          </a:p>
          <a:p>
            <a:pPr>
              <a:lnSpc>
                <a:spcPct val="150000"/>
              </a:lnSpc>
              <a:spcBef>
                <a:spcPts val="1200"/>
              </a:spcBef>
              <a:spcAft>
                <a:spcPts val="1200"/>
              </a:spcAft>
            </a:pPr>
            <a:r>
              <a:rPr lang="tr-TR" dirty="0"/>
              <a:t>Temsil yetkisinin kötüye kullanılması</a:t>
            </a:r>
          </a:p>
          <a:p>
            <a:endParaRPr lang="tr-TR" dirty="0"/>
          </a:p>
        </p:txBody>
      </p:sp>
    </p:spTree>
    <p:extLst>
      <p:ext uri="{BB962C8B-B14F-4D97-AF65-F5344CB8AC3E}">
        <p14:creationId xmlns:p14="http://schemas.microsoft.com/office/powerpoint/2010/main" val="3293113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73A5D9F9-FB2A-40BE-B7A1-83A881ECD848}"/>
              </a:ext>
            </a:extLst>
          </p:cNvPr>
          <p:cNvGraphicFramePr>
            <a:graphicFrameLocks noGrp="1"/>
          </p:cNvGraphicFramePr>
          <p:nvPr>
            <p:ph idx="1"/>
            <p:extLst>
              <p:ext uri="{D42A27DB-BD31-4B8C-83A1-F6EECF244321}">
                <p14:modId xmlns:p14="http://schemas.microsoft.com/office/powerpoint/2010/main" val="2555067440"/>
              </p:ext>
            </p:extLst>
          </p:nvPr>
        </p:nvGraphicFramePr>
        <p:xfrm>
          <a:off x="157163" y="20572"/>
          <a:ext cx="11671300" cy="2893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etin kutusu 1">
            <a:extLst>
              <a:ext uri="{FF2B5EF4-FFF2-40B4-BE49-F238E27FC236}">
                <a16:creationId xmlns:a16="http://schemas.microsoft.com/office/drawing/2014/main" id="{F8292887-8BC7-4F17-A526-120A4C6F16F9}"/>
              </a:ext>
            </a:extLst>
          </p:cNvPr>
          <p:cNvSpPr txBox="1"/>
          <p:nvPr/>
        </p:nvSpPr>
        <p:spPr>
          <a:xfrm>
            <a:off x="127072" y="2913863"/>
            <a:ext cx="11937855" cy="4023987"/>
          </a:xfrm>
          <a:prstGeom prst="rect">
            <a:avLst/>
          </a:prstGeom>
          <a:noFill/>
        </p:spPr>
        <p:txBody>
          <a:bodyPr wrap="square" rtlCol="0">
            <a:spAutoFit/>
          </a:bodyPr>
          <a:lstStyle/>
          <a:p>
            <a:pPr marL="571500" indent="-571500">
              <a:lnSpc>
                <a:spcPts val="4320"/>
              </a:lnSpc>
              <a:spcBef>
                <a:spcPts val="1200"/>
              </a:spcBef>
              <a:spcAft>
                <a:spcPts val="1200"/>
              </a:spcAft>
              <a:buFontTx/>
              <a:buChar char="-"/>
            </a:pPr>
            <a:r>
              <a:rPr lang="tr-TR" sz="2400" dirty="0"/>
              <a:t>Birlikte temsil ve şube sınırlamasının ileri sürülmesinin şartı?</a:t>
            </a:r>
          </a:p>
          <a:p>
            <a:pPr marL="571500" indent="-571500">
              <a:lnSpc>
                <a:spcPts val="4320"/>
              </a:lnSpc>
              <a:spcBef>
                <a:spcPts val="1200"/>
              </a:spcBef>
              <a:spcAft>
                <a:spcPts val="1200"/>
              </a:spcAft>
              <a:buFontTx/>
              <a:buChar char="-"/>
            </a:pPr>
            <a:r>
              <a:rPr lang="tr-TR" sz="2400" dirty="0"/>
              <a:t>Birlikte temsilciler aynı anda mı imzalamalı</a:t>
            </a:r>
          </a:p>
          <a:p>
            <a:pPr marL="571500" indent="-571500">
              <a:lnSpc>
                <a:spcPts val="4320"/>
              </a:lnSpc>
              <a:spcBef>
                <a:spcPts val="1200"/>
              </a:spcBef>
              <a:spcAft>
                <a:spcPts val="1200"/>
              </a:spcAft>
              <a:buFontTx/>
              <a:buChar char="-"/>
            </a:pPr>
            <a:r>
              <a:rPr lang="tr-TR" sz="2400" dirty="0"/>
              <a:t>Birlikte temsilde pasif temsil?</a:t>
            </a:r>
          </a:p>
          <a:p>
            <a:pPr marL="571500" indent="-571500">
              <a:lnSpc>
                <a:spcPts val="4320"/>
              </a:lnSpc>
              <a:spcBef>
                <a:spcPts val="1200"/>
              </a:spcBef>
              <a:spcAft>
                <a:spcPts val="1200"/>
              </a:spcAft>
              <a:buFontTx/>
              <a:buChar char="-"/>
            </a:pPr>
            <a:r>
              <a:rPr lang="tr-TR" sz="2400" dirty="0"/>
              <a:t>Başka sınırlama öngörülürse ne olur?</a:t>
            </a:r>
          </a:p>
          <a:p>
            <a:pPr marL="571500" indent="-571500">
              <a:lnSpc>
                <a:spcPts val="4320"/>
              </a:lnSpc>
              <a:spcBef>
                <a:spcPts val="1200"/>
              </a:spcBef>
              <a:spcAft>
                <a:spcPts val="1200"/>
              </a:spcAft>
              <a:buFontTx/>
              <a:buChar char="-"/>
            </a:pPr>
            <a:r>
              <a:rPr lang="tr-TR" sz="2400" dirty="0"/>
              <a:t>Şube sınırlaması örnekleri için bkz. Ticaret Sicili Gazetesi: 20.5.2015, s. 85; 11.6.2018, s. 96.</a:t>
            </a:r>
          </a:p>
        </p:txBody>
      </p:sp>
    </p:spTree>
    <p:extLst>
      <p:ext uri="{BB962C8B-B14F-4D97-AF65-F5344CB8AC3E}">
        <p14:creationId xmlns:p14="http://schemas.microsoft.com/office/powerpoint/2010/main" val="129176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F2B691E7-0B17-4220-850A-F9331AEA2E38}"/>
              </a:ext>
            </a:extLst>
          </p:cNvPr>
          <p:cNvGraphicFramePr>
            <a:graphicFrameLocks noGrp="1"/>
          </p:cNvGraphicFramePr>
          <p:nvPr>
            <p:ph idx="1"/>
            <p:extLst>
              <p:ext uri="{D42A27DB-BD31-4B8C-83A1-F6EECF244321}">
                <p14:modId xmlns:p14="http://schemas.microsoft.com/office/powerpoint/2010/main" val="103676078"/>
              </p:ext>
            </p:extLst>
          </p:nvPr>
        </p:nvGraphicFramePr>
        <p:xfrm>
          <a:off x="145473" y="176645"/>
          <a:ext cx="11928763" cy="64631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4316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326725A-2ACB-4EB2-9F26-9A31F4BE5A4A}"/>
              </a:ext>
            </a:extLst>
          </p:cNvPr>
          <p:cNvSpPr>
            <a:spLocks noGrp="1"/>
          </p:cNvSpPr>
          <p:nvPr>
            <p:ph type="title"/>
          </p:nvPr>
        </p:nvSpPr>
        <p:spPr>
          <a:xfrm>
            <a:off x="838200" y="1"/>
            <a:ext cx="10515600" cy="914400"/>
          </a:xfrm>
        </p:spPr>
        <p:txBody>
          <a:bodyPr>
            <a:normAutofit/>
          </a:bodyPr>
          <a:lstStyle/>
          <a:p>
            <a:r>
              <a:rPr lang="tr-TR" dirty="0"/>
              <a:t>Ticarî vekil (</a:t>
            </a:r>
            <a:r>
              <a:rPr lang="tr-TR" dirty="0" err="1"/>
              <a:t>die</a:t>
            </a:r>
            <a:r>
              <a:rPr lang="tr-TR" dirty="0"/>
              <a:t> </a:t>
            </a:r>
            <a:r>
              <a:rPr lang="tr-TR" dirty="0" err="1"/>
              <a:t>Handlungsvollmacht</a:t>
            </a:r>
            <a:r>
              <a:rPr lang="tr-TR" dirty="0"/>
              <a:t>)</a:t>
            </a:r>
          </a:p>
        </p:txBody>
      </p:sp>
      <p:sp>
        <p:nvSpPr>
          <p:cNvPr id="3" name="İçerik Yer Tutucusu 2">
            <a:extLst>
              <a:ext uri="{FF2B5EF4-FFF2-40B4-BE49-F238E27FC236}">
                <a16:creationId xmlns:a16="http://schemas.microsoft.com/office/drawing/2014/main" id="{39E7B3C9-8165-4D59-BFAA-69FC1DB9BB98}"/>
              </a:ext>
            </a:extLst>
          </p:cNvPr>
          <p:cNvSpPr>
            <a:spLocks noGrp="1"/>
          </p:cNvSpPr>
          <p:nvPr>
            <p:ph idx="1"/>
          </p:nvPr>
        </p:nvSpPr>
        <p:spPr>
          <a:xfrm>
            <a:off x="341745" y="914402"/>
            <a:ext cx="11647055" cy="5818908"/>
          </a:xfrm>
        </p:spPr>
        <p:txBody>
          <a:bodyPr>
            <a:normAutofit fontScale="92500" lnSpcReduction="10000"/>
          </a:bodyPr>
          <a:lstStyle/>
          <a:p>
            <a:pPr>
              <a:lnSpc>
                <a:spcPct val="150000"/>
              </a:lnSpc>
              <a:spcBef>
                <a:spcPts val="1200"/>
              </a:spcBef>
              <a:spcAft>
                <a:spcPts val="1200"/>
              </a:spcAft>
            </a:pPr>
            <a:r>
              <a:rPr lang="tr-TR" dirty="0"/>
              <a:t>Tanım</a:t>
            </a:r>
          </a:p>
          <a:p>
            <a:pPr>
              <a:lnSpc>
                <a:spcPct val="150000"/>
              </a:lnSpc>
              <a:spcBef>
                <a:spcPts val="1200"/>
              </a:spcBef>
              <a:spcAft>
                <a:spcPts val="1200"/>
              </a:spcAft>
            </a:pPr>
            <a:r>
              <a:rPr lang="tr-TR" dirty="0"/>
              <a:t>Atanması</a:t>
            </a:r>
          </a:p>
          <a:p>
            <a:pPr>
              <a:lnSpc>
                <a:spcPct val="150000"/>
              </a:lnSpc>
              <a:spcBef>
                <a:spcPts val="1200"/>
              </a:spcBef>
              <a:spcAft>
                <a:spcPts val="1200"/>
              </a:spcAft>
            </a:pPr>
            <a:r>
              <a:rPr lang="tr-TR" dirty="0"/>
              <a:t>Ticaret Siciline Tescil?? </a:t>
            </a:r>
          </a:p>
          <a:p>
            <a:pPr>
              <a:lnSpc>
                <a:spcPct val="150000"/>
              </a:lnSpc>
              <a:spcBef>
                <a:spcPts val="1200"/>
              </a:spcBef>
              <a:spcAft>
                <a:spcPts val="1200"/>
              </a:spcAft>
            </a:pPr>
            <a:r>
              <a:rPr lang="tr-TR" dirty="0"/>
              <a:t>Örnekler:</a:t>
            </a:r>
          </a:p>
          <a:p>
            <a:pPr lvl="1">
              <a:lnSpc>
                <a:spcPct val="150000"/>
              </a:lnSpc>
              <a:spcBef>
                <a:spcPts val="1200"/>
              </a:spcBef>
              <a:spcAft>
                <a:spcPts val="1200"/>
              </a:spcAft>
            </a:pPr>
            <a:r>
              <a:rPr lang="tr-TR" dirty="0"/>
              <a:t>Fabrika müdürü (eğer ticarî temsilci değilse. Yetkilerin yorumu önemli) </a:t>
            </a:r>
          </a:p>
          <a:p>
            <a:pPr lvl="1">
              <a:lnSpc>
                <a:spcPct val="150000"/>
              </a:lnSpc>
              <a:spcBef>
                <a:spcPts val="1200"/>
              </a:spcBef>
              <a:spcAft>
                <a:spcPts val="1200"/>
              </a:spcAft>
            </a:pPr>
            <a:r>
              <a:rPr lang="tr-TR" dirty="0"/>
              <a:t>Bankadaki gişe memuru</a:t>
            </a:r>
          </a:p>
          <a:p>
            <a:pPr lvl="1">
              <a:lnSpc>
                <a:spcPct val="150000"/>
              </a:lnSpc>
              <a:spcBef>
                <a:spcPts val="1200"/>
              </a:spcBef>
              <a:spcAft>
                <a:spcPts val="1200"/>
              </a:spcAft>
            </a:pPr>
            <a:r>
              <a:rPr lang="tr-TR" dirty="0"/>
              <a:t>Mağazadaki kasiyer</a:t>
            </a:r>
          </a:p>
          <a:p>
            <a:pPr lvl="1">
              <a:lnSpc>
                <a:spcPct val="150000"/>
              </a:lnSpc>
              <a:spcBef>
                <a:spcPts val="1200"/>
              </a:spcBef>
              <a:spcAft>
                <a:spcPts val="1200"/>
              </a:spcAft>
            </a:pPr>
            <a:endParaRPr lang="tr-TR" dirty="0"/>
          </a:p>
          <a:p>
            <a:pPr marL="0" indent="0">
              <a:buNone/>
            </a:pPr>
            <a:endParaRPr lang="tr-TR" dirty="0"/>
          </a:p>
        </p:txBody>
      </p:sp>
    </p:spTree>
    <p:extLst>
      <p:ext uri="{BB962C8B-B14F-4D97-AF65-F5344CB8AC3E}">
        <p14:creationId xmlns:p14="http://schemas.microsoft.com/office/powerpoint/2010/main" val="32191445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2154</TotalTime>
  <Words>1894</Words>
  <Application>Microsoft Office PowerPoint</Application>
  <PresentationFormat>Geniş ekran</PresentationFormat>
  <Paragraphs>184</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Calibri Light</vt:lpstr>
      <vt:lpstr>Office Teması</vt:lpstr>
      <vt:lpstr>TACİR YARDIMCILARI</vt:lpstr>
      <vt:lpstr>PowerPoint Sunusu</vt:lpstr>
      <vt:lpstr>Ticari Temsilci (Mümessil /General commercial power of representation (?); Procuration / Die Prokura)</vt:lpstr>
      <vt:lpstr>PowerPoint Sunusu</vt:lpstr>
      <vt:lpstr>Atanması</vt:lpstr>
      <vt:lpstr>Ticari temsilcinin temsil yetkisinin kapsamı</vt:lpstr>
      <vt:lpstr>PowerPoint Sunusu</vt:lpstr>
      <vt:lpstr>PowerPoint Sunusu</vt:lpstr>
      <vt:lpstr>Ticarî vekil (die Handlungsvollmacht)</vt:lpstr>
      <vt:lpstr>Ticarî Vekilin Temsil Yetkisinin Kapsamı (TBK m. 551)</vt:lpstr>
      <vt:lpstr>Ticari Vekile İlişkin Yeni Düzenleme</vt:lpstr>
      <vt:lpstr>Ticarî Temsilci ve Ticarî Vekilin Rekabet Yasağı</vt:lpstr>
      <vt:lpstr>Acente [The Commercial Agent- der Handelsvertreter (Almanya) – Der Agent (İsviçre)]</vt:lpstr>
      <vt:lpstr>Acenteliğin Benzer Sözleşmelerden Ayırdedilmesi </vt:lpstr>
      <vt:lpstr>PowerPoint Sunusu</vt:lpstr>
      <vt:lpstr>PowerPoint Sunusu</vt:lpstr>
      <vt:lpstr>PowerPoint Sunusu</vt:lpstr>
      <vt:lpstr>Ücretin Miktarı ve Ödenme Zamanı</vt:lpstr>
      <vt:lpstr>PowerPoint Sunusu</vt:lpstr>
      <vt:lpstr>PowerPoint Sunusu</vt:lpstr>
      <vt:lpstr>Haklı sebeple fesih örnekleri</vt:lpstr>
      <vt:lpstr>PowerPoint Sunusu</vt:lpstr>
      <vt:lpstr>PowerPoint Sunusu</vt:lpstr>
      <vt:lpstr>Acentelik Sözleşmesinin Sona Ermesinin Sonuçları: Denkleştirme Talebi (Indemnity, der Ausgleichungsanspruch): TTK m. 122 </vt:lpstr>
      <vt:lpstr>PowerPoint Sunusu</vt:lpstr>
      <vt:lpstr>PowerPoint Sunusu</vt:lpstr>
      <vt:lpstr>Sözleşme Sonrası Rekabet Yasağı Anlaşması (TTK m. 123)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TACİR YARDIMCILARI</dc:title>
  <dc:creator>h</dc:creator>
  <cp:lastModifiedBy>h</cp:lastModifiedBy>
  <cp:revision>71</cp:revision>
  <dcterms:created xsi:type="dcterms:W3CDTF">2018-11-18T11:38:09Z</dcterms:created>
  <dcterms:modified xsi:type="dcterms:W3CDTF">2018-12-04T10:48:28Z</dcterms:modified>
</cp:coreProperties>
</file>