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8"/>
    <p:restoredTop sz="95814"/>
  </p:normalViewPr>
  <p:slideViewPr>
    <p:cSldViewPr snapToGrid="0" snapToObjects="1">
      <p:cViewPr varScale="1">
        <p:scale>
          <a:sx n="83" d="100"/>
          <a:sy n="83" d="100"/>
        </p:scale>
        <p:origin x="21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E9AEA8-548B-8044-BD0C-0BA9D5FCE3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Konu 11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DCEC919-12E1-BC4B-9C53-C7D17DBD2C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Imięsłowy</a:t>
            </a:r>
            <a:r>
              <a:rPr lang="pl-PL" dirty="0"/>
              <a:t> Przysłówkowe </a:t>
            </a:r>
            <a:r>
              <a:rPr lang="pl-PL" dirty="0" err="1"/>
              <a:t>Wspołczesne</a:t>
            </a:r>
            <a:endParaRPr lang="pl-PL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072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10AF060-21F8-B546-9A82-BCFF0E496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1E7D2-9382-F64B-AA94-2F07CD630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421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A59B46-1FBE-3745-B45A-5E659EBED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11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AEAD35-2F9A-774E-943C-FEDA9AFBF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Eylemin</a:t>
            </a:r>
            <a:r>
              <a:rPr lang="pl-PL" dirty="0"/>
              <a:t> </a:t>
            </a:r>
            <a:r>
              <a:rPr lang="pl-PL" dirty="0" err="1"/>
              <a:t>bitmemiş</a:t>
            </a:r>
            <a:r>
              <a:rPr lang="pl-PL" dirty="0"/>
              <a:t> (niedokonany) </a:t>
            </a:r>
            <a:r>
              <a:rPr lang="pl-PL" dirty="0" err="1"/>
              <a:t>haliyle</a:t>
            </a:r>
            <a:r>
              <a:rPr lang="pl-PL" dirty="0"/>
              <a:t> </a:t>
            </a:r>
            <a:r>
              <a:rPr lang="pl-PL" dirty="0" err="1"/>
              <a:t>şimdiki</a:t>
            </a:r>
            <a:r>
              <a:rPr lang="pl-PL" dirty="0"/>
              <a:t>/</a:t>
            </a:r>
            <a:r>
              <a:rPr lang="pl-PL" dirty="0" err="1"/>
              <a:t>geniş</a:t>
            </a:r>
            <a:r>
              <a:rPr lang="pl-PL" dirty="0"/>
              <a:t> </a:t>
            </a:r>
            <a:r>
              <a:rPr lang="pl-PL" dirty="0" err="1"/>
              <a:t>zaman</a:t>
            </a:r>
            <a:r>
              <a:rPr lang="pl-PL" dirty="0"/>
              <a:t> 3. </a:t>
            </a:r>
            <a:r>
              <a:rPr lang="pl-PL" dirty="0" err="1"/>
              <a:t>çoğul</a:t>
            </a:r>
            <a:r>
              <a:rPr lang="pl-PL" dirty="0"/>
              <a:t> </a:t>
            </a:r>
            <a:r>
              <a:rPr lang="pl-PL" dirty="0" err="1"/>
              <a:t>kişi</a:t>
            </a:r>
            <a:r>
              <a:rPr lang="pl-PL" dirty="0"/>
              <a:t> </a:t>
            </a:r>
            <a:r>
              <a:rPr lang="pl-PL" dirty="0" err="1"/>
              <a:t>çekiminden</a:t>
            </a:r>
            <a:r>
              <a:rPr lang="pl-PL" dirty="0"/>
              <a:t> </a:t>
            </a:r>
            <a:r>
              <a:rPr lang="pl-PL" dirty="0" err="1"/>
              <a:t>türetildiği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‘c’ </a:t>
            </a:r>
            <a:r>
              <a:rPr lang="pl-PL" dirty="0" err="1"/>
              <a:t>eklenerek</a:t>
            </a:r>
            <a:r>
              <a:rPr lang="pl-PL" dirty="0"/>
              <a:t> </a:t>
            </a:r>
            <a:r>
              <a:rPr lang="pl-PL" dirty="0" err="1"/>
              <a:t>meydana</a:t>
            </a:r>
            <a:r>
              <a:rPr lang="pl-PL" dirty="0"/>
              <a:t> </a:t>
            </a:r>
            <a:r>
              <a:rPr lang="pl-PL" dirty="0" err="1"/>
              <a:t>getirildiği</a:t>
            </a:r>
            <a:r>
              <a:rPr lang="pl-PL" dirty="0"/>
              <a:t> </a:t>
            </a:r>
            <a:r>
              <a:rPr lang="pl-PL" dirty="0" err="1"/>
              <a:t>anlatılır</a:t>
            </a:r>
            <a:r>
              <a:rPr lang="pl-PL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5186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6BAC9A-1D52-C848-AF48-96E6C19D2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11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7B2A11-B288-DA4E-B098-A834A5497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Zarabiając dużo pieniędzy kupili samochód.</a:t>
            </a:r>
          </a:p>
          <a:p>
            <a:r>
              <a:rPr lang="pl-PL" dirty="0"/>
              <a:t>Moja przyjaciółka siedząc przed komputerem spędziła cały wolny czas. </a:t>
            </a:r>
          </a:p>
          <a:p>
            <a:r>
              <a:rPr lang="pl-PL" dirty="0"/>
              <a:t>Czekając na wyniki egzaminów byłem bardzo zdenerwowany.</a:t>
            </a:r>
          </a:p>
          <a:p>
            <a:r>
              <a:rPr lang="pl-PL" dirty="0"/>
              <a:t>Kuzyn goląc się nigdy nie śpiewa.</a:t>
            </a:r>
          </a:p>
          <a:p>
            <a:r>
              <a:rPr lang="pl-PL" dirty="0"/>
              <a:t>Mój syn czesząc się patrzy w lustro.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8950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57DD719-3049-164C-83E8-4153A1F65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11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6DAC3C-A306-FF4E-85E2-0008186ED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Co dzień paląc papierosy rezygnujemy właściwie ze zdrowia.</a:t>
            </a:r>
          </a:p>
          <a:p>
            <a:r>
              <a:rPr lang="pl-PL" dirty="0"/>
              <a:t>Myśląc o niej jest bardzo szczęśliwy.</a:t>
            </a:r>
          </a:p>
          <a:p>
            <a:r>
              <a:rPr lang="pl-PL" dirty="0"/>
              <a:t>Grając na bingo zawsze liczy na szansę.</a:t>
            </a:r>
          </a:p>
          <a:p>
            <a:r>
              <a:rPr lang="pl-PL" dirty="0"/>
              <a:t>Wracając do domu spotkałem Marka.</a:t>
            </a:r>
          </a:p>
          <a:p>
            <a:r>
              <a:rPr lang="pl-PL"/>
              <a:t>Śpiąc w autokarze dobrze odpoczywaliśmy.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574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Gökyüzü</Template>
  <TotalTime>1</TotalTime>
  <Words>115</Words>
  <Application>Microsoft Macintosh PowerPoint</Application>
  <PresentationFormat>Geniş ekran</PresentationFormat>
  <Paragraphs>16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Gökyüzü</vt:lpstr>
      <vt:lpstr>Konu 11</vt:lpstr>
      <vt:lpstr>PowerPoint Sunusu</vt:lpstr>
      <vt:lpstr>Konu 11 devamı</vt:lpstr>
      <vt:lpstr>Konu 11 devamı</vt:lpstr>
      <vt:lpstr>Konu 11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11</dc:title>
  <dc:creator>Saadet Buyuk Guler</dc:creator>
  <cp:lastModifiedBy>Saadet Buyuk Guler</cp:lastModifiedBy>
  <cp:revision>1</cp:revision>
  <dcterms:created xsi:type="dcterms:W3CDTF">2020-05-19T09:20:25Z</dcterms:created>
  <dcterms:modified xsi:type="dcterms:W3CDTF">2020-05-19T09:21:26Z</dcterms:modified>
</cp:coreProperties>
</file>