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html/html_cs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Stil </a:t>
            </a:r>
            <a:r>
              <a:rPr lang="tr-TR" sz="3600" dirty="0" smtClean="0"/>
              <a:t>Şablonu (</a:t>
            </a:r>
            <a:r>
              <a:rPr lang="tr-TR" sz="3600" dirty="0"/>
              <a:t>CSS) Özellikleri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Özellikleri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Özel bir </a:t>
            </a:r>
            <a:r>
              <a:rPr lang="tr-TR" dirty="0" smtClean="0"/>
              <a:t>öğeye </a:t>
            </a:r>
            <a:r>
              <a:rPr lang="tr-TR" dirty="0"/>
              <a:t>belirli bir stili tanımlamak </a:t>
            </a:r>
            <a:r>
              <a:rPr lang="tr-TR" dirty="0" smtClean="0"/>
              <a:t>için ilgili </a:t>
            </a:r>
            <a:r>
              <a:rPr lang="tr-TR" dirty="0"/>
              <a:t>öğeye bir </a:t>
            </a:r>
            <a:r>
              <a:rPr lang="tr-TR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/>
              <a:t>özniteliği ekleyin</a:t>
            </a:r>
            <a:r>
              <a:rPr lang="tr-TR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&lt;!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DOCTYPE 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head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#p01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   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color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blue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style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head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p&gt;Paragraf&lt;/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p&gt;Paragraf&lt;/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&lt;p </a:t>
            </a:r>
            <a:r>
              <a:rPr lang="tr-TR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="p01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"&gt;Stil Tanımlı Paragraf&lt;/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&lt;/body&gt;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&lt;/html&gt;</a:t>
            </a:r>
            <a:r>
              <a:rPr lang="tr-TR" dirty="0"/>
              <a:t/>
            </a:r>
            <a:br>
              <a:rPr lang="tr-TR" dirty="0"/>
            </a:b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Stil </a:t>
            </a:r>
            <a:r>
              <a:rPr lang="tr-TR" dirty="0" smtClean="0"/>
              <a:t>Şablonu (</a:t>
            </a:r>
            <a:r>
              <a:rPr lang="tr-TR" dirty="0"/>
              <a:t>CSS) </a:t>
            </a:r>
            <a:r>
              <a:rPr lang="tr-TR" dirty="0" smtClean="0"/>
              <a:t>Özellikleri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2100" dirty="0"/>
              <a:t>Özel bir öğe </a:t>
            </a:r>
            <a:r>
              <a:rPr lang="tr-TR" sz="2100" dirty="0" smtClean="0"/>
              <a:t>türüne </a:t>
            </a:r>
            <a:r>
              <a:rPr lang="tr-TR" sz="2100" dirty="0"/>
              <a:t>bir stil tanımlamak </a:t>
            </a:r>
            <a:r>
              <a:rPr lang="tr-TR" sz="2100" dirty="0" smtClean="0"/>
              <a:t>için ilgili </a:t>
            </a:r>
            <a:r>
              <a:rPr lang="tr-TR" sz="2100" dirty="0"/>
              <a:t>öğeye bir </a:t>
            </a:r>
            <a:r>
              <a:rPr lang="tr-TR" sz="2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sınıf</a:t>
            </a:r>
            <a:r>
              <a:rPr lang="tr-T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100" dirty="0"/>
              <a:t>özniteliği ekleyin</a:t>
            </a:r>
            <a:r>
              <a:rPr lang="tr-TR" sz="2100" dirty="0" smtClean="0"/>
              <a:t>:</a:t>
            </a:r>
          </a:p>
          <a:p>
            <a:endParaRPr lang="tr-TR" dirty="0" smtClean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&lt;!DOCTYPE 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&lt;html&gt;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head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style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p.error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    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color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: 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red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style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head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2100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sz="21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p&gt;Paragraf&lt;/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sz="21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Paragraf</a:t>
            </a:r>
            <a:r>
              <a:rPr lang="tr-TR" sz="21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&lt;/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&lt;p </a:t>
            </a:r>
            <a:r>
              <a:rPr lang="tr-TR" sz="21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class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sz="2100" dirty="0" err="1">
                <a:solidFill>
                  <a:srgbClr val="0000CD"/>
                </a:solidFill>
                <a:latin typeface="Consolas" panose="020B0609020204030204" pitchFamily="49" charset="0"/>
              </a:rPr>
              <a:t>error</a:t>
            </a:r>
            <a:r>
              <a:rPr lang="tr-TR" sz="21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"&gt;Stil Tanımlı Paragraf.&lt;/</a:t>
            </a: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p&gt;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sz="2100" dirty="0">
              <a:solidFill>
                <a:srgbClr val="0000CD"/>
              </a:solidFill>
              <a:latin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&lt;/body&gt;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100" dirty="0">
                <a:solidFill>
                  <a:srgbClr val="0000CD"/>
                </a:solidFill>
                <a:latin typeface="Consolas" panose="020B0609020204030204" pitchFamily="49" charset="0"/>
              </a:rPr>
              <a:t>&lt;/html</a:t>
            </a:r>
            <a:r>
              <a:rPr lang="tr-TR" sz="2100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241147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15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www.w3schools.com/html/html_css.asp</a:t>
            </a:r>
            <a:r>
              <a:rPr lang="tr-TR" dirty="0" smtClean="0"/>
              <a:t>  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5489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202</Words>
  <Application>Microsoft Office PowerPoint</Application>
  <PresentationFormat>Geniş ekran</PresentationFormat>
  <Paragraphs>49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Calibri</vt:lpstr>
      <vt:lpstr>Consolas</vt:lpstr>
      <vt:lpstr>Times New Roman</vt:lpstr>
      <vt:lpstr>Geçmişe bakış</vt:lpstr>
      <vt:lpstr>Stil Şablonu (CSS) Özellikleri</vt:lpstr>
      <vt:lpstr>Stil Şablonu (CSS) Özellikleri [1]</vt:lpstr>
      <vt:lpstr>Stil Şablonu (CSS) Özellikleri [1]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15</cp:revision>
  <dcterms:created xsi:type="dcterms:W3CDTF">2017-11-14T11:12:27Z</dcterms:created>
  <dcterms:modified xsi:type="dcterms:W3CDTF">2017-11-15T00:26:44Z</dcterms:modified>
</cp:coreProperties>
</file>