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/>
    <p:restoredTop sz="94027"/>
  </p:normalViewPr>
  <p:slideViewPr>
    <p:cSldViewPr snapToGrid="0" snapToObjects="1">
      <p:cViewPr varScale="1">
        <p:scale>
          <a:sx n="91" d="100"/>
          <a:sy n="91" d="100"/>
        </p:scale>
        <p:origin x="-5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301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355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72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190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7877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217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203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1527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99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037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772C379-9A7C-4C87-A116-CBE9F58B04C5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519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648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67ED0F53-2512-1D40-8222-D033CB776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811" y="788276"/>
            <a:ext cx="10548041" cy="1958295"/>
          </a:xfrm>
        </p:spPr>
        <p:txBody>
          <a:bodyPr>
            <a:normAutofit/>
          </a:bodyPr>
          <a:lstStyle/>
          <a:p>
            <a:r>
              <a:rPr lang="tr-TR" sz="4900" dirty="0" err="1">
                <a:latin typeface="Chalkduster" panose="03050602040202020205" pitchFamily="66" charset="0"/>
              </a:rPr>
              <a:t>Vascular</a:t>
            </a:r>
            <a:r>
              <a:rPr lang="tr-TR" sz="4900" dirty="0">
                <a:latin typeface="Chalkduster" panose="03050602040202020205" pitchFamily="66" charset="0"/>
              </a:rPr>
              <a:t> Access </a:t>
            </a:r>
            <a:r>
              <a:rPr lang="tr-TR" sz="4900" dirty="0" err="1">
                <a:latin typeface="Chalkduster" panose="03050602040202020205" pitchFamily="66" charset="0"/>
              </a:rPr>
              <a:t>techniques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7EEC4781-EEDA-EF4D-BAFD-460077EA2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2257760"/>
            <a:ext cx="8637072" cy="977621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halkduster" panose="03050602040202020205" pitchFamily="66" charset="0"/>
              </a:rPr>
              <a:t>ANKARA </a:t>
            </a:r>
            <a:r>
              <a:rPr lang="tr-TR" sz="2400" dirty="0" smtClean="0">
                <a:latin typeface="Chalkduster" panose="03050602040202020205" pitchFamily="66" charset="0"/>
              </a:rPr>
              <a:t>UNIVERSITY FACULTY OF MEDICINE</a:t>
            </a:r>
            <a:endParaRPr lang="tr-TR" sz="2400" dirty="0">
              <a:latin typeface="Chalkduster" panose="03050602040202020205" pitchFamily="66" charset="0"/>
            </a:endParaRPr>
          </a:p>
          <a:p>
            <a:r>
              <a:rPr lang="tr-TR" sz="2400" dirty="0" smtClean="0">
                <a:latin typeface="Chalkduster" panose="03050602040202020205" pitchFamily="66" charset="0"/>
              </a:rPr>
              <a:t>CARDIOVASCULAR SURGERY DEPARTMENT</a:t>
            </a:r>
          </a:p>
          <a:p>
            <a:endParaRPr lang="tr-TR" sz="2400" dirty="0" smtClean="0">
              <a:latin typeface="Chalkduster" panose="03050602040202020205" pitchFamily="66" charset="0"/>
            </a:endParaRPr>
          </a:p>
          <a:p>
            <a:r>
              <a:rPr lang="tr-TR" sz="2000" dirty="0" smtClean="0">
                <a:latin typeface="Chalkduster" panose="03050602040202020205" pitchFamily="66" charset="0"/>
              </a:rPr>
              <a:t>NUR DIKMEN, </a:t>
            </a:r>
            <a:r>
              <a:rPr lang="tr-TR" sz="2000" dirty="0" smtClean="0">
                <a:latin typeface="Chalkduster" panose="03050602040202020205" pitchFamily="66" charset="0"/>
              </a:rPr>
              <a:t>MD. </a:t>
            </a:r>
            <a:endParaRPr lang="tr-TR" sz="2000" dirty="0" smtClean="0">
              <a:latin typeface="Chalkduster" panose="03050602040202020205" pitchFamily="66" charset="0"/>
            </a:endParaRPr>
          </a:p>
          <a:p>
            <a:r>
              <a:rPr lang="tr-TR" sz="2000" dirty="0" err="1" smtClean="0">
                <a:latin typeface="Chalkduster" panose="03050602040202020205" pitchFamily="66" charset="0"/>
              </a:rPr>
              <a:t>CardIovascular</a:t>
            </a:r>
            <a:r>
              <a:rPr lang="tr-TR" sz="2000" dirty="0" smtClean="0">
                <a:latin typeface="Chalkduster" panose="03050602040202020205" pitchFamily="66" charset="0"/>
              </a:rPr>
              <a:t> </a:t>
            </a:r>
            <a:r>
              <a:rPr lang="tr-TR" sz="2000" dirty="0" err="1" smtClean="0">
                <a:latin typeface="Chalkduster" panose="03050602040202020205" pitchFamily="66" charset="0"/>
              </a:rPr>
              <a:t>surgERY</a:t>
            </a:r>
            <a:r>
              <a:rPr lang="tr-TR" sz="2000" dirty="0" smtClean="0">
                <a:latin typeface="Chalkduster" panose="03050602040202020205" pitchFamily="66" charset="0"/>
              </a:rPr>
              <a:t>, CONGENITAL HEART </a:t>
            </a:r>
            <a:r>
              <a:rPr lang="tr-TR" sz="2000" dirty="0" err="1" smtClean="0">
                <a:latin typeface="Chalkduster" panose="03050602040202020205" pitchFamily="66" charset="0"/>
              </a:rPr>
              <a:t>surgeRY</a:t>
            </a:r>
            <a:endParaRPr lang="tr-TR" sz="2000" dirty="0">
              <a:latin typeface="Chalkduster" panose="03050602040202020205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9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820AD68E-C7AE-5649-965D-181C470F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31D1FEF6-2E12-7F44-89D5-B0DE0C964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4606"/>
            <a:ext cx="11172498" cy="3689653"/>
          </a:xfrm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5D96DC0B-5556-A849-A742-3E5C26771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784259"/>
            <a:ext cx="11172497" cy="2816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8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43CB31AF-E32F-B34C-A54F-DA58890A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333ECAC2-7DA5-984A-BCF6-744AA2DFC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0" y="458920"/>
            <a:ext cx="11246069" cy="2599592"/>
          </a:xfrm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33D4146A-EB5E-3643-A35C-AC24EFA0D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1" y="3111062"/>
            <a:ext cx="10499834" cy="34416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95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8295B07-436F-A34F-96BF-8236230C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18982DEE-3D39-8D4E-80A0-B4D9BEDED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26"/>
            <a:ext cx="12192000" cy="3629031"/>
          </a:xfrm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4DE8BAF2-3D0D-DE47-8EDE-38B5820BD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70" y="3552497"/>
            <a:ext cx="4025462" cy="2942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11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127E741F-702F-F044-B087-310062A81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4" y="409912"/>
            <a:ext cx="9610111" cy="5619775"/>
          </a:xfrm>
        </p:spPr>
      </p:pic>
    </p:spTree>
    <p:extLst>
      <p:ext uri="{BB962C8B-B14F-4D97-AF65-F5344CB8AC3E}">
        <p14:creationId xmlns="" xmlns:p14="http://schemas.microsoft.com/office/powerpoint/2010/main" val="29487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AE0CA99F-B419-5B47-A796-A94E23B43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3" y="336331"/>
            <a:ext cx="5188311" cy="6155242"/>
          </a:xfrm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6F216267-EECA-7C4B-845D-AEDF7498B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96" y="336331"/>
            <a:ext cx="5465379" cy="6155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0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DFE20CE-1274-E64F-B726-FC740B24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="" xmlns:a16="http://schemas.microsoft.com/office/drawing/2014/main" id="{E920D74A-6A34-CB42-B86F-C22E3336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8713" cy="6858000"/>
          </a:xfrm>
        </p:spPr>
      </p:pic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C8B40F93-196F-764A-9C2E-18BDFA4FA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13" y="-126868"/>
            <a:ext cx="7083287" cy="356580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5F26309D-8AD1-6C4E-9D25-474804050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06" y="3438939"/>
            <a:ext cx="6616700" cy="3917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57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320E901F-A60C-B14B-8ECC-EDD9774D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" name="İçerik Yer Tutucusu 8">
            <a:extLst>
              <a:ext uri="{FF2B5EF4-FFF2-40B4-BE49-F238E27FC236}">
                <a16:creationId xmlns="" xmlns:a16="http://schemas.microsoft.com/office/drawing/2014/main" id="{7306C1E8-8F42-C043-97E8-00F6B854C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9" y="268016"/>
            <a:ext cx="11511897" cy="6311453"/>
          </a:xfrm>
        </p:spPr>
      </p:pic>
    </p:spTree>
    <p:extLst>
      <p:ext uri="{BB962C8B-B14F-4D97-AF65-F5344CB8AC3E}">
        <p14:creationId xmlns="" xmlns:p14="http://schemas.microsoft.com/office/powerpoint/2010/main" val="23456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3FE86A0D-C4C6-5E4F-8C41-879745A7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E48486AE-EBB4-3142-99E9-430E88C5B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4" y="279370"/>
            <a:ext cx="11340662" cy="6419603"/>
          </a:xfrm>
        </p:spPr>
      </p:pic>
    </p:spTree>
    <p:extLst>
      <p:ext uri="{BB962C8B-B14F-4D97-AF65-F5344CB8AC3E}">
        <p14:creationId xmlns="" xmlns:p14="http://schemas.microsoft.com/office/powerpoint/2010/main" val="2929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CCA2CF3-98C4-884B-B5F4-9B035D16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64CB3C31-37AF-5F4C-88D8-1F60A7C6E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5" y="398456"/>
            <a:ext cx="10431517" cy="5710684"/>
          </a:xfrm>
        </p:spPr>
      </p:pic>
      <p:sp>
        <p:nvSpPr>
          <p:cNvPr id="4" name="3 Metin kutusu"/>
          <p:cNvSpPr txBox="1"/>
          <p:nvPr/>
        </p:nvSpPr>
        <p:spPr>
          <a:xfrm>
            <a:off x="2764221" y="6169629"/>
            <a:ext cx="619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halkduster" panose="03050602040202020205" pitchFamily="66" charset="0"/>
              </a:rPr>
              <a:t>NUR DIKMEN, MD. </a:t>
            </a:r>
          </a:p>
          <a:p>
            <a:r>
              <a:rPr lang="tr-TR" dirty="0" smtClean="0">
                <a:latin typeface="Chalkduster" panose="03050602040202020205" pitchFamily="66" charset="0"/>
              </a:rPr>
              <a:t>CARDIOVASCULAR SURGERY, CONGENITAL HEART SURGERY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224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23130" y="3363310"/>
            <a:ext cx="2743200" cy="7147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200" b="1" dirty="0" smtClean="0"/>
              <a:t>THANK YOU.</a:t>
            </a:r>
            <a:endParaRPr lang="tr-TR" sz="32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2764221" y="6169629"/>
            <a:ext cx="619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halkduster" panose="03050602040202020205" pitchFamily="66" charset="0"/>
              </a:rPr>
              <a:t>NUR DIKMEN, MD. </a:t>
            </a:r>
          </a:p>
          <a:p>
            <a:r>
              <a:rPr lang="tr-TR" dirty="0" smtClean="0">
                <a:latin typeface="Chalkduster" panose="03050602040202020205" pitchFamily="66" charset="0"/>
              </a:rPr>
              <a:t>CARDIOVASCULAR SURGERY, CONGENITAL HEART SURGERY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46B61FA9-0243-A847-A4C2-4EFAB839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CENTRAL VENOUS CATHETERIZATION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3A811AE-D711-6241-B402-AD79FC005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1667, </a:t>
            </a:r>
            <a:r>
              <a:rPr lang="tr-TR" dirty="0" smtClean="0"/>
              <a:t>LOWER_ HUMAN IJV, SHEEP CAROTID ARTERY BLOOD TRANSFUSION</a:t>
            </a:r>
            <a:endParaRPr lang="tr-TR" dirty="0"/>
          </a:p>
          <a:p>
            <a:r>
              <a:rPr lang="tr-TR" dirty="0"/>
              <a:t>1928, WERNER FORSSMANN , 25 </a:t>
            </a:r>
            <a:r>
              <a:rPr lang="tr-TR" dirty="0" smtClean="0"/>
              <a:t>YEAR-OLD </a:t>
            </a:r>
            <a:r>
              <a:rPr lang="tr-TR" dirty="0"/>
              <a:t>, </a:t>
            </a:r>
            <a:r>
              <a:rPr lang="tr-TR" dirty="0" smtClean="0"/>
              <a:t>GERMAN SURGEON, VENOUS </a:t>
            </a:r>
            <a:r>
              <a:rPr lang="tr-TR" dirty="0"/>
              <a:t>CUTDOWN, </a:t>
            </a:r>
            <a:r>
              <a:rPr lang="tr-TR" dirty="0" smtClean="0"/>
              <a:t>LEFT ANTECUBITAL VEIN, 65 </a:t>
            </a:r>
            <a:r>
              <a:rPr lang="tr-TR" dirty="0" err="1" smtClean="0"/>
              <a:t>centimeters</a:t>
            </a:r>
            <a:r>
              <a:rPr lang="tr-TR" dirty="0" smtClean="0"/>
              <a:t> </a:t>
            </a:r>
            <a:r>
              <a:rPr lang="tr-TR" dirty="0" err="1" smtClean="0"/>
              <a:t>catheter</a:t>
            </a:r>
            <a:r>
              <a:rPr lang="tr-TR" dirty="0" smtClean="0"/>
              <a:t> </a:t>
            </a:r>
            <a:r>
              <a:rPr lang="tr-TR" dirty="0" err="1" smtClean="0"/>
              <a:t>insertion</a:t>
            </a:r>
            <a:r>
              <a:rPr lang="tr-TR" dirty="0" smtClean="0"/>
              <a:t>, </a:t>
            </a:r>
            <a:r>
              <a:rPr lang="tr-TR" dirty="0" err="1" smtClean="0"/>
              <a:t>distal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:RA.</a:t>
            </a:r>
            <a:endParaRPr lang="tr-TR" dirty="0"/>
          </a:p>
          <a:p>
            <a:r>
              <a:rPr lang="tr-TR" dirty="0"/>
              <a:t>1956 NOBEL </a:t>
            </a:r>
            <a:r>
              <a:rPr lang="tr-TR" dirty="0" smtClean="0"/>
              <a:t>PRIZE </a:t>
            </a:r>
            <a:endParaRPr lang="tr-TR" dirty="0"/>
          </a:p>
        </p:txBody>
      </p:sp>
      <p:pic>
        <p:nvPicPr>
          <p:cNvPr id="4" name="İçerik Yer Tutucusu 8">
            <a:extLst>
              <a:ext uri="{FF2B5EF4-FFF2-40B4-BE49-F238E27FC236}">
                <a16:creationId xmlns="" xmlns:a16="http://schemas.microsoft.com/office/drawing/2014/main" id="{42EAD060-FEAD-5D46-9477-49ADB0717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46" y="4540469"/>
            <a:ext cx="5956300" cy="15367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2764221" y="6169629"/>
            <a:ext cx="619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halkduster" panose="03050602040202020205" pitchFamily="66" charset="0"/>
              </a:rPr>
              <a:t>NUR DIKMEN, MD. </a:t>
            </a:r>
          </a:p>
          <a:p>
            <a:r>
              <a:rPr lang="tr-TR" dirty="0" smtClean="0">
                <a:latin typeface="Chalkduster" panose="03050602040202020205" pitchFamily="66" charset="0"/>
              </a:rPr>
              <a:t>CARDIOVASCULAR SURGERY, CONGENITAL HEART SURGERY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331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5375245-A41A-F648-8C0B-B438796E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="" xmlns:a16="http://schemas.microsoft.com/office/drawing/2014/main" id="{672B9FEB-0023-0644-A3F9-4181333E2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44"/>
            <a:ext cx="12192000" cy="6116356"/>
          </a:xfrm>
        </p:spPr>
      </p:pic>
      <p:sp>
        <p:nvSpPr>
          <p:cNvPr id="4" name="3 Metin kutusu"/>
          <p:cNvSpPr txBox="1"/>
          <p:nvPr/>
        </p:nvSpPr>
        <p:spPr>
          <a:xfrm>
            <a:off x="2764221" y="6169629"/>
            <a:ext cx="619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halkduster" panose="03050602040202020205" pitchFamily="66" charset="0"/>
              </a:rPr>
              <a:t>NUR DIKMEN, MD. </a:t>
            </a:r>
          </a:p>
          <a:p>
            <a:r>
              <a:rPr lang="tr-TR" dirty="0" smtClean="0">
                <a:latin typeface="Chalkduster" panose="03050602040202020205" pitchFamily="66" charset="0"/>
              </a:rPr>
              <a:t>CARDIOVASCULAR SURGERY, CONGENITAL HEART SURGERY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530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420DD716-A84E-AF40-8F2E-22AE33CCD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6" y="42040"/>
            <a:ext cx="5465277" cy="6074979"/>
          </a:xfrm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0845A281-1BFA-0646-87B5-EB56523A7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90" y="26738"/>
            <a:ext cx="5504338" cy="6090281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2764221" y="6169629"/>
            <a:ext cx="619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halkduster" panose="03050602040202020205" pitchFamily="66" charset="0"/>
              </a:rPr>
              <a:t>NUR DIKMEN, MD. </a:t>
            </a:r>
          </a:p>
          <a:p>
            <a:r>
              <a:rPr lang="tr-TR" dirty="0" smtClean="0">
                <a:latin typeface="Chalkduster" panose="03050602040202020205" pitchFamily="66" charset="0"/>
              </a:rPr>
              <a:t>CARDIOVASCULAR SURGERY, CONGENITAL HEART SURGERY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450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83108D24-DBAC-F24E-8C2D-385C146D4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5" y="195145"/>
            <a:ext cx="10405240" cy="5385883"/>
          </a:xfrm>
        </p:spPr>
      </p:pic>
      <p:pic>
        <p:nvPicPr>
          <p:cNvPr id="6" name="İçerik Yer Tutucusu 4">
            <a:extLst>
              <a:ext uri="{FF2B5EF4-FFF2-40B4-BE49-F238E27FC236}">
                <a16:creationId xmlns="" xmlns:a16="http://schemas.microsoft.com/office/drawing/2014/main" id="{B167EC98-57E8-534E-A7EE-0525FA680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85" y="4319752"/>
            <a:ext cx="4736563" cy="2163748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515007" y="6160334"/>
            <a:ext cx="619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halkduster" panose="03050602040202020205" pitchFamily="66" charset="0"/>
              </a:rPr>
              <a:t>NUR DIKMEN, MD. </a:t>
            </a:r>
          </a:p>
          <a:p>
            <a:r>
              <a:rPr lang="tr-TR" dirty="0" smtClean="0">
                <a:latin typeface="Chalkduster" panose="03050602040202020205" pitchFamily="66" charset="0"/>
              </a:rPr>
              <a:t>CARDIOVASCULAR SURGERY, CONGENITAL HEART SURGERY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4072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İçerik Yer Tutucusu 12">
            <a:extLst>
              <a:ext uri="{FF2B5EF4-FFF2-40B4-BE49-F238E27FC236}">
                <a16:creationId xmlns="" xmlns:a16="http://schemas.microsoft.com/office/drawing/2014/main" id="{1475AC41-5148-4349-BDCD-479567F7A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2" y="68326"/>
            <a:ext cx="2933736" cy="5831898"/>
          </a:xfrm>
        </p:spPr>
      </p:pic>
      <p:pic>
        <p:nvPicPr>
          <p:cNvPr id="15" name="Resim 14">
            <a:extLst>
              <a:ext uri="{FF2B5EF4-FFF2-40B4-BE49-F238E27FC236}">
                <a16:creationId xmlns="" xmlns:a16="http://schemas.microsoft.com/office/drawing/2014/main" id="{57172CDC-F84C-6D41-A8D6-D2C01B8DD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03" y="99856"/>
            <a:ext cx="4140849" cy="5800368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BC7C7CB1-367B-474E-AD2C-90397A33E5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67" y="68326"/>
            <a:ext cx="4083933" cy="5800368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764221" y="6169629"/>
            <a:ext cx="619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halkduster" panose="03050602040202020205" pitchFamily="66" charset="0"/>
              </a:rPr>
              <a:t>NUR DIKMEN, MD. </a:t>
            </a:r>
          </a:p>
          <a:p>
            <a:r>
              <a:rPr lang="tr-TR" dirty="0" smtClean="0">
                <a:latin typeface="Chalkduster" panose="03050602040202020205" pitchFamily="66" charset="0"/>
              </a:rPr>
              <a:t>CARDIOVASCULAR SURGERY, CONGENITAL HEART SURGERY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543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E548133-F3DF-B549-9B37-F7B1C1CF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C189BF22-6E97-8246-B5E6-5001FE18C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44"/>
            <a:ext cx="12192000" cy="6087456"/>
          </a:xfrm>
        </p:spPr>
      </p:pic>
      <p:sp>
        <p:nvSpPr>
          <p:cNvPr id="4" name="3 Metin kutusu"/>
          <p:cNvSpPr txBox="1"/>
          <p:nvPr/>
        </p:nvSpPr>
        <p:spPr>
          <a:xfrm>
            <a:off x="2764221" y="6169629"/>
            <a:ext cx="619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halkduster" panose="03050602040202020205" pitchFamily="66" charset="0"/>
              </a:rPr>
              <a:t>NUR DIKMEN, MD. </a:t>
            </a:r>
          </a:p>
          <a:p>
            <a:r>
              <a:rPr lang="tr-TR" dirty="0" smtClean="0">
                <a:latin typeface="Chalkduster" panose="03050602040202020205" pitchFamily="66" charset="0"/>
              </a:rPr>
              <a:t>CARDIOVASCULAR SURGERY, CONGENITAL HEART SURGERY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540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52B3BF22-E335-AF40-AF1A-07E363A5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18992956-95B4-B849-85D3-604676203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1"/>
            <a:ext cx="10564723" cy="3474354"/>
          </a:xfrm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6A611888-73E1-F047-8DEA-E0C5844B9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3474355"/>
            <a:ext cx="10564723" cy="3105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01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84309E19-4332-1743-B526-59D58E91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E9E20985-1B9B-2045-9CCC-508CCA81B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5" y="0"/>
            <a:ext cx="10825664" cy="2988811"/>
          </a:xfrm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AEB9155B-C749-6B46-9EC2-AF3F21816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6" y="2988811"/>
            <a:ext cx="10678510" cy="3678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76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{C353E141-1773-594F-A964-C6C426181753}tf10001119</Template>
  <TotalTime>1125</TotalTime>
  <Words>157</Words>
  <Application>Microsoft Office PowerPoint</Application>
  <PresentationFormat>Özel</PresentationFormat>
  <Paragraphs>27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Galeri</vt:lpstr>
      <vt:lpstr>Vascular Access techniques </vt:lpstr>
      <vt:lpstr>CENTRAL VENOUS CATHETERIZATION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VASKÜLER PATOLOJİK BOZUKLUKLAR: YENİLİKÇİ YAKLAŞIMLAR</dc:title>
  <dc:creator>Microsoft Office User</dc:creator>
  <cp:lastModifiedBy>user</cp:lastModifiedBy>
  <cp:revision>36</cp:revision>
  <dcterms:created xsi:type="dcterms:W3CDTF">2020-11-01T11:40:48Z</dcterms:created>
  <dcterms:modified xsi:type="dcterms:W3CDTF">2022-11-15T09:19:12Z</dcterms:modified>
</cp:coreProperties>
</file>