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6" r:id="rId4"/>
    <p:sldId id="269" r:id="rId5"/>
    <p:sldId id="285" r:id="rId6"/>
    <p:sldId id="286" r:id="rId7"/>
    <p:sldId id="288" r:id="rId8"/>
    <p:sldId id="28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EAF4"/>
    <a:srgbClr val="00FF00"/>
    <a:srgbClr val="FF99CC"/>
    <a:srgbClr val="FFFF66"/>
    <a:srgbClr val="FF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60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7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8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0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49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71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6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4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48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3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2" y="4421769"/>
            <a:ext cx="793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DEZENFEKSİYON</a:t>
            </a:r>
            <a:endParaRPr lang="tr-TR" sz="4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27628" y="2817947"/>
            <a:ext cx="754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obje veya materyal üzerinde bulunan canlı mikroorganizmaların (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Virüsler ve alt grupları hariç)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formlarının öldürülmesi; 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generatif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yapıları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endosporlar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üzerine etkili değil) ve mikroorganizmaların üremelerinin baskılanması işlemine denir. 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418897" y="1928618"/>
            <a:ext cx="7776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ve antiseptikler, standart hijyen koşullarının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sürdürülmesinde ve enfeksiyon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riski oluşturabilecek patojen mikroorganizmaların ortadan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kaldırılmasında kullanılan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ajanlardır.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mikroorganizmaları 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etkileme derecelerine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etki mekanizmalarına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kimyasal </a:t>
            </a:r>
            <a:r>
              <a:rPr lang="tr-TR" b="1" dirty="0">
                <a:solidFill>
                  <a:srgbClr val="00B0F0"/>
                </a:solidFill>
                <a:latin typeface="Comic Sans MS" panose="030F0702030302020204" pitchFamily="66" charset="0"/>
              </a:rPr>
              <a:t>yapılarına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kullanım 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alanlarına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göre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değişik şekillerde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9512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KİMYASAL YAPILARINA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62743" y="1915886"/>
            <a:ext cx="7710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Fenol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ve fenol bileşikleri: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Krezol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lizol,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hekzaklorofen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Klor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ve klor bileşikleri: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3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KİMYASAL YAPILARINA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62743" y="1915886"/>
            <a:ext cx="7710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İyot ve iyot bileşikleri: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İyodoforlar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povidon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iyot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Aldehitler: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Formaldehid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Gluteraldehid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KİMYASAL YAPILARINA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62743" y="1915886"/>
            <a:ext cx="7710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Alkoller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: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Etil alkol,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isopropil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alkol.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Kuarterner</a:t>
            </a: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amonyum bileşikleri: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Benzalkolyum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klorür 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zefiran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).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6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4" y="406400"/>
            <a:ext cx="7910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KİMYASAL YAPILARINA GÖRE DEZENFEKTANLAR</a:t>
            </a:r>
            <a:endParaRPr lang="tr-T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62743" y="1915886"/>
            <a:ext cx="7710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Amonyum </a:t>
            </a:r>
            <a:r>
              <a:rPr lang="tr-TR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komponentleri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diguanidler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: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Klorheksidin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setrimit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Hidrojen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peroksit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Etilen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oksit</a:t>
            </a:r>
          </a:p>
        </p:txBody>
      </p:sp>
    </p:spTree>
    <p:extLst>
      <p:ext uri="{BB962C8B-B14F-4D97-AF65-F5344CB8AC3E}">
        <p14:creationId xmlns:p14="http://schemas.microsoft.com/office/powerpoint/2010/main" val="13713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252404" y="4097355"/>
            <a:ext cx="7942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Kaynakça:</a:t>
            </a:r>
          </a:p>
          <a:p>
            <a:pPr algn="just"/>
            <a:endParaRPr lang="tr-TR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Ufuk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ABBASOĞLU, Dezenfektanlar: Sınıflama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Amaca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Uygun Kullanım Alanları, 6. Ulusal Sterilizasyon Dezenfeksiyon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Kongresi, 1-5 Nisan 2009, Antalya, Türkiye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Aydın D. Minimal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invaziv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cerrahide enfeksiyon etkenleri. ANKEM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Derg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2008;22(Ek 2):221-8.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Daneyemez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O. Ülkemizde sık kullanılan bazı dezenfektanların mikrobiyolojik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aktivitelerinin tespiti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üzerinde bir araştırma. Ankara Üniversitesi Sağlık Bilimleri Enstitüsü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Lisans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Tezi, Ankara 2000.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Dikbaş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İ, Köksal T. Hareketli protezlerin temizlenmesinde ve dezenfeksiyonunda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kullanılan maddeler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yöntemler. Hacettepe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Dişhekimliği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Fakültesi Dergisi 2005;29(4A):16-27</a:t>
            </a:r>
          </a:p>
        </p:txBody>
      </p:sp>
    </p:spTree>
    <p:extLst>
      <p:ext uri="{BB962C8B-B14F-4D97-AF65-F5344CB8AC3E}">
        <p14:creationId xmlns:p14="http://schemas.microsoft.com/office/powerpoint/2010/main" val="18421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246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Garamond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67</cp:revision>
  <dcterms:created xsi:type="dcterms:W3CDTF">2020-04-05T18:33:59Z</dcterms:created>
  <dcterms:modified xsi:type="dcterms:W3CDTF">2020-05-16T21:10:20Z</dcterms:modified>
</cp:coreProperties>
</file>