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74" r:id="rId3"/>
    <p:sldId id="276" r:id="rId4"/>
    <p:sldId id="269" r:id="rId5"/>
    <p:sldId id="285" r:id="rId6"/>
    <p:sldId id="286" r:id="rId7"/>
    <p:sldId id="288" r:id="rId8"/>
    <p:sldId id="284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CEAF4"/>
    <a:srgbClr val="00FF00"/>
    <a:srgbClr val="FF99CC"/>
    <a:srgbClr val="FFFF66"/>
    <a:srgbClr val="FF0066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64" autoAdjust="0"/>
  </p:normalViewPr>
  <p:slideViewPr>
    <p:cSldViewPr snapToGrid="0">
      <p:cViewPr varScale="1">
        <p:scale>
          <a:sx n="66" d="100"/>
          <a:sy n="66" d="100"/>
        </p:scale>
        <p:origin x="79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88EBA-1DFE-421F-B93B-8FC558BCBAB2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B440D-9466-498D-8198-BD7A8E445A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6602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88EBA-1DFE-421F-B93B-8FC558BCBAB2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B440D-9466-498D-8198-BD7A8E445A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4704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88EBA-1DFE-421F-B93B-8FC558BCBAB2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B440D-9466-498D-8198-BD7A8E445A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9840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88EBA-1DFE-421F-B93B-8FC558BCBAB2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B440D-9466-498D-8198-BD7A8E445A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8903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88EBA-1DFE-421F-B93B-8FC558BCBAB2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B440D-9466-498D-8198-BD7A8E445A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6494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88EBA-1DFE-421F-B93B-8FC558BCBAB2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B440D-9466-498D-8198-BD7A8E445A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9888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88EBA-1DFE-421F-B93B-8FC558BCBAB2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B440D-9466-498D-8198-BD7A8E445A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0710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88EBA-1DFE-421F-B93B-8FC558BCBAB2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B440D-9466-498D-8198-BD7A8E445A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9683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88EBA-1DFE-421F-B93B-8FC558BCBAB2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B440D-9466-498D-8198-BD7A8E445A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8144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88EBA-1DFE-421F-B93B-8FC558BCBAB2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B440D-9466-498D-8198-BD7A8E445A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7489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88EBA-1DFE-421F-B93B-8FC558BCBAB2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B440D-9466-498D-8198-BD7A8E445A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5933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388EBA-1DFE-421F-B93B-8FC558BCBAB2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FB440D-9466-498D-8198-BD7A8E445A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0017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88687" y="188686"/>
            <a:ext cx="10900228" cy="6458857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Oval 5"/>
          <p:cNvSpPr/>
          <p:nvPr/>
        </p:nvSpPr>
        <p:spPr>
          <a:xfrm>
            <a:off x="9813997" y="2322285"/>
            <a:ext cx="2115456" cy="219165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26" name="Picture 2" descr="File:SARS-CoV-2 without background.png - Wikimedia Comm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5567" y="2579153"/>
            <a:ext cx="1672316" cy="167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Dik Üçgen 8"/>
          <p:cNvSpPr/>
          <p:nvPr/>
        </p:nvSpPr>
        <p:spPr>
          <a:xfrm rot="13425672">
            <a:off x="-394953" y="4261268"/>
            <a:ext cx="1169782" cy="1210057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Metin kutusu 6"/>
          <p:cNvSpPr txBox="1"/>
          <p:nvPr/>
        </p:nvSpPr>
        <p:spPr>
          <a:xfrm>
            <a:off x="1262742" y="4421769"/>
            <a:ext cx="79322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4800" b="1" dirty="0" smtClean="0">
                <a:solidFill>
                  <a:schemeClr val="bg1"/>
                </a:solidFill>
                <a:latin typeface="Garamond" panose="02020404030301010803" pitchFamily="18" charset="0"/>
              </a:rPr>
              <a:t>DEZENFEKSİYON</a:t>
            </a:r>
            <a:endParaRPr lang="tr-TR" sz="4800" b="1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753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88687" y="188686"/>
            <a:ext cx="10900228" cy="6458857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Oval 5"/>
          <p:cNvSpPr/>
          <p:nvPr/>
        </p:nvSpPr>
        <p:spPr>
          <a:xfrm>
            <a:off x="9813997" y="2322285"/>
            <a:ext cx="2115456" cy="219165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26" name="Picture 2" descr="File:SARS-CoV-2 without background.png - Wikimedia Comm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5567" y="2579153"/>
            <a:ext cx="1672316" cy="167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Dik Üçgen 8"/>
          <p:cNvSpPr/>
          <p:nvPr/>
        </p:nvSpPr>
        <p:spPr>
          <a:xfrm rot="13425672">
            <a:off x="-394953" y="4261268"/>
            <a:ext cx="1169782" cy="1210057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Dikdörtgen 6"/>
          <p:cNvSpPr/>
          <p:nvPr/>
        </p:nvSpPr>
        <p:spPr>
          <a:xfrm>
            <a:off x="1227628" y="2817947"/>
            <a:ext cx="754742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Bir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obje veya materyal üzerinde bulunan canlı mikroorganizmaların (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Virüsler ve alt grupları hariç) </a:t>
            </a: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vejetatif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formlarının öldürülmesi; (</a:t>
            </a: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generatif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yapıları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(</a:t>
            </a: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endosporlar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) üzerine etkili değil) ve mikroorganizmaların üremelerinin baskılanması işlemine denir. </a:t>
            </a:r>
            <a:endParaRPr lang="tr-TR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1538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88687" y="188686"/>
            <a:ext cx="10900228" cy="6458857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Oval 5"/>
          <p:cNvSpPr/>
          <p:nvPr/>
        </p:nvSpPr>
        <p:spPr>
          <a:xfrm>
            <a:off x="9813997" y="2322285"/>
            <a:ext cx="2115456" cy="219165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26" name="Picture 2" descr="File:SARS-CoV-2 without background.png - Wikimedia Comm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5567" y="2579153"/>
            <a:ext cx="1672316" cy="167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Dik Üçgen 8"/>
          <p:cNvSpPr/>
          <p:nvPr/>
        </p:nvSpPr>
        <p:spPr>
          <a:xfrm rot="13425672">
            <a:off x="-394953" y="4261268"/>
            <a:ext cx="1169782" cy="1210057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" name="Metin kutusu 1"/>
          <p:cNvSpPr txBox="1"/>
          <p:nvPr/>
        </p:nvSpPr>
        <p:spPr>
          <a:xfrm>
            <a:off x="1418897" y="1928618"/>
            <a:ext cx="777613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Dezenfektan ve antiseptikler, standart hijyen koşullarının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sürdürülmesinde ve enfeksiyon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riski oluşturabilecek patojen mikroorganizmaların ortadan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kaldırılmasında kullanılan </a:t>
            </a: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antimikrobiyal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ajanlardır.</a:t>
            </a:r>
          </a:p>
          <a:p>
            <a:pPr algn="just"/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algn="just"/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Dezenfektanlar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;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tr-TR" b="1" dirty="0" smtClean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mikroorganizmaları </a:t>
            </a:r>
            <a:r>
              <a:rPr lang="tr-TR" b="1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etkileme derecelerine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,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tr-TR" b="1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etki mekanizmalarına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, 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tr-TR" b="1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kimyasal </a:t>
            </a:r>
            <a:r>
              <a:rPr lang="tr-TR" b="1" dirty="0">
                <a:solidFill>
                  <a:srgbClr val="00B0F0"/>
                </a:solidFill>
                <a:latin typeface="Comic Sans MS" panose="030F0702030302020204" pitchFamily="66" charset="0"/>
              </a:rPr>
              <a:t>yapılarına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ve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tr-TR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kullanım </a:t>
            </a:r>
            <a:r>
              <a:rPr lang="tr-TR" b="1" dirty="0">
                <a:solidFill>
                  <a:srgbClr val="002060"/>
                </a:solidFill>
                <a:latin typeface="Comic Sans MS" panose="030F0702030302020204" pitchFamily="66" charset="0"/>
              </a:rPr>
              <a:t>alanlarına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göre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değişik şekillerde sınıflandırılır.</a:t>
            </a:r>
          </a:p>
        </p:txBody>
      </p:sp>
    </p:spTree>
    <p:extLst>
      <p:ext uri="{BB962C8B-B14F-4D97-AF65-F5344CB8AC3E}">
        <p14:creationId xmlns:p14="http://schemas.microsoft.com/office/powerpoint/2010/main" val="2951225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88687" y="188686"/>
            <a:ext cx="10900228" cy="6458857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Oval 5"/>
          <p:cNvSpPr/>
          <p:nvPr/>
        </p:nvSpPr>
        <p:spPr>
          <a:xfrm>
            <a:off x="9813997" y="2322285"/>
            <a:ext cx="2115456" cy="219165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26" name="Picture 2" descr="File:SARS-CoV-2 without background.png - Wikimedia Comm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5567" y="2579153"/>
            <a:ext cx="1672316" cy="167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Dik Üçgen 8"/>
          <p:cNvSpPr/>
          <p:nvPr/>
        </p:nvSpPr>
        <p:spPr>
          <a:xfrm rot="13425672">
            <a:off x="-394953" y="4261268"/>
            <a:ext cx="1169782" cy="1210057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Metin kutusu 6"/>
          <p:cNvSpPr txBox="1"/>
          <p:nvPr/>
        </p:nvSpPr>
        <p:spPr>
          <a:xfrm>
            <a:off x="1262744" y="406400"/>
            <a:ext cx="79102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KİMYASAL YAPILARINA GÖRE DEZENFEKTANLAR</a:t>
            </a:r>
            <a:endParaRPr lang="tr-TR" sz="24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1262743" y="1915886"/>
            <a:ext cx="77107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b="1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Fenol </a:t>
            </a:r>
            <a:r>
              <a:rPr lang="tr-TR" b="1" dirty="0">
                <a:solidFill>
                  <a:srgbClr val="FFFF00"/>
                </a:solidFill>
                <a:latin typeface="Comic Sans MS" panose="030F0702030302020204" pitchFamily="66" charset="0"/>
              </a:rPr>
              <a:t>ve fenol bileşikleri: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Krezol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, lizol, </a:t>
            </a: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hekzaklorofen</a:t>
            </a:r>
            <a:endParaRPr lang="tr-TR" b="1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b="1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Klor </a:t>
            </a:r>
            <a:r>
              <a:rPr lang="tr-TR" b="1" dirty="0">
                <a:solidFill>
                  <a:srgbClr val="FFFF00"/>
                </a:solidFill>
                <a:latin typeface="Comic Sans MS" panose="030F0702030302020204" pitchFamily="66" charset="0"/>
              </a:rPr>
              <a:t>ve klor bileşikleri: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Hipoklorit</a:t>
            </a:r>
            <a:endParaRPr lang="tr-TR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1328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88687" y="188686"/>
            <a:ext cx="10900228" cy="6458857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Oval 5"/>
          <p:cNvSpPr/>
          <p:nvPr/>
        </p:nvSpPr>
        <p:spPr>
          <a:xfrm>
            <a:off x="9813997" y="2322285"/>
            <a:ext cx="2115456" cy="219165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26" name="Picture 2" descr="File:SARS-CoV-2 without background.png - Wikimedia Comm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5567" y="2579153"/>
            <a:ext cx="1672316" cy="167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Dik Üçgen 8"/>
          <p:cNvSpPr/>
          <p:nvPr/>
        </p:nvSpPr>
        <p:spPr>
          <a:xfrm rot="13425672">
            <a:off x="-394953" y="4261268"/>
            <a:ext cx="1169782" cy="1210057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Metin kutusu 6"/>
          <p:cNvSpPr txBox="1"/>
          <p:nvPr/>
        </p:nvSpPr>
        <p:spPr>
          <a:xfrm>
            <a:off x="1262744" y="406400"/>
            <a:ext cx="79102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chemeClr val="bg1"/>
                </a:solidFill>
                <a:latin typeface="Comic Sans MS" panose="030F0702030302020204" pitchFamily="66" charset="0"/>
              </a:rPr>
              <a:t>KİMYASAL YAPILARINA GÖRE DEZENFEKTANLAR</a:t>
            </a:r>
            <a:endParaRPr lang="tr-TR" sz="24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1262743" y="1915886"/>
            <a:ext cx="77107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b="1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İyot ve iyot bileşikleri: </a:t>
            </a: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İyodoforlar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, </a:t>
            </a: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povidon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iyot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b="1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Aldehitler: </a:t>
            </a: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Formaldehid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, </a:t>
            </a: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Gluteraldehid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392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88687" y="188686"/>
            <a:ext cx="10900228" cy="6458857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Oval 5"/>
          <p:cNvSpPr/>
          <p:nvPr/>
        </p:nvSpPr>
        <p:spPr>
          <a:xfrm>
            <a:off x="9813997" y="2322285"/>
            <a:ext cx="2115456" cy="219165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26" name="Picture 2" descr="File:SARS-CoV-2 without background.png - Wikimedia Comm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5567" y="2579153"/>
            <a:ext cx="1672316" cy="167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Dik Üçgen 8"/>
          <p:cNvSpPr/>
          <p:nvPr/>
        </p:nvSpPr>
        <p:spPr>
          <a:xfrm rot="13425672">
            <a:off x="-394953" y="4261268"/>
            <a:ext cx="1169782" cy="1210057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Metin kutusu 6"/>
          <p:cNvSpPr txBox="1"/>
          <p:nvPr/>
        </p:nvSpPr>
        <p:spPr>
          <a:xfrm>
            <a:off x="1262744" y="406400"/>
            <a:ext cx="79102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chemeClr val="bg1"/>
                </a:solidFill>
                <a:latin typeface="Comic Sans MS" panose="030F0702030302020204" pitchFamily="66" charset="0"/>
              </a:rPr>
              <a:t>KİMYASAL YAPILARINA GÖRE DEZENFEKTANLAR</a:t>
            </a:r>
            <a:endParaRPr lang="tr-TR" sz="24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1262743" y="1915886"/>
            <a:ext cx="77107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b="1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Alkoller</a:t>
            </a:r>
            <a:r>
              <a:rPr lang="tr-TR" b="1" dirty="0">
                <a:solidFill>
                  <a:srgbClr val="FFFF00"/>
                </a:solidFill>
                <a:latin typeface="Comic Sans MS" panose="030F0702030302020204" pitchFamily="66" charset="0"/>
              </a:rPr>
              <a:t>: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Etil alkol,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isopropil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alkol.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b="1" dirty="0" err="1" smtClean="0">
                <a:solidFill>
                  <a:srgbClr val="FFFF00"/>
                </a:solidFill>
                <a:latin typeface="Comic Sans MS" panose="030F0702030302020204" pitchFamily="66" charset="0"/>
              </a:rPr>
              <a:t>Kuarterner</a:t>
            </a:r>
            <a:r>
              <a:rPr lang="tr-TR" b="1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tr-TR" b="1" dirty="0">
                <a:solidFill>
                  <a:srgbClr val="FFFF00"/>
                </a:solidFill>
                <a:latin typeface="Comic Sans MS" panose="030F0702030302020204" pitchFamily="66" charset="0"/>
              </a:rPr>
              <a:t>amonyum bileşikleri: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Benzalkolyum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klorür (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zefiran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).</a:t>
            </a:r>
            <a:endParaRPr lang="tr-TR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3617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88687" y="188686"/>
            <a:ext cx="10900228" cy="6458857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Oval 5"/>
          <p:cNvSpPr/>
          <p:nvPr/>
        </p:nvSpPr>
        <p:spPr>
          <a:xfrm>
            <a:off x="9813997" y="2322285"/>
            <a:ext cx="2115456" cy="219165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26" name="Picture 2" descr="File:SARS-CoV-2 without background.png - Wikimedia Comm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5567" y="2579153"/>
            <a:ext cx="1672316" cy="167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Dik Üçgen 8"/>
          <p:cNvSpPr/>
          <p:nvPr/>
        </p:nvSpPr>
        <p:spPr>
          <a:xfrm rot="13425672">
            <a:off x="-394953" y="4261268"/>
            <a:ext cx="1169782" cy="1210057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Metin kutusu 6"/>
          <p:cNvSpPr txBox="1"/>
          <p:nvPr/>
        </p:nvSpPr>
        <p:spPr>
          <a:xfrm>
            <a:off x="1262744" y="406400"/>
            <a:ext cx="79102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chemeClr val="bg1"/>
                </a:solidFill>
                <a:latin typeface="Comic Sans MS" panose="030F0702030302020204" pitchFamily="66" charset="0"/>
              </a:rPr>
              <a:t>KİMYASAL YAPILARINA GÖRE DEZENFEKTANLAR</a:t>
            </a:r>
            <a:endParaRPr lang="tr-TR" sz="24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1262743" y="1915886"/>
            <a:ext cx="771071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b="1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Amonyum </a:t>
            </a:r>
            <a:r>
              <a:rPr lang="tr-TR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komponentleri</a:t>
            </a:r>
            <a:r>
              <a:rPr lang="tr-TR" b="1" dirty="0">
                <a:solidFill>
                  <a:srgbClr val="FFFF00"/>
                </a:solidFill>
                <a:latin typeface="Comic Sans MS" panose="030F0702030302020204" pitchFamily="66" charset="0"/>
              </a:rPr>
              <a:t> ve </a:t>
            </a:r>
            <a:r>
              <a:rPr lang="tr-TR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diguanidler</a:t>
            </a:r>
            <a:r>
              <a:rPr lang="tr-TR" b="1" dirty="0">
                <a:solidFill>
                  <a:srgbClr val="FFFF00"/>
                </a:solidFill>
                <a:latin typeface="Comic Sans MS" panose="030F0702030302020204" pitchFamily="66" charset="0"/>
              </a:rPr>
              <a:t>: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Klorheksidin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,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setrimit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b="1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Hidrojen </a:t>
            </a:r>
            <a:r>
              <a:rPr lang="tr-TR" b="1" dirty="0">
                <a:solidFill>
                  <a:srgbClr val="FFFF00"/>
                </a:solidFill>
                <a:latin typeface="Comic Sans MS" panose="030F0702030302020204" pitchFamily="66" charset="0"/>
              </a:rPr>
              <a:t>peroksit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b="1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Etilen </a:t>
            </a:r>
            <a:r>
              <a:rPr lang="tr-TR" b="1" dirty="0">
                <a:solidFill>
                  <a:srgbClr val="FFFF00"/>
                </a:solidFill>
                <a:latin typeface="Comic Sans MS" panose="030F0702030302020204" pitchFamily="66" charset="0"/>
              </a:rPr>
              <a:t>oksit</a:t>
            </a:r>
          </a:p>
        </p:txBody>
      </p:sp>
    </p:spTree>
    <p:extLst>
      <p:ext uri="{BB962C8B-B14F-4D97-AF65-F5344CB8AC3E}">
        <p14:creationId xmlns:p14="http://schemas.microsoft.com/office/powerpoint/2010/main" val="1371390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88687" y="188686"/>
            <a:ext cx="10900228" cy="6458857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200" dirty="0">
              <a:solidFill>
                <a:schemeClr val="bg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9813997" y="2322285"/>
            <a:ext cx="2115456" cy="219165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26" name="Picture 2" descr="File:SARS-CoV-2 without background.png - Wikimedia Comm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5567" y="2579153"/>
            <a:ext cx="1672316" cy="167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Dik Üçgen 8"/>
          <p:cNvSpPr/>
          <p:nvPr/>
        </p:nvSpPr>
        <p:spPr>
          <a:xfrm rot="13425672">
            <a:off x="-394953" y="4261268"/>
            <a:ext cx="1169782" cy="1210057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" name="Metin kutusu 1"/>
          <p:cNvSpPr txBox="1"/>
          <p:nvPr/>
        </p:nvSpPr>
        <p:spPr>
          <a:xfrm>
            <a:off x="1252404" y="4097355"/>
            <a:ext cx="794262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1000" b="1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Kaynakça:</a:t>
            </a:r>
          </a:p>
          <a:p>
            <a:pPr algn="just"/>
            <a:endParaRPr lang="tr-TR" sz="10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tr-TR" sz="10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Ufuk </a:t>
            </a:r>
            <a:r>
              <a:rPr lang="tr-TR" sz="1000" b="1" dirty="0">
                <a:solidFill>
                  <a:schemeClr val="bg1"/>
                </a:solidFill>
                <a:latin typeface="Comic Sans MS" panose="030F0702030302020204" pitchFamily="66" charset="0"/>
              </a:rPr>
              <a:t>ABBASOĞLU, Dezenfektanlar: Sınıflama </a:t>
            </a:r>
            <a:r>
              <a:rPr lang="tr-TR" sz="10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ve Amaca </a:t>
            </a:r>
            <a:r>
              <a:rPr lang="tr-TR" sz="1000" b="1" dirty="0">
                <a:solidFill>
                  <a:schemeClr val="bg1"/>
                </a:solidFill>
                <a:latin typeface="Comic Sans MS" panose="030F0702030302020204" pitchFamily="66" charset="0"/>
              </a:rPr>
              <a:t>Uygun Kullanım Alanları, 6. Ulusal Sterilizasyon Dezenfeksiyon </a:t>
            </a:r>
            <a:r>
              <a:rPr lang="tr-TR" sz="10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Kongresi, 1-5 Nisan 2009, Antalya, Türkiye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tr-TR" sz="1000" b="1" dirty="0">
                <a:solidFill>
                  <a:schemeClr val="bg1"/>
                </a:solidFill>
                <a:latin typeface="Comic Sans MS" panose="030F0702030302020204" pitchFamily="66" charset="0"/>
              </a:rPr>
              <a:t>Aydın D. Minimal </a:t>
            </a:r>
            <a:r>
              <a:rPr lang="tr-TR" sz="10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invaziv</a:t>
            </a:r>
            <a:r>
              <a:rPr lang="tr-TR" sz="1000" b="1" dirty="0">
                <a:solidFill>
                  <a:schemeClr val="bg1"/>
                </a:solidFill>
                <a:latin typeface="Comic Sans MS" panose="030F0702030302020204" pitchFamily="66" charset="0"/>
              </a:rPr>
              <a:t> cerrahide enfeksiyon etkenleri. ANKEM </a:t>
            </a:r>
            <a:r>
              <a:rPr lang="tr-TR" sz="10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Derg</a:t>
            </a:r>
            <a:r>
              <a:rPr lang="tr-TR" sz="1000" b="1" dirty="0">
                <a:solidFill>
                  <a:schemeClr val="bg1"/>
                </a:solidFill>
                <a:latin typeface="Comic Sans MS" panose="030F0702030302020204" pitchFamily="66" charset="0"/>
              </a:rPr>
              <a:t> 2008;22(Ek 2):221-8.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tr-TR" sz="10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Daneyemez</a:t>
            </a:r>
            <a:r>
              <a:rPr lang="tr-TR" sz="10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sz="1000" b="1" dirty="0">
                <a:solidFill>
                  <a:schemeClr val="bg1"/>
                </a:solidFill>
                <a:latin typeface="Comic Sans MS" panose="030F0702030302020204" pitchFamily="66" charset="0"/>
              </a:rPr>
              <a:t>O. Ülkemizde sık kullanılan bazı dezenfektanların mikrobiyolojik </a:t>
            </a:r>
            <a:r>
              <a:rPr lang="tr-TR" sz="10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aktivitelerinin tespiti </a:t>
            </a:r>
            <a:r>
              <a:rPr lang="tr-TR" sz="1000" b="1" dirty="0">
                <a:solidFill>
                  <a:schemeClr val="bg1"/>
                </a:solidFill>
                <a:latin typeface="Comic Sans MS" panose="030F0702030302020204" pitchFamily="66" charset="0"/>
              </a:rPr>
              <a:t>üzerinde bir araştırma. Ankara Üniversitesi Sağlık Bilimleri Enstitüsü </a:t>
            </a:r>
            <a:r>
              <a:rPr lang="tr-TR" sz="10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Yüksek Lisans </a:t>
            </a:r>
            <a:r>
              <a:rPr lang="tr-TR" sz="1000" b="1" dirty="0">
                <a:solidFill>
                  <a:schemeClr val="bg1"/>
                </a:solidFill>
                <a:latin typeface="Comic Sans MS" panose="030F0702030302020204" pitchFamily="66" charset="0"/>
              </a:rPr>
              <a:t>Tezi, Ankara 2000.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tr-TR" sz="10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Dikbaş </a:t>
            </a:r>
            <a:r>
              <a:rPr lang="tr-TR" sz="1000" b="1" dirty="0">
                <a:solidFill>
                  <a:schemeClr val="bg1"/>
                </a:solidFill>
                <a:latin typeface="Comic Sans MS" panose="030F0702030302020204" pitchFamily="66" charset="0"/>
              </a:rPr>
              <a:t>İ, Köksal T. Hareketli protezlerin temizlenmesinde ve dezenfeksiyonunda </a:t>
            </a:r>
            <a:r>
              <a:rPr lang="tr-TR" sz="10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kullanılan maddeler </a:t>
            </a:r>
            <a:r>
              <a:rPr lang="tr-TR" sz="1000" b="1" dirty="0">
                <a:solidFill>
                  <a:schemeClr val="bg1"/>
                </a:solidFill>
                <a:latin typeface="Comic Sans MS" panose="030F0702030302020204" pitchFamily="66" charset="0"/>
              </a:rPr>
              <a:t>ve yöntemler. Hacettepe </a:t>
            </a:r>
            <a:r>
              <a:rPr lang="tr-TR" sz="10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Dişhekimliği</a:t>
            </a:r>
            <a:r>
              <a:rPr lang="tr-TR" sz="1000" b="1" dirty="0">
                <a:solidFill>
                  <a:schemeClr val="bg1"/>
                </a:solidFill>
                <a:latin typeface="Comic Sans MS" panose="030F0702030302020204" pitchFamily="66" charset="0"/>
              </a:rPr>
              <a:t> Fakültesi Dergisi 2005;29(4A):16-27</a:t>
            </a:r>
          </a:p>
        </p:txBody>
      </p:sp>
    </p:spTree>
    <p:extLst>
      <p:ext uri="{BB962C8B-B14F-4D97-AF65-F5344CB8AC3E}">
        <p14:creationId xmlns:p14="http://schemas.microsoft.com/office/powerpoint/2010/main" val="1842122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555</TotalTime>
  <Words>246</Words>
  <Application>Microsoft Office PowerPoint</Application>
  <PresentationFormat>Geniş ekran</PresentationFormat>
  <Paragraphs>28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Comic Sans MS</vt:lpstr>
      <vt:lpstr>Garamond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Dilruba Kılıç</dc:creator>
  <cp:lastModifiedBy>Dilruba Kılıç</cp:lastModifiedBy>
  <cp:revision>67</cp:revision>
  <dcterms:created xsi:type="dcterms:W3CDTF">2020-04-05T18:33:59Z</dcterms:created>
  <dcterms:modified xsi:type="dcterms:W3CDTF">2020-05-16T21:10:20Z</dcterms:modified>
</cp:coreProperties>
</file>