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6" r:id="rId4"/>
    <p:sldId id="269" r:id="rId5"/>
    <p:sldId id="285" r:id="rId6"/>
    <p:sldId id="286" r:id="rId7"/>
    <p:sldId id="288" r:id="rId8"/>
    <p:sldId id="28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EAF4"/>
    <a:srgbClr val="00FF00"/>
    <a:srgbClr val="FF99CC"/>
    <a:srgbClr val="FFFF66"/>
    <a:srgbClr val="FF0066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64" autoAdjust="0"/>
  </p:normalViewPr>
  <p:slideViewPr>
    <p:cSldViewPr snapToGrid="0">
      <p:cViewPr varScale="1">
        <p:scale>
          <a:sx n="66" d="100"/>
          <a:sy n="66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6602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4704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984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8903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6494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98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071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9683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8144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748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5933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0017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262742" y="4421769"/>
            <a:ext cx="7932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DEZENFEKSİYON</a:t>
            </a:r>
            <a:endParaRPr lang="tr-TR" sz="4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5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1227628" y="2817947"/>
            <a:ext cx="75474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Bir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obje veya materyal üzerinde bulunan canlı mikroorganizmaların (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Virüsler ve alt grupları hariç)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vejetatif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formlarının öldürülmesi; (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generatif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yapıları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(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endosporlar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) üzerine etkili değil) ve mikroorganizmaların üremelerinin baskılanması işlemine denir. </a:t>
            </a:r>
            <a:endParaRPr lang="tr-TR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53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Metin kutusu 1"/>
          <p:cNvSpPr txBox="1"/>
          <p:nvPr/>
        </p:nvSpPr>
        <p:spPr>
          <a:xfrm>
            <a:off x="1418897" y="1928618"/>
            <a:ext cx="77761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Dezenfektan ve antiseptikler, standart hijyen koşullarının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sürdürülmesinde ve enfeksiyon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riski oluşturabilecek patojen mikroorganizmaların ortadan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kaldırılmasında kullanılan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antimikrobiyal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ajanlardır.</a:t>
            </a:r>
          </a:p>
          <a:p>
            <a:pPr algn="just"/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Dezenfektanlar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;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mikroorganizmaları </a:t>
            </a:r>
            <a:r>
              <a:rPr lang="tr-TR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etkileme derecelerine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etki mekanizmalarına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kimyasal </a:t>
            </a:r>
            <a:r>
              <a:rPr lang="tr-TR" b="1" dirty="0">
                <a:solidFill>
                  <a:srgbClr val="00B0F0"/>
                </a:solidFill>
                <a:latin typeface="Comic Sans MS" panose="030F0702030302020204" pitchFamily="66" charset="0"/>
              </a:rPr>
              <a:t>yapılarına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ve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kullanım </a:t>
            </a:r>
            <a:r>
              <a:rPr lang="tr-TR" b="1" dirty="0">
                <a:solidFill>
                  <a:srgbClr val="002060"/>
                </a:solidFill>
                <a:latin typeface="Comic Sans MS" panose="030F0702030302020204" pitchFamily="66" charset="0"/>
              </a:rPr>
              <a:t>alanlarına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göre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değişik şekillerde sınıflandırılır.</a:t>
            </a:r>
          </a:p>
        </p:txBody>
      </p:sp>
    </p:spTree>
    <p:extLst>
      <p:ext uri="{BB962C8B-B14F-4D97-AF65-F5344CB8AC3E}">
        <p14:creationId xmlns:p14="http://schemas.microsoft.com/office/powerpoint/2010/main" val="295122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262744" y="406400"/>
            <a:ext cx="79102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KİMYASAL YAPILARINA GÖRE DEZENFEKTANLAR</a:t>
            </a:r>
            <a:endParaRPr lang="tr-T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262743" y="1915886"/>
            <a:ext cx="7710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Fenol </a:t>
            </a:r>
            <a:r>
              <a:rPr lang="tr-TR" b="1" dirty="0">
                <a:solidFill>
                  <a:srgbClr val="FFFF00"/>
                </a:solidFill>
                <a:latin typeface="Comic Sans MS" panose="030F0702030302020204" pitchFamily="66" charset="0"/>
              </a:rPr>
              <a:t>ve fenol bileşikleri: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Krezol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lizol,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hekzaklorofen</a:t>
            </a:r>
            <a:endParaRPr lang="tr-TR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Klor </a:t>
            </a:r>
            <a:r>
              <a:rPr lang="tr-TR" b="1" dirty="0">
                <a:solidFill>
                  <a:srgbClr val="FFFF00"/>
                </a:solidFill>
                <a:latin typeface="Comic Sans MS" panose="030F0702030302020204" pitchFamily="66" charset="0"/>
              </a:rPr>
              <a:t>ve klor bileşikleri: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Hipoklorit</a:t>
            </a:r>
            <a:endParaRPr lang="tr-TR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32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262744" y="406400"/>
            <a:ext cx="79102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KİMYASAL YAPILARINA GÖRE DEZENFEKTANLAR</a:t>
            </a:r>
            <a:endParaRPr lang="tr-T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262743" y="1915886"/>
            <a:ext cx="7710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İyot ve iyot bileşikleri: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İyodoforlar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povidon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iyot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Aldehitler: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Formaldehid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Gluteraldehid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9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262744" y="406400"/>
            <a:ext cx="79102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KİMYASAL YAPILARINA GÖRE DEZENFEKTANLAR</a:t>
            </a:r>
            <a:endParaRPr lang="tr-T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262743" y="1915886"/>
            <a:ext cx="7710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Alkoller</a:t>
            </a:r>
            <a:r>
              <a:rPr lang="tr-TR" b="1" dirty="0">
                <a:solidFill>
                  <a:srgbClr val="FFFF00"/>
                </a:solidFill>
                <a:latin typeface="Comic Sans MS" panose="030F0702030302020204" pitchFamily="66" charset="0"/>
              </a:rPr>
              <a:t>: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Etil alkol,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isopropil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alkol.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b="1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Kuarterner</a:t>
            </a:r>
            <a:r>
              <a:rPr lang="tr-TR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>
                <a:solidFill>
                  <a:srgbClr val="FFFF00"/>
                </a:solidFill>
                <a:latin typeface="Comic Sans MS" panose="030F0702030302020204" pitchFamily="66" charset="0"/>
              </a:rPr>
              <a:t>amonyum bileşikleri: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Benzalkolyum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klorür (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zefiran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).</a:t>
            </a:r>
            <a:endParaRPr lang="tr-TR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61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262744" y="406400"/>
            <a:ext cx="79102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KİMYASAL YAPILARINA GÖRE DEZENFEKTANLAR</a:t>
            </a:r>
            <a:endParaRPr lang="tr-T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262743" y="1915886"/>
            <a:ext cx="77107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Amonyum </a:t>
            </a:r>
            <a:r>
              <a:rPr lang="tr-TR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komponentleri</a:t>
            </a:r>
            <a:r>
              <a:rPr lang="tr-TR" b="1" dirty="0">
                <a:solidFill>
                  <a:srgbClr val="FFFF00"/>
                </a:solidFill>
                <a:latin typeface="Comic Sans MS" panose="030F0702030302020204" pitchFamily="66" charset="0"/>
              </a:rPr>
              <a:t> ve </a:t>
            </a:r>
            <a:r>
              <a:rPr lang="tr-TR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diguanidler</a:t>
            </a:r>
            <a:r>
              <a:rPr lang="tr-TR" b="1" dirty="0">
                <a:solidFill>
                  <a:srgbClr val="FFFF00"/>
                </a:solidFill>
                <a:latin typeface="Comic Sans MS" panose="030F0702030302020204" pitchFamily="66" charset="0"/>
              </a:rPr>
              <a:t>: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Klorheksidin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setrimit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Hidrojen </a:t>
            </a:r>
            <a:r>
              <a:rPr lang="tr-TR" b="1" dirty="0">
                <a:solidFill>
                  <a:srgbClr val="FFFF00"/>
                </a:solidFill>
                <a:latin typeface="Comic Sans MS" panose="030F0702030302020204" pitchFamily="66" charset="0"/>
              </a:rPr>
              <a:t>peroksit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Etilen </a:t>
            </a:r>
            <a:r>
              <a:rPr lang="tr-TR" b="1" dirty="0">
                <a:solidFill>
                  <a:srgbClr val="FFFF00"/>
                </a:solidFill>
                <a:latin typeface="Comic Sans MS" panose="030F0702030302020204" pitchFamily="66" charset="0"/>
              </a:rPr>
              <a:t>oksit</a:t>
            </a:r>
          </a:p>
        </p:txBody>
      </p:sp>
    </p:spTree>
    <p:extLst>
      <p:ext uri="{BB962C8B-B14F-4D97-AF65-F5344CB8AC3E}">
        <p14:creationId xmlns:p14="http://schemas.microsoft.com/office/powerpoint/2010/main" val="137139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200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Metin kutusu 1"/>
          <p:cNvSpPr txBox="1"/>
          <p:nvPr/>
        </p:nvSpPr>
        <p:spPr>
          <a:xfrm>
            <a:off x="1252404" y="4097355"/>
            <a:ext cx="79426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10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Kaynakça:</a:t>
            </a:r>
          </a:p>
          <a:p>
            <a:pPr algn="just"/>
            <a:endParaRPr lang="tr-TR" sz="1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Ufuk 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ABBASOĞLU, Dezenfektanlar: Sınıflama </a:t>
            </a: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ve Amaca 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Uygun Kullanım Alanları, 6. Ulusal Sterilizasyon Dezenfeksiyon </a:t>
            </a: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Kongresi, 1-5 Nisan 2009, Antalya, Türkiye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Aydın D. Minimal </a:t>
            </a:r>
            <a:r>
              <a:rPr lang="tr-TR" sz="10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invaziv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cerrahide enfeksiyon etkenleri. ANKEM </a:t>
            </a:r>
            <a:r>
              <a:rPr lang="tr-TR" sz="10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Derg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2008;22(Ek 2):221-8.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tr-TR" sz="1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Daneyemez</a:t>
            </a: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O. Ülkemizde sık kullanılan bazı dezenfektanların mikrobiyolojik </a:t>
            </a: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aktivitelerinin tespiti 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üzerinde bir araştırma. Ankara Üniversitesi Sağlık Bilimleri Enstitüsü </a:t>
            </a: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Yüksek Lisans 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Tezi, Ankara 2000.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Dikbaş 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İ, Köksal T. Hareketli protezlerin temizlenmesinde ve dezenfeksiyonunda </a:t>
            </a: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kullanılan maddeler 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ve yöntemler. Hacettepe </a:t>
            </a:r>
            <a:r>
              <a:rPr lang="tr-TR" sz="10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Dişhekimliği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Fakültesi Dergisi 2005;29(4A):16-27</a:t>
            </a:r>
          </a:p>
        </p:txBody>
      </p:sp>
    </p:spTree>
    <p:extLst>
      <p:ext uri="{BB962C8B-B14F-4D97-AF65-F5344CB8AC3E}">
        <p14:creationId xmlns:p14="http://schemas.microsoft.com/office/powerpoint/2010/main" val="184212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246</Words>
  <Application>Microsoft Office PowerPoint</Application>
  <PresentationFormat>Geniş ekran</PresentationFormat>
  <Paragraphs>28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Garamond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Dilruba Kılıç</dc:creator>
  <cp:lastModifiedBy>Dilruba Kılıç</cp:lastModifiedBy>
  <cp:revision>67</cp:revision>
  <dcterms:created xsi:type="dcterms:W3CDTF">2020-04-05T18:33:59Z</dcterms:created>
  <dcterms:modified xsi:type="dcterms:W3CDTF">2020-05-16T21:10:20Z</dcterms:modified>
</cp:coreProperties>
</file>