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79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74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41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32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250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32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88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93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42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16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38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4F029-4195-462A-B07D-7F28649D857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0D93C-C681-42EE-B4B7-1FE0B35E2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0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83568" y="404664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Olay Örnekleri</a:t>
            </a:r>
            <a:endParaRPr lang="tr-TR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83568" y="1412776"/>
            <a:ext cx="63367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Nükleer reaktörde güvenlik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sorunu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Uzunca bir süre kullanıldığı için artık kullanılmaması gereken bir reaktörün kullanım izni bakımının yapılması ve güvenlik kontrollerinin yapılması şartıyla uzatıldı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Ancak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sonraki dönemde reaktörde güvenlik sorunları tespit edildi.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güvenlik sorunları tahmin edebileceğiniz gibi reaktör bakımının yöntemine uygun yapılmamasından ve güvenlik kontrollerinin yapılmamasından kaynaklandı. </a:t>
            </a:r>
          </a:p>
        </p:txBody>
      </p:sp>
    </p:spTree>
    <p:extLst>
      <p:ext uri="{BB962C8B-B14F-4D97-AF65-F5344CB8AC3E}">
        <p14:creationId xmlns:p14="http://schemas.microsoft.com/office/powerpoint/2010/main" val="1911246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827584" y="620688"/>
            <a:ext cx="712879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Tsunami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riski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Japonya’da bir işletme kurulurken geçmiş verilere dayanarak en fazla dalga boyunun 6 m olabileceği tahmin edilmiştir.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Ancak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tahminde geçmişte bölgede yaşanan tüm depremler dikkate alınmamıştır.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Şirketin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güvenlik uzmanı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tsunami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yüksekliğinin tasarımda dikkate alınandan daha yüksek olabileceği konusunda uyardı ve uyarısı dikkate alınmadı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Gerçekten de işletmeyi vuran dalgaların yüksekliği 14 metreydi.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49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55576" y="548680"/>
            <a:ext cx="69847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Çipde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sorun yok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1994’ün sonlarında Intel tarafından üretilen yeni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pentium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mikroişlemcinin hatalı olduğu gazetelerde haber oldu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dönemde dünyada üretilen kişisel bilgisayarların %80’ninde bu mikroişlemci kullanılıyordu.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Mikroişlemcinin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hatalı olup olmadığı test edildi.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Hatalı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olduğu belirlendi. </a:t>
            </a:r>
          </a:p>
        </p:txBody>
      </p:sp>
    </p:spTree>
    <p:extLst>
      <p:ext uri="{BB962C8B-B14F-4D97-AF65-F5344CB8AC3E}">
        <p14:creationId xmlns:p14="http://schemas.microsoft.com/office/powerpoint/2010/main" val="358110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764704"/>
            <a:ext cx="67687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ve B sayısı virgüllü sayılar olmak üzere A sayısı ile B sayısını çarpıp B sayısına böldüğümüzde A farklı çıkıyordu.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Belirlenen hata önemli bir hata idi. Intel bu raporu inkar etti ve </a:t>
            </a:r>
            <a:r>
              <a:rPr lang="tr-TR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çipde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sorun yok dedi.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Daha sonra önemsiz bir sorun var değiştirmek isteyenlerinkini değiştirelim dedi.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çipler 2 milyon bilgisayar ile satılmıştı. Haberlerde çıktıktan sonra Intel problemin farkındaydı ve sonraki versiyonları düzeltmişti.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9717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827584" y="764704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Ama önemsiz hata diyerek hatalı versiyonu satmayı da sürdürdü ve hatalı stokları tüketti.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Müşterilerdeki hatalı çipler değiştirildi.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Intel bu problemi çözmek için 475 milyon dolar harcadı.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Intel problemin hemen düzeltilmesi gerektiğini ve problemin önemli olup olmadığına </a:t>
            </a:r>
            <a:r>
              <a:rPr lang="tr-TR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Intelin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değil tüketicinin karar vereceğini bu olaydan öğrendi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7489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269</Words>
  <Application>Microsoft Office PowerPoint</Application>
  <PresentationFormat>Ekran Gösterisi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1</cp:revision>
  <dcterms:created xsi:type="dcterms:W3CDTF">2018-10-19T01:01:42Z</dcterms:created>
  <dcterms:modified xsi:type="dcterms:W3CDTF">2018-10-19T01:10:08Z</dcterms:modified>
</cp:coreProperties>
</file>