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2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25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71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81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32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3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32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98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14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49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4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F090-DF4C-411A-A76B-3EF1F801C749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C527E-B874-44BB-A69A-2FC72DD001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27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Kayıt Tutma Ders 8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99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Sosyal İnceleme Raporunda “Kullanılan Kaynaklar ve Bilgi Toplama Yolları” Altbölümü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95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SİR’in</a:t>
            </a:r>
            <a:r>
              <a:rPr lang="tr-TR" dirty="0" smtClean="0"/>
              <a:t> oluşturulmasında kaynak kullanma ve bilgi  toplama yaşamsal öneme sahip bir süreçtir. Sistem kuramı ve ekolojik görüşe göre bilgilerin toplanması için üç yol bulunmaktadır: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65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Birinci yol, görüşme (mülakat), kayıt formu doldurma, kendini tanıtma, rol oynama, mektup yazma, tümce tamamlama testi ve davranış ölçekleri gibi “sözlü/yazılı” ve “</a:t>
            </a:r>
            <a:r>
              <a:rPr lang="tr-TR" dirty="0" err="1" smtClean="0"/>
              <a:t>projektif</a:t>
            </a:r>
            <a:r>
              <a:rPr lang="tr-TR" dirty="0" smtClean="0"/>
              <a:t>/ </a:t>
            </a:r>
            <a:r>
              <a:rPr lang="tr-TR" dirty="0" err="1" smtClean="0"/>
              <a:t>projektif</a:t>
            </a:r>
            <a:r>
              <a:rPr lang="tr-TR" dirty="0" smtClean="0"/>
              <a:t> olmayan” biçimlerde kendini gösteren “soru sorma” yoludur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1415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İkinci yol, gözlemdir. Sistem kuramında sistemleri doğal ortamlarda gözlemek esas olduğundan çocuğun ve ailenin içinde yaşadığı toplumsal-kültürel çevre, mahalle ve aileyi gözlemek üzere mahalle ve ev ziyaretlerinin bilgi toplamada vazgeçilmez bir yeri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731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Geniş ekran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Kayıt Tutma Ders 8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Kayıt Tutma Ders 8</dc:title>
  <dc:creator>elif gokceaeslan</dc:creator>
  <cp:lastModifiedBy>elif gokceaeslan</cp:lastModifiedBy>
  <cp:revision>1</cp:revision>
  <dcterms:created xsi:type="dcterms:W3CDTF">2020-03-16T12:11:08Z</dcterms:created>
  <dcterms:modified xsi:type="dcterms:W3CDTF">2020-03-16T12:11:26Z</dcterms:modified>
</cp:coreProperties>
</file>