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8"/>
  </p:notesMasterIdLst>
  <p:sldIdLst>
    <p:sldId id="256" r:id="rId2"/>
    <p:sldId id="257" r:id="rId3"/>
    <p:sldId id="258" r:id="rId4"/>
    <p:sldId id="259" r:id="rId5"/>
    <p:sldId id="260" r:id="rId6"/>
    <p:sldId id="261" r:id="rId7"/>
  </p:sldIdLst>
  <p:sldSz cx="13004800" cy="97536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kumimoji="0" sz="4000" b="0" i="0" u="none" strike="noStrike" cap="none" spc="0" normalizeH="0" baseline="0">
        <a:ln>
          <a:noFill/>
        </a:ln>
        <a:solidFill>
          <a:srgbClr val="858585"/>
        </a:solidFill>
        <a:effectLst/>
        <a:uFillTx/>
        <a:latin typeface="+mn-lt"/>
        <a:ea typeface="+mn-ea"/>
        <a:cs typeface="+mn-cs"/>
        <a:sym typeface="Marker Felt"/>
      </a:defRPr>
    </a:lvl1pPr>
    <a:lvl2pPr marL="0" marR="0" indent="0" algn="ctr" defTabSz="584200" rtl="0" fontAlgn="auto" latinLnBrk="0" hangingPunct="0">
      <a:lnSpc>
        <a:spcPct val="100000"/>
      </a:lnSpc>
      <a:spcBef>
        <a:spcPts val="0"/>
      </a:spcBef>
      <a:spcAft>
        <a:spcPts val="0"/>
      </a:spcAft>
      <a:buClrTx/>
      <a:buSzTx/>
      <a:buFontTx/>
      <a:buNone/>
      <a:tabLst/>
      <a:defRPr kumimoji="0" sz="4000" b="0" i="0" u="none" strike="noStrike" cap="none" spc="0" normalizeH="0" baseline="0">
        <a:ln>
          <a:noFill/>
        </a:ln>
        <a:solidFill>
          <a:srgbClr val="858585"/>
        </a:solidFill>
        <a:effectLst/>
        <a:uFillTx/>
        <a:latin typeface="+mn-lt"/>
        <a:ea typeface="+mn-ea"/>
        <a:cs typeface="+mn-cs"/>
        <a:sym typeface="Marker Felt"/>
      </a:defRPr>
    </a:lvl2pPr>
    <a:lvl3pPr marL="0" marR="0" indent="0" algn="ctr" defTabSz="584200" rtl="0" fontAlgn="auto" latinLnBrk="0" hangingPunct="0">
      <a:lnSpc>
        <a:spcPct val="100000"/>
      </a:lnSpc>
      <a:spcBef>
        <a:spcPts val="0"/>
      </a:spcBef>
      <a:spcAft>
        <a:spcPts val="0"/>
      </a:spcAft>
      <a:buClrTx/>
      <a:buSzTx/>
      <a:buFontTx/>
      <a:buNone/>
      <a:tabLst/>
      <a:defRPr kumimoji="0" sz="4000" b="0" i="0" u="none" strike="noStrike" cap="none" spc="0" normalizeH="0" baseline="0">
        <a:ln>
          <a:noFill/>
        </a:ln>
        <a:solidFill>
          <a:srgbClr val="858585"/>
        </a:solidFill>
        <a:effectLst/>
        <a:uFillTx/>
        <a:latin typeface="+mn-lt"/>
        <a:ea typeface="+mn-ea"/>
        <a:cs typeface="+mn-cs"/>
        <a:sym typeface="Marker Felt"/>
      </a:defRPr>
    </a:lvl3pPr>
    <a:lvl4pPr marL="0" marR="0" indent="0" algn="ctr" defTabSz="584200" rtl="0" fontAlgn="auto" latinLnBrk="0" hangingPunct="0">
      <a:lnSpc>
        <a:spcPct val="100000"/>
      </a:lnSpc>
      <a:spcBef>
        <a:spcPts val="0"/>
      </a:spcBef>
      <a:spcAft>
        <a:spcPts val="0"/>
      </a:spcAft>
      <a:buClrTx/>
      <a:buSzTx/>
      <a:buFontTx/>
      <a:buNone/>
      <a:tabLst/>
      <a:defRPr kumimoji="0" sz="4000" b="0" i="0" u="none" strike="noStrike" cap="none" spc="0" normalizeH="0" baseline="0">
        <a:ln>
          <a:noFill/>
        </a:ln>
        <a:solidFill>
          <a:srgbClr val="858585"/>
        </a:solidFill>
        <a:effectLst/>
        <a:uFillTx/>
        <a:latin typeface="+mn-lt"/>
        <a:ea typeface="+mn-ea"/>
        <a:cs typeface="+mn-cs"/>
        <a:sym typeface="Marker Felt"/>
      </a:defRPr>
    </a:lvl4pPr>
    <a:lvl5pPr marL="0" marR="0" indent="0" algn="ctr" defTabSz="584200" rtl="0" fontAlgn="auto" latinLnBrk="0" hangingPunct="0">
      <a:lnSpc>
        <a:spcPct val="100000"/>
      </a:lnSpc>
      <a:spcBef>
        <a:spcPts val="0"/>
      </a:spcBef>
      <a:spcAft>
        <a:spcPts val="0"/>
      </a:spcAft>
      <a:buClrTx/>
      <a:buSzTx/>
      <a:buFontTx/>
      <a:buNone/>
      <a:tabLst/>
      <a:defRPr kumimoji="0" sz="4000" b="0" i="0" u="none" strike="noStrike" cap="none" spc="0" normalizeH="0" baseline="0">
        <a:ln>
          <a:noFill/>
        </a:ln>
        <a:solidFill>
          <a:srgbClr val="858585"/>
        </a:solidFill>
        <a:effectLst/>
        <a:uFillTx/>
        <a:latin typeface="+mn-lt"/>
        <a:ea typeface="+mn-ea"/>
        <a:cs typeface="+mn-cs"/>
        <a:sym typeface="Marker Felt"/>
      </a:defRPr>
    </a:lvl5pPr>
    <a:lvl6pPr marL="0" marR="0" indent="0" algn="ctr" defTabSz="584200" rtl="0" fontAlgn="auto" latinLnBrk="0" hangingPunct="0">
      <a:lnSpc>
        <a:spcPct val="100000"/>
      </a:lnSpc>
      <a:spcBef>
        <a:spcPts val="0"/>
      </a:spcBef>
      <a:spcAft>
        <a:spcPts val="0"/>
      </a:spcAft>
      <a:buClrTx/>
      <a:buSzTx/>
      <a:buFontTx/>
      <a:buNone/>
      <a:tabLst/>
      <a:defRPr kumimoji="0" sz="4000" b="0" i="0" u="none" strike="noStrike" cap="none" spc="0" normalizeH="0" baseline="0">
        <a:ln>
          <a:noFill/>
        </a:ln>
        <a:solidFill>
          <a:srgbClr val="858585"/>
        </a:solidFill>
        <a:effectLst/>
        <a:uFillTx/>
        <a:latin typeface="+mn-lt"/>
        <a:ea typeface="+mn-ea"/>
        <a:cs typeface="+mn-cs"/>
        <a:sym typeface="Marker Felt"/>
      </a:defRPr>
    </a:lvl6pPr>
    <a:lvl7pPr marL="0" marR="0" indent="0" algn="ctr" defTabSz="584200" rtl="0" fontAlgn="auto" latinLnBrk="0" hangingPunct="0">
      <a:lnSpc>
        <a:spcPct val="100000"/>
      </a:lnSpc>
      <a:spcBef>
        <a:spcPts val="0"/>
      </a:spcBef>
      <a:spcAft>
        <a:spcPts val="0"/>
      </a:spcAft>
      <a:buClrTx/>
      <a:buSzTx/>
      <a:buFontTx/>
      <a:buNone/>
      <a:tabLst/>
      <a:defRPr kumimoji="0" sz="4000" b="0" i="0" u="none" strike="noStrike" cap="none" spc="0" normalizeH="0" baseline="0">
        <a:ln>
          <a:noFill/>
        </a:ln>
        <a:solidFill>
          <a:srgbClr val="858585"/>
        </a:solidFill>
        <a:effectLst/>
        <a:uFillTx/>
        <a:latin typeface="+mn-lt"/>
        <a:ea typeface="+mn-ea"/>
        <a:cs typeface="+mn-cs"/>
        <a:sym typeface="Marker Felt"/>
      </a:defRPr>
    </a:lvl7pPr>
    <a:lvl8pPr marL="0" marR="0" indent="0" algn="ctr" defTabSz="584200" rtl="0" fontAlgn="auto" latinLnBrk="0" hangingPunct="0">
      <a:lnSpc>
        <a:spcPct val="100000"/>
      </a:lnSpc>
      <a:spcBef>
        <a:spcPts val="0"/>
      </a:spcBef>
      <a:spcAft>
        <a:spcPts val="0"/>
      </a:spcAft>
      <a:buClrTx/>
      <a:buSzTx/>
      <a:buFontTx/>
      <a:buNone/>
      <a:tabLst/>
      <a:defRPr kumimoji="0" sz="4000" b="0" i="0" u="none" strike="noStrike" cap="none" spc="0" normalizeH="0" baseline="0">
        <a:ln>
          <a:noFill/>
        </a:ln>
        <a:solidFill>
          <a:srgbClr val="858585"/>
        </a:solidFill>
        <a:effectLst/>
        <a:uFillTx/>
        <a:latin typeface="+mn-lt"/>
        <a:ea typeface="+mn-ea"/>
        <a:cs typeface="+mn-cs"/>
        <a:sym typeface="Marker Felt"/>
      </a:defRPr>
    </a:lvl8pPr>
    <a:lvl9pPr marL="0" marR="0" indent="0" algn="ctr" defTabSz="584200" rtl="0" fontAlgn="auto" latinLnBrk="0" hangingPunct="0">
      <a:lnSpc>
        <a:spcPct val="100000"/>
      </a:lnSpc>
      <a:spcBef>
        <a:spcPts val="0"/>
      </a:spcBef>
      <a:spcAft>
        <a:spcPts val="0"/>
      </a:spcAft>
      <a:buClrTx/>
      <a:buSzTx/>
      <a:buFontTx/>
      <a:buNone/>
      <a:tabLst/>
      <a:defRPr kumimoji="0" sz="4000" b="0" i="0" u="none" strike="noStrike" cap="none" spc="0" normalizeH="0" baseline="0">
        <a:ln>
          <a:noFill/>
        </a:ln>
        <a:solidFill>
          <a:srgbClr val="858585"/>
        </a:solidFill>
        <a:effectLst/>
        <a:uFillTx/>
        <a:latin typeface="+mn-lt"/>
        <a:ea typeface="+mn-ea"/>
        <a:cs typeface="+mn-cs"/>
        <a:sym typeface="Marker Felt"/>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858585"/>
        </a:fontRef>
        <a:srgbClr val="858585"/>
      </a:tcTxStyle>
      <a:tcStyle>
        <a:tcBdr>
          <a:left>
            <a:ln w="12700" cap="flat">
              <a:solidFill>
                <a:srgbClr val="4780AA"/>
              </a:solidFill>
              <a:prstDash val="solid"/>
              <a:miter lim="400000"/>
            </a:ln>
          </a:left>
          <a:right>
            <a:ln w="12700" cap="flat">
              <a:solidFill>
                <a:srgbClr val="4780AA"/>
              </a:solidFill>
              <a:prstDash val="solid"/>
              <a:miter lim="400000"/>
            </a:ln>
          </a:right>
          <a:top>
            <a:ln w="12700" cap="flat">
              <a:solidFill>
                <a:srgbClr val="4780AA"/>
              </a:solidFill>
              <a:prstDash val="solid"/>
              <a:miter lim="400000"/>
            </a:ln>
          </a:top>
          <a:bottom>
            <a:ln w="12700" cap="flat">
              <a:solidFill>
                <a:srgbClr val="4780AA"/>
              </a:solidFill>
              <a:prstDash val="solid"/>
              <a:miter lim="400000"/>
            </a:ln>
          </a:bottom>
          <a:insideH>
            <a:ln w="12700" cap="flat">
              <a:solidFill>
                <a:srgbClr val="4780AA"/>
              </a:solidFill>
              <a:prstDash val="solid"/>
              <a:miter lim="400000"/>
            </a:ln>
          </a:insideH>
          <a:insideV>
            <a:ln w="12700" cap="flat">
              <a:solidFill>
                <a:srgbClr val="4780AA"/>
              </a:solidFill>
              <a:prstDash val="solid"/>
              <a:miter lim="400000"/>
            </a:ln>
          </a:insideV>
        </a:tcBdr>
        <a:fill>
          <a:noFill/>
        </a:fill>
      </a:tcStyle>
    </a:wholeTbl>
    <a:band2H>
      <a:tcTxStyle/>
      <a:tcStyle>
        <a:tcBdr/>
        <a:fill>
          <a:solidFill>
            <a:srgbClr val="B9C4C8">
              <a:alpha val="30000"/>
            </a:srgbClr>
          </a:solidFill>
        </a:fill>
      </a:tcStyle>
    </a:band2H>
    <a:firstCol>
      <a:tcTxStyle b="off" i="off">
        <a:fontRef idx="minor">
          <a:srgbClr val="FFFFFF"/>
        </a:fontRef>
        <a:srgbClr val="FFFFFF"/>
      </a:tcTxStyle>
      <a:tcStyle>
        <a:tcBdr>
          <a:left>
            <a:ln w="12700" cap="flat">
              <a:solidFill>
                <a:srgbClr val="4780AA"/>
              </a:solidFill>
              <a:prstDash val="solid"/>
              <a:miter lim="400000"/>
            </a:ln>
          </a:left>
          <a:right>
            <a:ln w="12700" cap="flat">
              <a:solidFill>
                <a:srgbClr val="4780AA"/>
              </a:solidFill>
              <a:prstDash val="solid"/>
              <a:miter lim="400000"/>
            </a:ln>
          </a:right>
          <a:top>
            <a:ln w="12700" cap="flat">
              <a:solidFill>
                <a:srgbClr val="4780AA"/>
              </a:solidFill>
              <a:prstDash val="solid"/>
              <a:miter lim="400000"/>
            </a:ln>
          </a:top>
          <a:bottom>
            <a:ln w="12700" cap="flat">
              <a:solidFill>
                <a:srgbClr val="4780AA"/>
              </a:solidFill>
              <a:prstDash val="solid"/>
              <a:miter lim="400000"/>
            </a:ln>
          </a:bottom>
          <a:insideH>
            <a:ln w="12700" cap="flat">
              <a:solidFill>
                <a:srgbClr val="4780AA"/>
              </a:solidFill>
              <a:prstDash val="solid"/>
              <a:miter lim="400000"/>
            </a:ln>
          </a:insideH>
          <a:insideV>
            <a:ln w="12700" cap="flat">
              <a:solidFill>
                <a:srgbClr val="4780AA"/>
              </a:solidFill>
              <a:prstDash val="solid"/>
              <a:miter lim="400000"/>
            </a:ln>
          </a:insideV>
        </a:tcBdr>
        <a:fill>
          <a:solidFill>
            <a:schemeClr val="accent1">
              <a:hueOff val="-313507"/>
              <a:satOff val="34334"/>
              <a:lumOff val="-8266"/>
              <a:alpha val="62000"/>
            </a:schemeClr>
          </a:solidFill>
        </a:fill>
      </a:tcStyle>
    </a:firstCol>
    <a:lastRow>
      <a:tcTxStyle b="off" i="off">
        <a:fontRef idx="minor">
          <a:srgbClr val="45A7DE"/>
        </a:fontRef>
        <a:srgbClr val="45A7DE"/>
      </a:tcTxStyle>
      <a:tcStyle>
        <a:tcBdr>
          <a:left>
            <a:ln w="12700" cap="flat">
              <a:solidFill>
                <a:srgbClr val="4780AA"/>
              </a:solidFill>
              <a:prstDash val="solid"/>
              <a:miter lim="400000"/>
            </a:ln>
          </a:left>
          <a:right>
            <a:ln w="12700" cap="flat">
              <a:solidFill>
                <a:srgbClr val="4780AA"/>
              </a:solidFill>
              <a:prstDash val="solid"/>
              <a:miter lim="400000"/>
            </a:ln>
          </a:right>
          <a:top>
            <a:ln w="25400" cap="flat">
              <a:solidFill>
                <a:srgbClr val="4780AA"/>
              </a:solidFill>
              <a:prstDash val="solid"/>
              <a:miter lim="400000"/>
            </a:ln>
          </a:top>
          <a:bottom>
            <a:ln w="12700" cap="flat">
              <a:solidFill>
                <a:srgbClr val="4780AA"/>
              </a:solidFill>
              <a:prstDash val="solid"/>
              <a:miter lim="400000"/>
            </a:ln>
          </a:bottom>
          <a:insideH>
            <a:ln w="12700" cap="flat">
              <a:solidFill>
                <a:srgbClr val="4780AA"/>
              </a:solidFill>
              <a:prstDash val="solid"/>
              <a:miter lim="400000"/>
            </a:ln>
          </a:insideH>
          <a:insideV>
            <a:ln w="12700" cap="flat">
              <a:solidFill>
                <a:srgbClr val="4780AA"/>
              </a:solidFill>
              <a:prstDash val="solid"/>
              <a:miter lim="400000"/>
            </a:ln>
          </a:insideV>
        </a:tcBdr>
        <a:fill>
          <a:noFill/>
        </a:fill>
      </a:tcStyle>
    </a:lastRow>
    <a:firstRow>
      <a:tcTxStyle b="off" i="off">
        <a:fontRef idx="minor">
          <a:srgbClr val="FFFFFF"/>
        </a:fontRef>
        <a:srgbClr val="FFFFFF"/>
      </a:tcTxStyle>
      <a:tcStyle>
        <a:tcBdr>
          <a:left>
            <a:ln w="12700" cap="flat">
              <a:solidFill>
                <a:srgbClr val="4780AA"/>
              </a:solidFill>
              <a:prstDash val="solid"/>
              <a:miter lim="400000"/>
            </a:ln>
          </a:left>
          <a:right>
            <a:ln w="12700" cap="flat">
              <a:solidFill>
                <a:srgbClr val="4780AA"/>
              </a:solidFill>
              <a:prstDash val="solid"/>
              <a:miter lim="400000"/>
            </a:ln>
          </a:right>
          <a:top>
            <a:ln w="12700" cap="flat">
              <a:solidFill>
                <a:srgbClr val="4780AA"/>
              </a:solidFill>
              <a:prstDash val="solid"/>
              <a:miter lim="400000"/>
            </a:ln>
          </a:top>
          <a:bottom>
            <a:ln w="12700" cap="flat">
              <a:solidFill>
                <a:srgbClr val="4780AA"/>
              </a:solidFill>
              <a:prstDash val="solid"/>
              <a:miter lim="400000"/>
            </a:ln>
          </a:bottom>
          <a:insideH>
            <a:ln w="12700" cap="flat">
              <a:solidFill>
                <a:srgbClr val="4780AA"/>
              </a:solidFill>
              <a:prstDash val="solid"/>
              <a:miter lim="400000"/>
            </a:ln>
          </a:insideH>
          <a:insideV>
            <a:ln w="12700" cap="flat">
              <a:solidFill>
                <a:srgbClr val="4780AA"/>
              </a:solidFill>
              <a:prstDash val="solid"/>
              <a:miter lim="400000"/>
            </a:ln>
          </a:insideV>
        </a:tcBdr>
        <a:fill>
          <a:solidFill>
            <a:schemeClr val="accent1">
              <a:hueOff val="-313507"/>
              <a:satOff val="34334"/>
              <a:lumOff val="-8266"/>
              <a:alpha val="62000"/>
            </a:schemeClr>
          </a:solidFill>
        </a:fill>
      </a:tcStyle>
    </a:firstRow>
  </a:tblStyle>
  <a:tblStyle styleId="{C7B018BB-80A7-4F77-B60F-C8B233D01FF8}" styleName="">
    <a:tblBg/>
    <a:wholeTbl>
      <a:tcTxStyle b="off" i="off">
        <a:fontRef idx="minor">
          <a:srgbClr val="858585"/>
        </a:fontRef>
        <a:srgbClr val="858585"/>
      </a:tcTxStyle>
      <a:tcStyle>
        <a:tcBdr>
          <a:left>
            <a:ln w="12700" cap="flat">
              <a:noFill/>
              <a:miter lim="400000"/>
            </a:ln>
          </a:left>
          <a:right>
            <a:ln w="12700" cap="flat">
              <a:noFill/>
              <a:miter lim="400000"/>
            </a:ln>
          </a:right>
          <a:top>
            <a:ln w="25400" cap="flat">
              <a:solidFill>
                <a:schemeClr val="accent1">
                  <a:hueOff val="-313507"/>
                  <a:satOff val="34334"/>
                  <a:lumOff val="-8266"/>
                  <a:alpha val="62000"/>
                </a:schemeClr>
              </a:solidFill>
              <a:prstDash val="solid"/>
              <a:miter lim="400000"/>
            </a:ln>
          </a:top>
          <a:bottom>
            <a:ln w="25400" cap="flat">
              <a:solidFill>
                <a:schemeClr val="accent1">
                  <a:hueOff val="-313507"/>
                  <a:satOff val="34334"/>
                  <a:lumOff val="-8266"/>
                  <a:alpha val="62000"/>
                </a:schemeClr>
              </a:solidFill>
              <a:prstDash val="solid"/>
              <a:miter lim="400000"/>
            </a:ln>
          </a:bottom>
          <a:insideH>
            <a:ln w="25400" cap="flat">
              <a:solidFill>
                <a:schemeClr val="accent1">
                  <a:hueOff val="-313507"/>
                  <a:satOff val="34334"/>
                  <a:lumOff val="-8266"/>
                  <a:alpha val="62000"/>
                </a:schemeClr>
              </a:solidFill>
              <a:prstDash val="solid"/>
              <a:miter lim="400000"/>
            </a:ln>
          </a:insideH>
          <a:insideV>
            <a:ln w="12700" cap="flat">
              <a:noFill/>
              <a:miter lim="400000"/>
            </a:ln>
          </a:insideV>
        </a:tcBdr>
        <a:fill>
          <a:noFill/>
        </a:fill>
      </a:tcStyle>
    </a:wholeTbl>
    <a:band2H>
      <a:tcTxStyle/>
      <a:tcStyle>
        <a:tcBdr/>
        <a:fill>
          <a:solidFill>
            <a:schemeClr val="accent1">
              <a:hueOff val="-313507"/>
              <a:satOff val="34334"/>
              <a:lumOff val="-8266"/>
              <a:alpha val="10000"/>
            </a:schemeClr>
          </a:solidFill>
        </a:fill>
      </a:tcStyle>
    </a:band2H>
    <a:firstCol>
      <a:tcTxStyle b="off" i="off">
        <a:fontRef idx="minor">
          <a:srgbClr val="FFFFFF"/>
        </a:fontRef>
        <a:srgbClr val="FFFFFF"/>
      </a:tcTxStyle>
      <a:tcStyle>
        <a:tcBdr>
          <a:left>
            <a:ln w="12700" cap="flat">
              <a:noFill/>
              <a:miter lim="400000"/>
            </a:ln>
          </a:left>
          <a:right>
            <a:ln w="12700" cap="flat">
              <a:noFill/>
              <a:miter lim="400000"/>
            </a:ln>
          </a:right>
          <a:top>
            <a:ln w="25400" cap="flat">
              <a:solidFill>
                <a:schemeClr val="accent1">
                  <a:hueOff val="-313507"/>
                  <a:satOff val="34334"/>
                  <a:lumOff val="-8266"/>
                  <a:alpha val="62000"/>
                </a:schemeClr>
              </a:solidFill>
              <a:prstDash val="solid"/>
              <a:miter lim="400000"/>
            </a:ln>
          </a:top>
          <a:bottom>
            <a:ln w="25400" cap="flat">
              <a:solidFill>
                <a:schemeClr val="accent1">
                  <a:hueOff val="-313507"/>
                  <a:satOff val="34334"/>
                  <a:lumOff val="-8266"/>
                  <a:alpha val="62000"/>
                </a:schemeClr>
              </a:solidFill>
              <a:prstDash val="solid"/>
              <a:miter lim="400000"/>
            </a:ln>
          </a:bottom>
          <a:insideH>
            <a:ln w="25400" cap="flat">
              <a:solidFill>
                <a:schemeClr val="accent1">
                  <a:hueOff val="-313507"/>
                  <a:satOff val="34334"/>
                  <a:lumOff val="-8266"/>
                  <a:alpha val="62000"/>
                </a:schemeClr>
              </a:solidFill>
              <a:prstDash val="solid"/>
              <a:miter lim="400000"/>
            </a:ln>
          </a:insideH>
          <a:insideV>
            <a:ln w="12700" cap="flat">
              <a:noFill/>
              <a:miter lim="400000"/>
            </a:ln>
          </a:insideV>
        </a:tcBdr>
        <a:fill>
          <a:solidFill>
            <a:schemeClr val="accent6">
              <a:hueOff val="-254308"/>
              <a:satOff val="57261"/>
              <a:lumOff val="12765"/>
              <a:alpha val="62000"/>
            </a:schemeClr>
          </a:solid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25400" cap="flat">
              <a:solidFill>
                <a:schemeClr val="accent1">
                  <a:hueOff val="-313507"/>
                  <a:satOff val="34334"/>
                  <a:lumOff val="-8266"/>
                  <a:alpha val="62000"/>
                </a:schemeClr>
              </a:solidFill>
              <a:prstDash val="solid"/>
              <a:miter lim="400000"/>
            </a:ln>
          </a:insideH>
          <a:insideV>
            <a:ln w="12700" cap="flat">
              <a:noFill/>
              <a:miter lim="400000"/>
            </a:ln>
          </a:insideV>
        </a:tcBdr>
        <a:fill>
          <a:solidFill>
            <a:schemeClr val="accent6">
              <a:hueOff val="137185"/>
              <a:satOff val="27043"/>
              <a:lumOff val="-11337"/>
              <a:alpha val="80000"/>
            </a:schemeClr>
          </a:solidFill>
        </a:fill>
      </a:tcStyle>
    </a:lastRow>
    <a:firstRow>
      <a:tcTxStyle b="off"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25400" cap="flat">
              <a:solidFill>
                <a:schemeClr val="accent1">
                  <a:hueOff val="-313507"/>
                  <a:satOff val="34334"/>
                  <a:lumOff val="-8266"/>
                  <a:alpha val="62000"/>
                </a:schemeClr>
              </a:solidFill>
              <a:prstDash val="solid"/>
              <a:miter lim="400000"/>
            </a:ln>
          </a:insideH>
          <a:insideV>
            <a:ln w="12700" cap="flat">
              <a:noFill/>
              <a:miter lim="400000"/>
            </a:ln>
          </a:insideV>
        </a:tcBdr>
        <a:fill>
          <a:solidFill>
            <a:schemeClr val="accent6">
              <a:hueOff val="137185"/>
              <a:satOff val="27043"/>
              <a:lumOff val="-11337"/>
              <a:alpha val="80000"/>
            </a:schemeClr>
          </a:solidFill>
        </a:fill>
      </a:tcStyle>
    </a:firstRow>
  </a:tblStyle>
  <a:tblStyle styleId="{EEE7283C-3CF3-47DC-8721-378D4A62B228}" styleName="">
    <a:tblBg/>
    <a:wholeTbl>
      <a:tcTxStyle b="off" i="off">
        <a:fontRef idx="minor">
          <a:srgbClr val="858585"/>
        </a:fontRef>
        <a:srgbClr val="858585"/>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noFill/>
        </a:fill>
      </a:tcStyle>
    </a:wholeTbl>
    <a:band2H>
      <a:tcTxStyle/>
      <a:tcStyle>
        <a:tcBdr/>
        <a:fill>
          <a:solidFill>
            <a:srgbClr val="C4C4C4">
              <a:alpha val="30000"/>
            </a:srgbClr>
          </a:solidFill>
        </a:fill>
      </a:tcStyle>
    </a:band2H>
    <a:firstCol>
      <a:tcTxStyle b="off" i="off">
        <a:fontRef idx="minor">
          <a:srgbClr val="FFFFFF"/>
        </a:fontRef>
        <a:srgbClr val="FFFFFF"/>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BABABA">
              <a:alpha val="70000"/>
            </a:srgbClr>
          </a:solidFill>
        </a:fill>
      </a:tcStyle>
    </a:firstCol>
    <a:lastRow>
      <a:tcTxStyle b="off" i="off">
        <a:fontRef idx="minor">
          <a:srgbClr val="858585"/>
        </a:fontRef>
        <a:srgbClr val="858585"/>
      </a:tcTxStyle>
      <a:tcStyle>
        <a:tcBdr>
          <a:left>
            <a:ln w="12700" cap="flat">
              <a:solidFill>
                <a:srgbClr val="B8B8B8"/>
              </a:solidFill>
              <a:prstDash val="solid"/>
              <a:miter lim="400000"/>
            </a:ln>
          </a:left>
          <a:right>
            <a:ln w="12700" cap="flat">
              <a:solidFill>
                <a:srgbClr val="B8B8B8"/>
              </a:solidFill>
              <a:prstDash val="solid"/>
              <a:miter lim="400000"/>
            </a:ln>
          </a:right>
          <a:top>
            <a:ln w="25400" cap="flat">
              <a:solidFill>
                <a:srgbClr val="4B4B4B"/>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noFill/>
        </a:fill>
      </a:tcStyle>
    </a:lastRow>
    <a:firstRow>
      <a:tcTxStyle b="off" i="off">
        <a:fontRef idx="minor">
          <a:srgbClr val="FFFFFF"/>
        </a:fontRef>
        <a:srgbClr val="FFFFFF"/>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chemeClr val="accent2">
              <a:hueOff val="-739060"/>
              <a:satOff val="51948"/>
              <a:lumOff val="-8454"/>
              <a:alpha val="62000"/>
            </a:schemeClr>
          </a:solidFill>
        </a:fill>
      </a:tcStyle>
    </a:firstRow>
  </a:tblStyle>
  <a:tblStyle styleId="{CF821DB8-F4EB-4A41-A1BA-3FCAFE7338EE}" styleName="">
    <a:tblBg/>
    <a:wholeTbl>
      <a:tcTxStyle b="off" i="off">
        <a:fontRef idx="minor">
          <a:srgbClr val="858585"/>
        </a:fontRef>
        <a:srgbClr val="858585"/>
      </a:tcTxStyle>
      <a:tcStyle>
        <a:tcBdr>
          <a:left>
            <a:ln w="12700" cap="flat">
              <a:noFill/>
              <a:miter lim="400000"/>
            </a:ln>
          </a:left>
          <a:right>
            <a:ln w="12700" cap="flat">
              <a:noFill/>
              <a:miter lim="400000"/>
            </a:ln>
          </a:right>
          <a:top>
            <a:ln w="12700" cap="flat">
              <a:solidFill>
                <a:srgbClr val="868685"/>
              </a:solidFill>
              <a:prstDash val="solid"/>
              <a:miter lim="400000"/>
            </a:ln>
          </a:top>
          <a:bottom>
            <a:ln w="12700" cap="flat">
              <a:solidFill>
                <a:srgbClr val="868685"/>
              </a:solidFill>
              <a:prstDash val="solid"/>
              <a:miter lim="400000"/>
            </a:ln>
          </a:bottom>
          <a:insideH>
            <a:ln w="12700" cap="flat">
              <a:solidFill>
                <a:srgbClr val="868685"/>
              </a:solidFill>
              <a:prstDash val="solid"/>
              <a:miter lim="400000"/>
            </a:ln>
          </a:insideH>
          <a:insideV>
            <a:ln w="12700" cap="flat">
              <a:noFill/>
              <a:miter lim="400000"/>
            </a:ln>
          </a:insideV>
        </a:tcBdr>
        <a:fill>
          <a:solidFill>
            <a:srgbClr val="FFFFFF">
              <a:alpha val="50000"/>
            </a:srgbClr>
          </a:solidFill>
        </a:fill>
      </a:tcStyle>
    </a:wholeTbl>
    <a:band2H>
      <a:tcTxStyle/>
      <a:tcStyle>
        <a:tcBdr/>
        <a:fill>
          <a:solidFill>
            <a:srgbClr val="D5CBC0">
              <a:alpha val="39000"/>
            </a:srgbClr>
          </a:solidFill>
        </a:fill>
      </a:tcStyle>
    </a:band2H>
    <a:firstCol>
      <a:tcTxStyle b="off" i="off">
        <a:fontRef idx="minor">
          <a:srgbClr val="858585"/>
        </a:fontRef>
        <a:srgbClr val="858585"/>
      </a:tcTxStyle>
      <a:tcStyle>
        <a:tcBdr>
          <a:left>
            <a:ln w="12700" cap="flat">
              <a:solidFill>
                <a:srgbClr val="868685"/>
              </a:solidFill>
              <a:prstDash val="solid"/>
              <a:miter lim="400000"/>
            </a:ln>
          </a:left>
          <a:right>
            <a:ln w="12700" cap="flat">
              <a:solidFill>
                <a:srgbClr val="868685"/>
              </a:solidFill>
              <a:prstDash val="solid"/>
              <a:miter lim="400000"/>
            </a:ln>
          </a:right>
          <a:top>
            <a:ln w="12700" cap="flat">
              <a:solidFill>
                <a:srgbClr val="868685"/>
              </a:solidFill>
              <a:prstDash val="solid"/>
              <a:miter lim="400000"/>
            </a:ln>
          </a:top>
          <a:bottom>
            <a:ln w="12700" cap="flat">
              <a:solidFill>
                <a:srgbClr val="868685"/>
              </a:solidFill>
              <a:prstDash val="solid"/>
              <a:miter lim="400000"/>
            </a:ln>
          </a:bottom>
          <a:insideH>
            <a:ln w="12700" cap="flat">
              <a:solidFill>
                <a:srgbClr val="868685"/>
              </a:solidFill>
              <a:prstDash val="solid"/>
              <a:miter lim="400000"/>
            </a:ln>
          </a:insideH>
          <a:insideV>
            <a:ln w="12700" cap="flat">
              <a:noFill/>
              <a:miter lim="400000"/>
            </a:ln>
          </a:insideV>
        </a:tcBdr>
        <a:fill>
          <a:solidFill>
            <a:srgbClr val="FFFFFF">
              <a:alpha val="50000"/>
            </a:srgbClr>
          </a:solid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12700" cap="flat">
              <a:solidFill>
                <a:srgbClr val="9A3C00"/>
              </a:solidFill>
              <a:prstDash val="solid"/>
              <a:miter lim="400000"/>
            </a:ln>
          </a:top>
          <a:bottom>
            <a:ln w="12700" cap="flat">
              <a:solidFill>
                <a:srgbClr val="9A3C00"/>
              </a:solidFill>
              <a:prstDash val="solid"/>
              <a:miter lim="400000"/>
            </a:ln>
          </a:bottom>
          <a:insideH>
            <a:ln w="12700" cap="flat">
              <a:solidFill>
                <a:srgbClr val="9A3C00"/>
              </a:solidFill>
              <a:prstDash val="solid"/>
              <a:miter lim="400000"/>
            </a:ln>
          </a:insideH>
          <a:insideV>
            <a:ln w="12700" cap="flat">
              <a:noFill/>
              <a:miter lim="400000"/>
            </a:ln>
          </a:insideV>
        </a:tcBdr>
        <a:fill>
          <a:solidFill>
            <a:srgbClr val="DE5F00">
              <a:alpha val="80000"/>
            </a:srgbClr>
          </a:solidFill>
        </a:fill>
      </a:tcStyle>
    </a:lastRow>
    <a:firstRow>
      <a:tcTxStyle b="off" i="off">
        <a:fontRef idx="minor">
          <a:srgbClr val="FFFFFF"/>
        </a:fontRef>
        <a:srgbClr val="FFFFFF"/>
      </a:tcTxStyle>
      <a:tcStyle>
        <a:tcBdr>
          <a:left>
            <a:ln w="12700" cap="flat">
              <a:noFill/>
              <a:miter lim="400000"/>
            </a:ln>
          </a:left>
          <a:right>
            <a:ln w="12700" cap="flat">
              <a:noFill/>
              <a:miter lim="400000"/>
            </a:ln>
          </a:right>
          <a:top>
            <a:ln w="12700" cap="flat">
              <a:solidFill>
                <a:srgbClr val="9A3C00"/>
              </a:solidFill>
              <a:prstDash val="solid"/>
              <a:miter lim="400000"/>
            </a:ln>
          </a:top>
          <a:bottom>
            <a:ln w="12700" cap="flat">
              <a:solidFill>
                <a:srgbClr val="9A3C00"/>
              </a:solidFill>
              <a:prstDash val="solid"/>
              <a:miter lim="400000"/>
            </a:ln>
          </a:bottom>
          <a:insideH>
            <a:ln w="12700" cap="flat">
              <a:solidFill>
                <a:srgbClr val="9A3C00"/>
              </a:solidFill>
              <a:prstDash val="solid"/>
              <a:miter lim="400000"/>
            </a:ln>
          </a:insideH>
          <a:insideV>
            <a:ln w="12700" cap="flat">
              <a:noFill/>
              <a:miter lim="400000"/>
            </a:ln>
          </a:insideV>
        </a:tcBdr>
        <a:fill>
          <a:solidFill>
            <a:srgbClr val="DE5F00">
              <a:alpha val="80000"/>
            </a:srgbClr>
          </a:solidFill>
        </a:fill>
      </a:tcStyle>
    </a:firstRow>
  </a:tblStyle>
  <a:tblStyle styleId="{33BA23B1-9221-436E-865A-0063620EA4FD}" styleName="">
    <a:tblBg/>
    <a:wholeTbl>
      <a:tcTxStyle b="off" i="off">
        <a:fontRef idx="minor">
          <a:srgbClr val="858585"/>
        </a:fontRef>
        <a:srgbClr val="858585"/>
      </a:tcTxStyle>
      <a:tcStyle>
        <a:tcBdr>
          <a:left>
            <a:ln w="25400" cap="flat">
              <a:solidFill>
                <a:srgbClr val="685948">
                  <a:alpha val="62000"/>
                </a:srgbClr>
              </a:solidFill>
              <a:prstDash val="solid"/>
              <a:miter lim="400000"/>
            </a:ln>
          </a:left>
          <a:right>
            <a:ln w="25400" cap="flat">
              <a:solidFill>
                <a:srgbClr val="685948">
                  <a:alpha val="62000"/>
                </a:srgbClr>
              </a:solidFill>
              <a:prstDash val="solid"/>
              <a:miter lim="400000"/>
            </a:ln>
          </a:right>
          <a:top>
            <a:ln w="25400" cap="flat">
              <a:solidFill>
                <a:srgbClr val="685948">
                  <a:alpha val="62000"/>
                </a:srgbClr>
              </a:solidFill>
              <a:prstDash val="solid"/>
              <a:miter lim="400000"/>
            </a:ln>
          </a:top>
          <a:bottom>
            <a:ln w="25400" cap="flat">
              <a:solidFill>
                <a:srgbClr val="685948">
                  <a:alpha val="62000"/>
                </a:srgbClr>
              </a:solidFill>
              <a:prstDash val="solid"/>
              <a:miter lim="400000"/>
            </a:ln>
          </a:bottom>
          <a:insideH>
            <a:ln w="25400" cap="flat">
              <a:solidFill>
                <a:srgbClr val="685948">
                  <a:alpha val="62000"/>
                </a:srgbClr>
              </a:solidFill>
              <a:prstDash val="solid"/>
              <a:miter lim="400000"/>
            </a:ln>
          </a:insideH>
          <a:insideV>
            <a:ln w="25400" cap="flat">
              <a:solidFill>
                <a:srgbClr val="685948">
                  <a:alpha val="62000"/>
                </a:srgbClr>
              </a:solidFill>
              <a:prstDash val="solid"/>
              <a:miter lim="400000"/>
            </a:ln>
          </a:insideV>
        </a:tcBdr>
        <a:fill>
          <a:noFill/>
        </a:fill>
      </a:tcStyle>
    </a:wholeTbl>
    <a:band2H>
      <a:tcTxStyle/>
      <a:tcStyle>
        <a:tcBdr/>
        <a:fill>
          <a:solidFill>
            <a:srgbClr val="685948">
              <a:alpha val="15000"/>
            </a:srgbClr>
          </a:solidFill>
        </a:fill>
      </a:tcStyle>
    </a:band2H>
    <a:firstCol>
      <a:tcTxStyle b="off" i="off">
        <a:fontRef idx="minor">
          <a:srgbClr val="FFFFFF"/>
        </a:fontRef>
        <a:srgbClr val="FFFFFF"/>
      </a:tcTxStyle>
      <a:tcStyle>
        <a:tcBdr>
          <a:left>
            <a:ln w="25400" cap="flat">
              <a:solidFill>
                <a:srgbClr val="685948">
                  <a:alpha val="62000"/>
                </a:srgbClr>
              </a:solidFill>
              <a:prstDash val="solid"/>
              <a:miter lim="400000"/>
            </a:ln>
          </a:left>
          <a:right>
            <a:ln w="25400" cap="flat">
              <a:solidFill>
                <a:srgbClr val="685948">
                  <a:alpha val="62000"/>
                </a:srgbClr>
              </a:solidFill>
              <a:prstDash val="solid"/>
              <a:miter lim="400000"/>
            </a:ln>
          </a:right>
          <a:top>
            <a:ln w="25400" cap="flat">
              <a:solidFill>
                <a:srgbClr val="160F02">
                  <a:alpha val="70000"/>
                </a:srgbClr>
              </a:solidFill>
              <a:prstDash val="solid"/>
              <a:miter lim="400000"/>
            </a:ln>
          </a:top>
          <a:bottom>
            <a:ln w="25400" cap="flat">
              <a:solidFill>
                <a:srgbClr val="160F02">
                  <a:alpha val="70000"/>
                </a:srgbClr>
              </a:solidFill>
              <a:prstDash val="solid"/>
              <a:miter lim="400000"/>
            </a:ln>
          </a:bottom>
          <a:insideH>
            <a:ln w="25400" cap="flat">
              <a:solidFill>
                <a:srgbClr val="160F02">
                  <a:alpha val="70000"/>
                </a:srgbClr>
              </a:solidFill>
              <a:prstDash val="solid"/>
              <a:miter lim="400000"/>
            </a:ln>
          </a:insideH>
          <a:insideV>
            <a:ln w="25400" cap="flat">
              <a:solidFill>
                <a:srgbClr val="160F02">
                  <a:alpha val="70000"/>
                </a:srgbClr>
              </a:solidFill>
              <a:prstDash val="solid"/>
              <a:miter lim="400000"/>
            </a:ln>
          </a:insideV>
        </a:tcBdr>
        <a:fill>
          <a:solidFill>
            <a:srgbClr val="685948">
              <a:alpha val="62000"/>
            </a:srgbClr>
          </a:solidFill>
        </a:fill>
      </a:tcStyle>
    </a:firstCol>
    <a:lastRow>
      <a:tcTxStyle b="off" i="off">
        <a:fontRef idx="minor">
          <a:srgbClr val="FFFFFF"/>
        </a:fontRef>
        <a:srgbClr val="FFFFFF"/>
      </a:tcTxStyle>
      <a:tcStyle>
        <a:tcBdr>
          <a:left>
            <a:ln w="25400" cap="flat">
              <a:solidFill>
                <a:srgbClr val="685948">
                  <a:alpha val="62000"/>
                </a:srgbClr>
              </a:solidFill>
              <a:prstDash val="solid"/>
              <a:miter lim="400000"/>
            </a:ln>
          </a:left>
          <a:right>
            <a:ln w="25400" cap="flat">
              <a:solidFill>
                <a:srgbClr val="685948">
                  <a:alpha val="62000"/>
                </a:srgbClr>
              </a:solidFill>
              <a:prstDash val="solid"/>
              <a:miter lim="400000"/>
            </a:ln>
          </a:right>
          <a:top>
            <a:ln w="25400" cap="flat">
              <a:solidFill>
                <a:srgbClr val="685948">
                  <a:alpha val="62000"/>
                </a:srgbClr>
              </a:solidFill>
              <a:prstDash val="solid"/>
              <a:miter lim="400000"/>
            </a:ln>
          </a:top>
          <a:bottom>
            <a:ln w="25400" cap="flat">
              <a:solidFill>
                <a:srgbClr val="685948">
                  <a:alpha val="62000"/>
                </a:srgbClr>
              </a:solidFill>
              <a:prstDash val="solid"/>
              <a:miter lim="400000"/>
            </a:ln>
          </a:bottom>
          <a:insideH>
            <a:ln w="25400" cap="flat">
              <a:solidFill>
                <a:srgbClr val="685948">
                  <a:alpha val="62000"/>
                </a:srgbClr>
              </a:solidFill>
              <a:prstDash val="solid"/>
              <a:miter lim="400000"/>
            </a:ln>
          </a:insideH>
          <a:insideV>
            <a:ln w="25400" cap="flat">
              <a:solidFill>
                <a:srgbClr val="685948">
                  <a:alpha val="62000"/>
                </a:srgbClr>
              </a:solidFill>
              <a:prstDash val="solid"/>
              <a:miter lim="400000"/>
            </a:ln>
          </a:insideV>
        </a:tcBdr>
        <a:fill>
          <a:solidFill>
            <a:srgbClr val="000000">
              <a:alpha val="70000"/>
            </a:srgbClr>
          </a:solidFill>
        </a:fill>
      </a:tcStyle>
    </a:lastRow>
    <a:firstRow>
      <a:tcTxStyle b="off" i="off">
        <a:fontRef idx="minor">
          <a:srgbClr val="FFFFFF"/>
        </a:fontRef>
        <a:srgbClr val="FFFFFF"/>
      </a:tcTxStyle>
      <a:tcStyle>
        <a:tcBdr>
          <a:left>
            <a:ln w="25400" cap="flat">
              <a:solidFill>
                <a:srgbClr val="685948">
                  <a:alpha val="62000"/>
                </a:srgbClr>
              </a:solidFill>
              <a:prstDash val="solid"/>
              <a:miter lim="400000"/>
            </a:ln>
          </a:left>
          <a:right>
            <a:ln w="25400" cap="flat">
              <a:solidFill>
                <a:srgbClr val="685948">
                  <a:alpha val="62000"/>
                </a:srgbClr>
              </a:solidFill>
              <a:prstDash val="solid"/>
              <a:miter lim="400000"/>
            </a:ln>
          </a:right>
          <a:top>
            <a:ln w="25400" cap="flat">
              <a:solidFill>
                <a:srgbClr val="685948">
                  <a:alpha val="62000"/>
                </a:srgbClr>
              </a:solidFill>
              <a:prstDash val="solid"/>
              <a:miter lim="400000"/>
            </a:ln>
          </a:top>
          <a:bottom>
            <a:ln w="25400" cap="flat">
              <a:solidFill>
                <a:srgbClr val="685948">
                  <a:alpha val="62000"/>
                </a:srgbClr>
              </a:solidFill>
              <a:prstDash val="solid"/>
              <a:miter lim="400000"/>
            </a:ln>
          </a:bottom>
          <a:insideH>
            <a:ln w="25400" cap="flat">
              <a:solidFill>
                <a:srgbClr val="685948">
                  <a:alpha val="62000"/>
                </a:srgbClr>
              </a:solidFill>
              <a:prstDash val="solid"/>
              <a:miter lim="400000"/>
            </a:ln>
          </a:insideH>
          <a:insideV>
            <a:ln w="25400" cap="flat">
              <a:solidFill>
                <a:srgbClr val="685948">
                  <a:alpha val="62000"/>
                </a:srgbClr>
              </a:solidFill>
              <a:prstDash val="solid"/>
              <a:miter lim="400000"/>
            </a:ln>
          </a:insideV>
        </a:tcBdr>
        <a:fill>
          <a:solidFill>
            <a:srgbClr val="000000">
              <a:alpha val="70000"/>
            </a:srgbClr>
          </a:solidFill>
        </a:fill>
      </a:tcStyle>
    </a:firstRow>
  </a:tblStyle>
  <a:tblStyle styleId="{2708684C-4D16-4618-839F-0558EEFCDFE6}" styleName="">
    <a:tblBg/>
    <a:wholeTbl>
      <a:tcTxStyle b="off" i="off">
        <a:fontRef idx="minor">
          <a:srgbClr val="858585"/>
        </a:fontRef>
        <a:srgbClr val="858585"/>
      </a:tcTxStyle>
      <a:tcStyle>
        <a:tcBdr>
          <a:left>
            <a:ln w="12700" cap="flat">
              <a:noFill/>
              <a:miter lim="400000"/>
            </a:ln>
          </a:left>
          <a:right>
            <a:ln w="12700" cap="flat">
              <a:noFill/>
              <a:miter lim="400000"/>
            </a:ln>
          </a:right>
          <a:top>
            <a:ln w="12700" cap="flat">
              <a:solidFill>
                <a:schemeClr val="accent1">
                  <a:hueOff val="-313507"/>
                  <a:satOff val="34334"/>
                  <a:lumOff val="-8266"/>
                  <a:alpha val="62000"/>
                </a:schemeClr>
              </a:solidFill>
              <a:prstDash val="solid"/>
              <a:miter lim="400000"/>
            </a:ln>
          </a:top>
          <a:bottom>
            <a:ln w="12700" cap="flat">
              <a:solidFill>
                <a:schemeClr val="accent1">
                  <a:hueOff val="-313507"/>
                  <a:satOff val="34334"/>
                  <a:lumOff val="-8266"/>
                  <a:alpha val="62000"/>
                </a:schemeClr>
              </a:solidFill>
              <a:prstDash val="solid"/>
              <a:miter lim="400000"/>
            </a:ln>
          </a:bottom>
          <a:insideH>
            <a:ln w="12700" cap="flat">
              <a:solidFill>
                <a:schemeClr val="accent1">
                  <a:hueOff val="-313507"/>
                  <a:satOff val="34334"/>
                  <a:lumOff val="-8266"/>
                  <a:alpha val="62000"/>
                </a:schemeClr>
              </a:solidFill>
              <a:prstDash val="solid"/>
              <a:miter lim="400000"/>
            </a:ln>
          </a:insideH>
          <a:insideV>
            <a:ln w="12700" cap="flat">
              <a:noFill/>
              <a:miter lim="400000"/>
            </a:ln>
          </a:insideV>
        </a:tcBdr>
        <a:fill>
          <a:solidFill>
            <a:srgbClr val="FFFFFF">
              <a:alpha val="50000"/>
            </a:srgbClr>
          </a:solidFill>
        </a:fill>
      </a:tcStyle>
    </a:wholeTbl>
    <a:band2H>
      <a:tcTxStyle/>
      <a:tcStyle>
        <a:tcBdr/>
        <a:fill>
          <a:solidFill>
            <a:srgbClr val="FEFEE0">
              <a:alpha val="55000"/>
            </a:srgbClr>
          </a:solidFill>
        </a:fill>
      </a:tcStyle>
    </a:band2H>
    <a:firstCol>
      <a:tcTxStyle b="off" i="off">
        <a:fontRef idx="minor">
          <a:srgbClr val="45A7DE"/>
        </a:fontRef>
        <a:srgbClr val="45A7DE"/>
      </a:tcTxStyle>
      <a:tcStyle>
        <a:tcBdr>
          <a:left>
            <a:ln w="12700" cap="flat">
              <a:noFill/>
              <a:miter lim="400000"/>
            </a:ln>
          </a:left>
          <a:right>
            <a:ln w="31750" cap="flat">
              <a:solidFill>
                <a:schemeClr val="accent5">
                  <a:hueOff val="61010"/>
                  <a:satOff val="20460"/>
                  <a:lumOff val="-2197"/>
                  <a:alpha val="62000"/>
                </a:schemeClr>
              </a:solidFill>
              <a:prstDash val="solid"/>
              <a:miter lim="400000"/>
            </a:ln>
          </a:right>
          <a:top>
            <a:ln w="12700" cap="flat">
              <a:solidFill>
                <a:schemeClr val="accent1">
                  <a:hueOff val="-313507"/>
                  <a:satOff val="34334"/>
                  <a:lumOff val="-8266"/>
                  <a:alpha val="62000"/>
                </a:schemeClr>
              </a:solidFill>
              <a:prstDash val="solid"/>
              <a:miter lim="400000"/>
            </a:ln>
          </a:top>
          <a:bottom>
            <a:ln w="12700" cap="flat">
              <a:solidFill>
                <a:schemeClr val="accent1">
                  <a:hueOff val="-313507"/>
                  <a:satOff val="34334"/>
                  <a:lumOff val="-8266"/>
                  <a:alpha val="62000"/>
                </a:schemeClr>
              </a:solidFill>
              <a:prstDash val="solid"/>
              <a:miter lim="400000"/>
            </a:ln>
          </a:bottom>
          <a:insideH>
            <a:ln w="12700" cap="flat">
              <a:solidFill>
                <a:schemeClr val="accent1">
                  <a:hueOff val="-313507"/>
                  <a:satOff val="34334"/>
                  <a:lumOff val="-8266"/>
                  <a:alpha val="62000"/>
                </a:schemeClr>
              </a:solidFill>
              <a:prstDash val="solid"/>
              <a:miter lim="400000"/>
            </a:ln>
          </a:insideH>
          <a:insideV>
            <a:ln w="12700" cap="flat">
              <a:noFill/>
              <a:miter lim="400000"/>
            </a:ln>
          </a:insideV>
        </a:tcBdr>
        <a:fill>
          <a:solidFill>
            <a:srgbClr val="FFFFFF">
              <a:alpha val="50000"/>
            </a:srgbClr>
          </a:solidFill>
        </a:fill>
      </a:tcStyle>
    </a:firstCol>
    <a:lastRow>
      <a:tcTxStyle b="off" i="off">
        <a:fontRef idx="minor">
          <a:srgbClr val="45A7DE"/>
        </a:fontRef>
        <a:srgbClr val="45A7DE"/>
      </a:tcTxStyle>
      <a:tcStyle>
        <a:tcBdr>
          <a:left>
            <a:ln w="12700" cap="flat">
              <a:noFill/>
              <a:miter lim="400000"/>
            </a:ln>
          </a:left>
          <a:right>
            <a:ln w="12700" cap="flat">
              <a:noFill/>
              <a:miter lim="400000"/>
            </a:ln>
          </a:right>
          <a:top>
            <a:ln w="25400" cap="flat">
              <a:solidFill>
                <a:schemeClr val="accent1">
                  <a:hueOff val="-313507"/>
                  <a:satOff val="34334"/>
                  <a:lumOff val="-8266"/>
                  <a:alpha val="62000"/>
                </a:schemeClr>
              </a:solidFill>
              <a:prstDash val="solid"/>
              <a:miter lim="400000"/>
            </a:ln>
          </a:top>
          <a:bottom>
            <a:ln w="12700" cap="flat">
              <a:noFill/>
              <a:miter lim="400000"/>
            </a:ln>
          </a:bottom>
          <a:insideH>
            <a:ln w="12700" cap="flat">
              <a:solidFill>
                <a:schemeClr val="accent1">
                  <a:hueOff val="-313507"/>
                  <a:satOff val="34334"/>
                  <a:lumOff val="-8266"/>
                  <a:alpha val="62000"/>
                </a:schemeClr>
              </a:solidFill>
              <a:prstDash val="solid"/>
              <a:miter lim="400000"/>
            </a:ln>
          </a:insideH>
          <a:insideV>
            <a:ln w="12700" cap="flat">
              <a:noFill/>
              <a:miter lim="400000"/>
            </a:ln>
          </a:insideV>
        </a:tcBdr>
        <a:fill>
          <a:solidFill>
            <a:srgbClr val="FFFFFF">
              <a:alpha val="50000"/>
            </a:srgbClr>
          </a:solidFill>
        </a:fill>
      </a:tcStyle>
    </a:lastRow>
    <a:firstRow>
      <a:tcTxStyle b="off" i="off">
        <a:fontRef idx="minor">
          <a:srgbClr val="45A7DE"/>
        </a:fontRef>
        <a:srgbClr val="45A7DE"/>
      </a:tcTxStyle>
      <a:tcStyle>
        <a:tcBdr>
          <a:left>
            <a:ln w="12700" cap="flat">
              <a:noFill/>
              <a:miter lim="400000"/>
            </a:ln>
          </a:left>
          <a:right>
            <a:ln w="12700" cap="flat">
              <a:noFill/>
              <a:miter lim="400000"/>
            </a:ln>
          </a:right>
          <a:top>
            <a:ln w="12700" cap="flat">
              <a:noFill/>
              <a:miter lim="400000"/>
            </a:ln>
          </a:top>
          <a:bottom>
            <a:ln w="25400" cap="flat">
              <a:solidFill>
                <a:schemeClr val="accent1">
                  <a:hueOff val="-313507"/>
                  <a:satOff val="34334"/>
                  <a:lumOff val="-8266"/>
                  <a:alpha val="62000"/>
                </a:schemeClr>
              </a:solidFill>
              <a:prstDash val="solid"/>
              <a:miter lim="400000"/>
            </a:ln>
          </a:bottom>
          <a:insideH>
            <a:ln w="12700" cap="flat">
              <a:solidFill>
                <a:schemeClr val="accent1">
                  <a:hueOff val="-313507"/>
                  <a:satOff val="34334"/>
                  <a:lumOff val="-8266"/>
                  <a:alpha val="62000"/>
                </a:schemeClr>
              </a:solidFill>
              <a:prstDash val="solid"/>
              <a:miter lim="400000"/>
            </a:ln>
          </a:insideH>
          <a:insideV>
            <a:ln w="12700" cap="flat">
              <a:noFill/>
              <a:miter lim="400000"/>
            </a:ln>
          </a:insideV>
        </a:tcBdr>
        <a:fill>
          <a:solidFill>
            <a:srgbClr val="FFFFFF">
              <a:alpha val="50000"/>
            </a:srgb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01"/>
    <p:restoredTop sz="94674"/>
  </p:normalViewPr>
  <p:slideViewPr>
    <p:cSldViewPr snapToGrid="0" snapToObjects="1">
      <p:cViewPr varScale="1">
        <p:scale>
          <a:sx n="87" d="100"/>
          <a:sy n="87" d="100"/>
        </p:scale>
        <p:origin x="2224"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0" name="Shape 160"/>
          <p:cNvSpPr>
            <a:spLocks noGrp="1" noRot="1" noChangeAspect="1"/>
          </p:cNvSpPr>
          <p:nvPr>
            <p:ph type="sldImg"/>
          </p:nvPr>
        </p:nvSpPr>
        <p:spPr>
          <a:xfrm>
            <a:off x="1143000" y="685800"/>
            <a:ext cx="4572000" cy="3429000"/>
          </a:xfrm>
          <a:prstGeom prst="rect">
            <a:avLst/>
          </a:prstGeom>
        </p:spPr>
        <p:txBody>
          <a:bodyPr/>
          <a:lstStyle/>
          <a:p>
            <a:endParaRPr/>
          </a:p>
        </p:txBody>
      </p:sp>
      <p:sp>
        <p:nvSpPr>
          <p:cNvPr id="161" name="Shape 161"/>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1270000" y="1917700"/>
            <a:ext cx="10464800" cy="2794000"/>
          </a:xfrm>
          <a:prstGeom prst="rect">
            <a:avLst/>
          </a:prstGeom>
        </p:spPr>
        <p:txBody>
          <a:bodyPr anchor="b"/>
          <a:lstStyle>
            <a:lvl1pPr>
              <a:defRPr sz="9500"/>
            </a:lvl1pPr>
          </a:lstStyle>
          <a:p>
            <a:r>
              <a:t>Title Text</a:t>
            </a:r>
          </a:p>
        </p:txBody>
      </p:sp>
      <p:sp>
        <p:nvSpPr>
          <p:cNvPr id="12" name="Body Level One…"/>
          <p:cNvSpPr txBox="1">
            <a:spLocks noGrp="1"/>
          </p:cNvSpPr>
          <p:nvPr>
            <p:ph type="body" sz="quarter" idx="1"/>
          </p:nvPr>
        </p:nvSpPr>
        <p:spPr>
          <a:xfrm>
            <a:off x="1270000" y="5016500"/>
            <a:ext cx="10464800" cy="1270000"/>
          </a:xfrm>
          <a:prstGeom prst="rect">
            <a:avLst/>
          </a:prstGeom>
        </p:spPr>
        <p:txBody>
          <a:bodyPr anchor="t"/>
          <a:lstStyle>
            <a:lvl1pPr marL="0" indent="0" algn="ctr">
              <a:spcBef>
                <a:spcPts val="0"/>
              </a:spcBef>
              <a:buSzTx/>
              <a:buNone/>
              <a:defRPr sz="4000"/>
            </a:lvl1pPr>
            <a:lvl2pPr marL="0" indent="0" algn="ctr">
              <a:spcBef>
                <a:spcPts val="0"/>
              </a:spcBef>
              <a:buSzTx/>
              <a:buNone/>
              <a:defRPr sz="4000"/>
            </a:lvl2pPr>
            <a:lvl3pPr marL="0" indent="0" algn="ctr">
              <a:spcBef>
                <a:spcPts val="0"/>
              </a:spcBef>
              <a:buSzTx/>
              <a:buNone/>
              <a:defRPr sz="4000"/>
            </a:lvl3pPr>
            <a:lvl4pPr marL="0" indent="0" algn="ctr">
              <a:spcBef>
                <a:spcPts val="0"/>
              </a:spcBef>
              <a:buSzTx/>
              <a:buNone/>
              <a:defRPr sz="4000"/>
            </a:lvl4pPr>
            <a:lvl5pPr marL="0" indent="0" algn="ctr">
              <a:spcBef>
                <a:spcPts val="0"/>
              </a:spcBef>
              <a:buSzTx/>
              <a:buNone/>
              <a:defRPr sz="4000"/>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xfrm>
            <a:off x="6311901" y="9270999"/>
            <a:ext cx="374905" cy="355601"/>
          </a:xfrm>
          <a:prstGeom prst="rect">
            <a:avLst/>
          </a:prstGeom>
        </p:spPr>
        <p:txBody>
          <a:bodyPr anchor="b"/>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13"/>
          </p:nvPr>
        </p:nvSpPr>
        <p:spPr>
          <a:xfrm>
            <a:off x="1307138" y="649152"/>
            <a:ext cx="10401301" cy="5856302"/>
          </a:xfrm>
          <a:prstGeom prst="rect">
            <a:avLst/>
          </a:prstGeom>
          <a:ln w="9525">
            <a:round/>
          </a:ln>
        </p:spPr>
        <p:txBody>
          <a:bodyPr lIns="91439" tIns="45719" rIns="91439" bIns="45719" anchor="t">
            <a:noAutofit/>
          </a:bodyPr>
          <a:lstStyle/>
          <a:p>
            <a:endParaRPr/>
          </a:p>
        </p:txBody>
      </p:sp>
      <p:sp>
        <p:nvSpPr>
          <p:cNvPr id="21" name="Title Text"/>
          <p:cNvSpPr txBox="1">
            <a:spLocks noGrp="1"/>
          </p:cNvSpPr>
          <p:nvPr>
            <p:ph type="title"/>
          </p:nvPr>
        </p:nvSpPr>
        <p:spPr>
          <a:xfrm>
            <a:off x="1270000" y="6604000"/>
            <a:ext cx="10464800" cy="1651000"/>
          </a:xfrm>
          <a:prstGeom prst="rect">
            <a:avLst/>
          </a:prstGeom>
        </p:spPr>
        <p:txBody>
          <a:bodyPr anchor="b"/>
          <a:lstStyle>
            <a:lvl1pPr>
              <a:defRPr sz="9500"/>
            </a:lvl1pPr>
          </a:lstStyle>
          <a:p>
            <a:r>
              <a:t>Title Text</a:t>
            </a:r>
          </a:p>
        </p:txBody>
      </p:sp>
      <p:sp>
        <p:nvSpPr>
          <p:cNvPr id="22" name="Body Level One…"/>
          <p:cNvSpPr txBox="1">
            <a:spLocks noGrp="1"/>
          </p:cNvSpPr>
          <p:nvPr>
            <p:ph type="body" sz="quarter" idx="1"/>
          </p:nvPr>
        </p:nvSpPr>
        <p:spPr>
          <a:xfrm>
            <a:off x="1270000" y="8331200"/>
            <a:ext cx="10464800" cy="1270000"/>
          </a:xfrm>
          <a:prstGeom prst="rect">
            <a:avLst/>
          </a:prstGeom>
        </p:spPr>
        <p:txBody>
          <a:bodyPr anchor="t"/>
          <a:lstStyle>
            <a:lvl1pPr marL="0" indent="0" algn="ctr">
              <a:spcBef>
                <a:spcPts val="0"/>
              </a:spcBef>
              <a:buSzTx/>
              <a:buNone/>
              <a:defRPr sz="4000"/>
            </a:lvl1pPr>
            <a:lvl2pPr marL="0" indent="0" algn="ctr">
              <a:spcBef>
                <a:spcPts val="0"/>
              </a:spcBef>
              <a:buSzTx/>
              <a:buNone/>
              <a:defRPr sz="4000"/>
            </a:lvl2pPr>
            <a:lvl3pPr marL="0" indent="0" algn="ctr">
              <a:spcBef>
                <a:spcPts val="0"/>
              </a:spcBef>
              <a:buSzTx/>
              <a:buNone/>
              <a:defRPr sz="4000"/>
            </a:lvl3pPr>
            <a:lvl4pPr marL="0" indent="0" algn="ctr">
              <a:spcBef>
                <a:spcPts val="0"/>
              </a:spcBef>
              <a:buSzTx/>
              <a:buNone/>
              <a:defRPr sz="4000"/>
            </a:lvl4pPr>
            <a:lvl5pPr marL="0" indent="0" algn="ctr">
              <a:spcBef>
                <a:spcPts val="0"/>
              </a:spcBef>
              <a:buSzTx/>
              <a:buNone/>
              <a:defRPr sz="4000"/>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1270000" y="2844800"/>
            <a:ext cx="10464800" cy="4064000"/>
          </a:xfrm>
          <a:prstGeom prst="rect">
            <a:avLst/>
          </a:prstGeom>
        </p:spPr>
        <p:txBody>
          <a:bodyPr/>
          <a:lstStyle>
            <a:lvl1pPr>
              <a:defRPr sz="9500"/>
            </a:lvl1p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butterfly-and-leaf_3000x1734.jpeg"/>
          <p:cNvSpPr>
            <a:spLocks noGrp="1"/>
          </p:cNvSpPr>
          <p:nvPr>
            <p:ph type="pic" sz="half" idx="13"/>
          </p:nvPr>
        </p:nvSpPr>
        <p:spPr>
          <a:xfrm>
            <a:off x="6572250" y="812800"/>
            <a:ext cx="5753100" cy="7670800"/>
          </a:xfrm>
          <a:prstGeom prst="rect">
            <a:avLst/>
          </a:prstGeom>
          <a:ln w="9525">
            <a:round/>
          </a:ln>
        </p:spPr>
        <p:txBody>
          <a:bodyPr lIns="91439" tIns="45719" rIns="91439" bIns="45719" anchor="t">
            <a:noAutofit/>
          </a:bodyPr>
          <a:lstStyle/>
          <a:p>
            <a:endParaRPr/>
          </a:p>
        </p:txBody>
      </p:sp>
      <p:sp>
        <p:nvSpPr>
          <p:cNvPr id="39" name="Title Text"/>
          <p:cNvSpPr txBox="1">
            <a:spLocks noGrp="1"/>
          </p:cNvSpPr>
          <p:nvPr>
            <p:ph type="title"/>
          </p:nvPr>
        </p:nvSpPr>
        <p:spPr>
          <a:xfrm>
            <a:off x="381000" y="1409700"/>
            <a:ext cx="5867400" cy="3302000"/>
          </a:xfrm>
          <a:prstGeom prst="rect">
            <a:avLst/>
          </a:prstGeom>
        </p:spPr>
        <p:txBody>
          <a:bodyPr anchor="b"/>
          <a:lstStyle/>
          <a:p>
            <a:r>
              <a:t>Title Text</a:t>
            </a:r>
          </a:p>
        </p:txBody>
      </p:sp>
      <p:sp>
        <p:nvSpPr>
          <p:cNvPr id="40" name="Body Level One…"/>
          <p:cNvSpPr txBox="1">
            <a:spLocks noGrp="1"/>
          </p:cNvSpPr>
          <p:nvPr>
            <p:ph type="body" sz="quarter" idx="1"/>
          </p:nvPr>
        </p:nvSpPr>
        <p:spPr>
          <a:xfrm>
            <a:off x="381000" y="4787900"/>
            <a:ext cx="5867400" cy="3721100"/>
          </a:xfrm>
          <a:prstGeom prst="rect">
            <a:avLst/>
          </a:prstGeom>
        </p:spPr>
        <p:txBody>
          <a:bodyPr anchor="t"/>
          <a:lstStyle>
            <a:lvl1pPr marL="0" indent="0" algn="ctr">
              <a:spcBef>
                <a:spcPts val="0"/>
              </a:spcBef>
              <a:buSzTx/>
              <a:buNone/>
              <a:defRPr sz="4000"/>
            </a:lvl1pPr>
            <a:lvl2pPr marL="0" indent="0" algn="ctr">
              <a:spcBef>
                <a:spcPts val="0"/>
              </a:spcBef>
              <a:buSzTx/>
              <a:buNone/>
              <a:defRPr sz="4000"/>
            </a:lvl2pPr>
            <a:lvl3pPr marL="0" indent="0" algn="ctr">
              <a:spcBef>
                <a:spcPts val="0"/>
              </a:spcBef>
              <a:buSzTx/>
              <a:buNone/>
              <a:defRPr sz="4000"/>
            </a:lvl3pPr>
            <a:lvl4pPr marL="0" indent="0" algn="ctr">
              <a:spcBef>
                <a:spcPts val="0"/>
              </a:spcBef>
              <a:buSzTx/>
              <a:buNone/>
              <a:defRPr sz="4000"/>
            </a:lvl4pPr>
            <a:lvl5pPr marL="0" indent="0" algn="ctr">
              <a:spcBef>
                <a:spcPts val="0"/>
              </a:spcBef>
              <a:buSzTx/>
              <a:buNone/>
              <a:defRPr sz="4000"/>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xfrm>
            <a:off x="1270000" y="2768600"/>
            <a:ext cx="10464800" cy="5715000"/>
          </a:xfrm>
          <a:prstGeom prst="rect">
            <a:avLst/>
          </a:prstGeom>
        </p:spPr>
        <p:txBody>
          <a:bodyPr/>
          <a:lstStyle>
            <a:lvl1pPr>
              <a:buBlip>
                <a:blip r:embed="rId2"/>
              </a:buBlip>
            </a:lvl1pPr>
            <a:lvl2pPr>
              <a:buBlip>
                <a:blip r:embed="rId2"/>
              </a:buBlip>
            </a:lvl2pPr>
            <a:lvl3pPr>
              <a:buBlip>
                <a:blip r:embed="rId2"/>
              </a:buBlip>
            </a:lvl3pPr>
            <a:lvl4pPr>
              <a:buBlip>
                <a:blip r:embed="rId2"/>
              </a:buBlip>
            </a:lvl4pPr>
            <a:lvl5pPr>
              <a:buBlip>
                <a:blip r:embed="rId2"/>
              </a:buBlip>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butterfly-and-leaf_3000x1734.jpeg"/>
          <p:cNvSpPr>
            <a:spLocks noGrp="1"/>
          </p:cNvSpPr>
          <p:nvPr>
            <p:ph type="pic" sz="half" idx="13"/>
          </p:nvPr>
        </p:nvSpPr>
        <p:spPr>
          <a:xfrm>
            <a:off x="7277100" y="2578100"/>
            <a:ext cx="4457700" cy="5943600"/>
          </a:xfrm>
          <a:prstGeom prst="rect">
            <a:avLst/>
          </a:prstGeom>
          <a:ln w="9525">
            <a:round/>
          </a:ln>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1270000" y="2768600"/>
            <a:ext cx="5461000" cy="5715000"/>
          </a:xfrm>
          <a:prstGeom prst="rect">
            <a:avLst/>
          </a:prstGeom>
        </p:spPr>
        <p:txBody>
          <a:bodyPr/>
          <a:lstStyle>
            <a:lvl1pPr marL="444500" indent="-444500">
              <a:spcBef>
                <a:spcPts val="3800"/>
              </a:spcBef>
              <a:buSzPct val="50000"/>
              <a:buBlip>
                <a:blip r:embed="rId2"/>
              </a:buBlip>
              <a:defRPr sz="3600"/>
            </a:lvl1pPr>
            <a:lvl2pPr marL="889000" indent="-444500">
              <a:spcBef>
                <a:spcPts val="3800"/>
              </a:spcBef>
              <a:buSzPct val="50000"/>
              <a:buBlip>
                <a:blip r:embed="rId2"/>
              </a:buBlip>
              <a:defRPr sz="3600"/>
            </a:lvl2pPr>
            <a:lvl3pPr marL="1333500" indent="-444500">
              <a:spcBef>
                <a:spcPts val="3800"/>
              </a:spcBef>
              <a:buSzPct val="50000"/>
              <a:buBlip>
                <a:blip r:embed="rId2"/>
              </a:buBlip>
              <a:defRPr sz="3600"/>
            </a:lvl3pPr>
            <a:lvl4pPr marL="1778000" indent="-444500">
              <a:spcBef>
                <a:spcPts val="3800"/>
              </a:spcBef>
              <a:buSzPct val="50000"/>
              <a:buBlip>
                <a:blip r:embed="rId2"/>
              </a:buBlip>
              <a:defRPr sz="3600"/>
            </a:lvl4pPr>
            <a:lvl5pPr marL="2222500" indent="-444500">
              <a:spcBef>
                <a:spcPts val="3800"/>
              </a:spcBef>
              <a:buSzPct val="50000"/>
              <a:buBlip>
                <a:blip r:embed="rId2"/>
              </a:buBlip>
              <a:defRPr sz="3600"/>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13"/>
          </p:nvPr>
        </p:nvSpPr>
        <p:spPr>
          <a:xfrm rot="21600000">
            <a:off x="7063543" y="473144"/>
            <a:ext cx="5554134" cy="4165601"/>
          </a:xfrm>
          <a:prstGeom prst="rect">
            <a:avLst/>
          </a:prstGeom>
          <a:ln w="9525">
            <a:round/>
          </a:ln>
        </p:spPr>
        <p:txBody>
          <a:bodyPr lIns="91439" tIns="45719" rIns="91439" bIns="45719" anchor="t">
            <a:noAutofit/>
          </a:bodyPr>
          <a:lstStyle/>
          <a:p>
            <a:endParaRPr/>
          </a:p>
        </p:txBody>
      </p:sp>
      <p:sp>
        <p:nvSpPr>
          <p:cNvPr id="84" name="Image"/>
          <p:cNvSpPr>
            <a:spLocks noGrp="1"/>
          </p:cNvSpPr>
          <p:nvPr>
            <p:ph type="pic" sz="quarter" idx="14"/>
          </p:nvPr>
        </p:nvSpPr>
        <p:spPr>
          <a:xfrm rot="21600000">
            <a:off x="7095370" y="5018682"/>
            <a:ext cx="5520268" cy="4140201"/>
          </a:xfrm>
          <a:prstGeom prst="rect">
            <a:avLst/>
          </a:prstGeom>
          <a:ln w="9525">
            <a:round/>
          </a:ln>
        </p:spPr>
        <p:txBody>
          <a:bodyPr lIns="91439" tIns="45719" rIns="91439" bIns="45719" anchor="t">
            <a:noAutofit/>
          </a:bodyPr>
          <a:lstStyle/>
          <a:p>
            <a:endParaRPr/>
          </a:p>
        </p:txBody>
      </p:sp>
      <p:sp>
        <p:nvSpPr>
          <p:cNvPr id="85" name="Image"/>
          <p:cNvSpPr>
            <a:spLocks noGrp="1"/>
          </p:cNvSpPr>
          <p:nvPr>
            <p:ph type="pic" idx="15"/>
          </p:nvPr>
        </p:nvSpPr>
        <p:spPr>
          <a:xfrm>
            <a:off x="266700" y="482600"/>
            <a:ext cx="6502400" cy="8669867"/>
          </a:xfrm>
          <a:prstGeom prst="rect">
            <a:avLst/>
          </a:prstGeom>
          <a:ln w="9525">
            <a:round/>
          </a:ln>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13"/>
          </p:nvPr>
        </p:nvSpPr>
        <p:spPr>
          <a:xfrm>
            <a:off x="0" y="0"/>
            <a:ext cx="13004800" cy="9753600"/>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png"/><Relationship Id="rId5" Type="http://schemas.openxmlformats.org/officeDocument/2006/relationships/slideLayout" Target="../slideLayouts/slideLayout5.xml"/><Relationship Id="rId10"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10"/>
          <a:srcRect/>
          <a:stretch>
            <a:fillRect/>
          </a:stretch>
        </a:blipFill>
        <a:effectLst/>
      </p:bgPr>
    </p:bg>
    <p:spTree>
      <p:nvGrpSpPr>
        <p:cNvPr id="1" name=""/>
        <p:cNvGrpSpPr/>
        <p:nvPr/>
      </p:nvGrpSpPr>
      <p:grpSpPr>
        <a:xfrm>
          <a:off x="0" y="0"/>
          <a:ext cx="0" cy="0"/>
          <a:chOff x="0" y="0"/>
          <a:chExt cx="0" cy="0"/>
        </a:xfrm>
      </p:grpSpPr>
      <p:sp>
        <p:nvSpPr>
          <p:cNvPr id="2" name="Body Level One…"/>
          <p:cNvSpPr txBox="1">
            <a:spLocks noGrp="1"/>
          </p:cNvSpPr>
          <p:nvPr>
            <p:ph type="body" idx="1"/>
          </p:nvPr>
        </p:nvSpPr>
        <p:spPr>
          <a:xfrm>
            <a:off x="1270000" y="1270000"/>
            <a:ext cx="10464800" cy="72136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normAutofit/>
          </a:bodyPr>
          <a:lstStyle>
            <a:lvl1pPr>
              <a:buBlip>
                <a:blip r:embed="rId11"/>
              </a:buBlip>
            </a:lvl1pPr>
            <a:lvl2pPr>
              <a:buBlip>
                <a:blip r:embed="rId11"/>
              </a:buBlip>
            </a:lvl2pPr>
            <a:lvl3pPr>
              <a:buBlip>
                <a:blip r:embed="rId11"/>
              </a:buBlip>
            </a:lvl3pPr>
            <a:lvl4pPr>
              <a:buBlip>
                <a:blip r:embed="rId11"/>
              </a:buBlip>
            </a:lvl4pPr>
            <a:lvl5pPr>
              <a:buBlip>
                <a:blip r:embed="rId11"/>
              </a:buBlip>
            </a:lvl5pPr>
          </a:lstStyle>
          <a:p>
            <a:r>
              <a:t>Body Level One</a:t>
            </a:r>
          </a:p>
          <a:p>
            <a:pPr lvl="1"/>
            <a:r>
              <a:t>Body Level Two</a:t>
            </a:r>
          </a:p>
          <a:p>
            <a:pPr lvl="2"/>
            <a:r>
              <a:t>Body Level Three</a:t>
            </a:r>
          </a:p>
          <a:p>
            <a:pPr lvl="3"/>
            <a:r>
              <a:t>Body Level Four</a:t>
            </a:r>
          </a:p>
          <a:p>
            <a:pPr lvl="4"/>
            <a:r>
              <a:t>Body Level Five</a:t>
            </a:r>
          </a:p>
        </p:txBody>
      </p:sp>
      <p:sp>
        <p:nvSpPr>
          <p:cNvPr id="3" name="Title Text"/>
          <p:cNvSpPr txBox="1">
            <a:spLocks noGrp="1"/>
          </p:cNvSpPr>
          <p:nvPr>
            <p:ph type="title"/>
          </p:nvPr>
        </p:nvSpPr>
        <p:spPr>
          <a:xfrm>
            <a:off x="1270000" y="254000"/>
            <a:ext cx="10464800" cy="24384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normAutofit/>
          </a:bodyPr>
          <a:lstStyle/>
          <a:p>
            <a:r>
              <a:t>Title Text</a:t>
            </a:r>
          </a:p>
        </p:txBody>
      </p:sp>
      <p:sp>
        <p:nvSpPr>
          <p:cNvPr id="4" name="Slide Number"/>
          <p:cNvSpPr txBox="1">
            <a:spLocks noGrp="1"/>
          </p:cNvSpPr>
          <p:nvPr>
            <p:ph type="sldNum" sz="quarter" idx="2"/>
          </p:nvPr>
        </p:nvSpPr>
        <p:spPr>
          <a:xfrm>
            <a:off x="6311901" y="9271000"/>
            <a:ext cx="374905" cy="355600"/>
          </a:xfrm>
          <a:prstGeom prst="rect">
            <a:avLst/>
          </a:prstGeom>
          <a:ln w="12700">
            <a:miter lim="400000"/>
          </a:ln>
        </p:spPr>
        <p:txBody>
          <a:bodyPr wrap="none" lIns="50800" tIns="50800" rIns="50800" bIns="50800">
            <a:spAutoFit/>
          </a:bodyPr>
          <a:lstStyle>
            <a:lvl1pPr>
              <a:defRPr sz="1800">
                <a:solidFill>
                  <a:srgbClr val="868686"/>
                </a:solidFill>
              </a:defRPr>
            </a:lvl1pPr>
          </a:lstStyle>
          <a:p>
            <a:fld id="{86CB4B4D-7CA3-9044-876B-883B54F8677D}" type="slidenum">
              <a:t>‹#›</a:t>
            </a:fld>
            <a:endParaRPr/>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4" r:id="rId5"/>
    <p:sldLayoutId id="2147483655" r:id="rId6"/>
    <p:sldLayoutId id="2147483657" r:id="rId7"/>
    <p:sldLayoutId id="2147483659" r:id="rId8"/>
  </p:sldLayoutIdLst>
  <p:transition spd="med"/>
  <p:txStyles>
    <p:titleStyle>
      <a:lvl1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45A7DE"/>
          </a:solidFill>
          <a:uFillTx/>
          <a:latin typeface="+mn-lt"/>
          <a:ea typeface="+mn-ea"/>
          <a:cs typeface="+mn-cs"/>
          <a:sym typeface="Marker Felt"/>
        </a:defRPr>
      </a:lvl1pPr>
      <a:lvl2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45A7DE"/>
          </a:solidFill>
          <a:uFillTx/>
          <a:latin typeface="+mn-lt"/>
          <a:ea typeface="+mn-ea"/>
          <a:cs typeface="+mn-cs"/>
          <a:sym typeface="Marker Felt"/>
        </a:defRPr>
      </a:lvl2pPr>
      <a:lvl3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45A7DE"/>
          </a:solidFill>
          <a:uFillTx/>
          <a:latin typeface="+mn-lt"/>
          <a:ea typeface="+mn-ea"/>
          <a:cs typeface="+mn-cs"/>
          <a:sym typeface="Marker Felt"/>
        </a:defRPr>
      </a:lvl3pPr>
      <a:lvl4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45A7DE"/>
          </a:solidFill>
          <a:uFillTx/>
          <a:latin typeface="+mn-lt"/>
          <a:ea typeface="+mn-ea"/>
          <a:cs typeface="+mn-cs"/>
          <a:sym typeface="Marker Felt"/>
        </a:defRPr>
      </a:lvl4pPr>
      <a:lvl5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45A7DE"/>
          </a:solidFill>
          <a:uFillTx/>
          <a:latin typeface="+mn-lt"/>
          <a:ea typeface="+mn-ea"/>
          <a:cs typeface="+mn-cs"/>
          <a:sym typeface="Marker Felt"/>
        </a:defRPr>
      </a:lvl5pPr>
      <a:lvl6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45A7DE"/>
          </a:solidFill>
          <a:uFillTx/>
          <a:latin typeface="+mn-lt"/>
          <a:ea typeface="+mn-ea"/>
          <a:cs typeface="+mn-cs"/>
          <a:sym typeface="Marker Felt"/>
        </a:defRPr>
      </a:lvl6pPr>
      <a:lvl7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45A7DE"/>
          </a:solidFill>
          <a:uFillTx/>
          <a:latin typeface="+mn-lt"/>
          <a:ea typeface="+mn-ea"/>
          <a:cs typeface="+mn-cs"/>
          <a:sym typeface="Marker Felt"/>
        </a:defRPr>
      </a:lvl7pPr>
      <a:lvl8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45A7DE"/>
          </a:solidFill>
          <a:uFillTx/>
          <a:latin typeface="+mn-lt"/>
          <a:ea typeface="+mn-ea"/>
          <a:cs typeface="+mn-cs"/>
          <a:sym typeface="Marker Felt"/>
        </a:defRPr>
      </a:lvl8pPr>
      <a:lvl9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45A7DE"/>
          </a:solidFill>
          <a:uFillTx/>
          <a:latin typeface="+mn-lt"/>
          <a:ea typeface="+mn-ea"/>
          <a:cs typeface="+mn-cs"/>
          <a:sym typeface="Marker Felt"/>
        </a:defRPr>
      </a:lvl9pPr>
    </p:titleStyle>
    <p:bodyStyle>
      <a:lvl1pPr marL="635000" marR="0" indent="-635000" algn="l" defTabSz="584200" rtl="0" latinLnBrk="0">
        <a:lnSpc>
          <a:spcPct val="100000"/>
        </a:lnSpc>
        <a:spcBef>
          <a:spcPts val="4200"/>
        </a:spcBef>
        <a:spcAft>
          <a:spcPts val="0"/>
        </a:spcAft>
        <a:buClrTx/>
        <a:buSzPct val="47000"/>
        <a:buFontTx/>
        <a:buBlip>
          <a:blip r:embed="rId11"/>
        </a:buBlip>
        <a:tabLst/>
        <a:defRPr sz="4600" b="0" i="0" u="none" strike="noStrike" cap="none" spc="0" baseline="0">
          <a:ln>
            <a:noFill/>
          </a:ln>
          <a:solidFill>
            <a:srgbClr val="858585"/>
          </a:solidFill>
          <a:uFillTx/>
          <a:latin typeface="+mn-lt"/>
          <a:ea typeface="+mn-ea"/>
          <a:cs typeface="+mn-cs"/>
          <a:sym typeface="Marker Felt"/>
        </a:defRPr>
      </a:lvl1pPr>
      <a:lvl2pPr marL="1270000" marR="0" indent="-635000" algn="l" defTabSz="584200" rtl="0" latinLnBrk="0">
        <a:lnSpc>
          <a:spcPct val="100000"/>
        </a:lnSpc>
        <a:spcBef>
          <a:spcPts val="4200"/>
        </a:spcBef>
        <a:spcAft>
          <a:spcPts val="0"/>
        </a:spcAft>
        <a:buClrTx/>
        <a:buSzPct val="47000"/>
        <a:buFontTx/>
        <a:buBlip>
          <a:blip r:embed="rId11"/>
        </a:buBlip>
        <a:tabLst/>
        <a:defRPr sz="4600" b="0" i="0" u="none" strike="noStrike" cap="none" spc="0" baseline="0">
          <a:ln>
            <a:noFill/>
          </a:ln>
          <a:solidFill>
            <a:srgbClr val="858585"/>
          </a:solidFill>
          <a:uFillTx/>
          <a:latin typeface="+mn-lt"/>
          <a:ea typeface="+mn-ea"/>
          <a:cs typeface="+mn-cs"/>
          <a:sym typeface="Marker Felt"/>
        </a:defRPr>
      </a:lvl2pPr>
      <a:lvl3pPr marL="1905000" marR="0" indent="-635000" algn="l" defTabSz="584200" rtl="0" latinLnBrk="0">
        <a:lnSpc>
          <a:spcPct val="100000"/>
        </a:lnSpc>
        <a:spcBef>
          <a:spcPts val="4200"/>
        </a:spcBef>
        <a:spcAft>
          <a:spcPts val="0"/>
        </a:spcAft>
        <a:buClrTx/>
        <a:buSzPct val="47000"/>
        <a:buFontTx/>
        <a:buBlip>
          <a:blip r:embed="rId11"/>
        </a:buBlip>
        <a:tabLst/>
        <a:defRPr sz="4600" b="0" i="0" u="none" strike="noStrike" cap="none" spc="0" baseline="0">
          <a:ln>
            <a:noFill/>
          </a:ln>
          <a:solidFill>
            <a:srgbClr val="858585"/>
          </a:solidFill>
          <a:uFillTx/>
          <a:latin typeface="+mn-lt"/>
          <a:ea typeface="+mn-ea"/>
          <a:cs typeface="+mn-cs"/>
          <a:sym typeface="Marker Felt"/>
        </a:defRPr>
      </a:lvl3pPr>
      <a:lvl4pPr marL="2540000" marR="0" indent="-635000" algn="l" defTabSz="584200" rtl="0" latinLnBrk="0">
        <a:lnSpc>
          <a:spcPct val="100000"/>
        </a:lnSpc>
        <a:spcBef>
          <a:spcPts val="4200"/>
        </a:spcBef>
        <a:spcAft>
          <a:spcPts val="0"/>
        </a:spcAft>
        <a:buClrTx/>
        <a:buSzPct val="47000"/>
        <a:buFontTx/>
        <a:buBlip>
          <a:blip r:embed="rId11"/>
        </a:buBlip>
        <a:tabLst/>
        <a:defRPr sz="4600" b="0" i="0" u="none" strike="noStrike" cap="none" spc="0" baseline="0">
          <a:ln>
            <a:noFill/>
          </a:ln>
          <a:solidFill>
            <a:srgbClr val="858585"/>
          </a:solidFill>
          <a:uFillTx/>
          <a:latin typeface="+mn-lt"/>
          <a:ea typeface="+mn-ea"/>
          <a:cs typeface="+mn-cs"/>
          <a:sym typeface="Marker Felt"/>
        </a:defRPr>
      </a:lvl4pPr>
      <a:lvl5pPr marL="3175000" marR="0" indent="-635000" algn="l" defTabSz="584200" rtl="0" latinLnBrk="0">
        <a:lnSpc>
          <a:spcPct val="100000"/>
        </a:lnSpc>
        <a:spcBef>
          <a:spcPts val="4200"/>
        </a:spcBef>
        <a:spcAft>
          <a:spcPts val="0"/>
        </a:spcAft>
        <a:buClrTx/>
        <a:buSzPct val="47000"/>
        <a:buFontTx/>
        <a:buBlip>
          <a:blip r:embed="rId11"/>
        </a:buBlip>
        <a:tabLst/>
        <a:defRPr sz="4600" b="0" i="0" u="none" strike="noStrike" cap="none" spc="0" baseline="0">
          <a:ln>
            <a:noFill/>
          </a:ln>
          <a:solidFill>
            <a:srgbClr val="858585"/>
          </a:solidFill>
          <a:uFillTx/>
          <a:latin typeface="+mn-lt"/>
          <a:ea typeface="+mn-ea"/>
          <a:cs typeface="+mn-cs"/>
          <a:sym typeface="Marker Felt"/>
        </a:defRPr>
      </a:lvl5pPr>
      <a:lvl6pPr marL="3810000" marR="0" indent="-635000" algn="l" defTabSz="584200" rtl="0" latinLnBrk="0">
        <a:lnSpc>
          <a:spcPct val="100000"/>
        </a:lnSpc>
        <a:spcBef>
          <a:spcPts val="4200"/>
        </a:spcBef>
        <a:spcAft>
          <a:spcPts val="0"/>
        </a:spcAft>
        <a:buClrTx/>
        <a:buSzPct val="47000"/>
        <a:buFontTx/>
        <a:buBlip>
          <a:blip r:embed="rId11"/>
        </a:buBlip>
        <a:tabLst/>
        <a:defRPr sz="4600" b="0" i="0" u="none" strike="noStrike" cap="none" spc="0" baseline="0">
          <a:ln>
            <a:noFill/>
          </a:ln>
          <a:solidFill>
            <a:srgbClr val="858585"/>
          </a:solidFill>
          <a:uFillTx/>
          <a:latin typeface="+mn-lt"/>
          <a:ea typeface="+mn-ea"/>
          <a:cs typeface="+mn-cs"/>
          <a:sym typeface="Marker Felt"/>
        </a:defRPr>
      </a:lvl6pPr>
      <a:lvl7pPr marL="4445000" marR="0" indent="-635000" algn="l" defTabSz="584200" rtl="0" latinLnBrk="0">
        <a:lnSpc>
          <a:spcPct val="100000"/>
        </a:lnSpc>
        <a:spcBef>
          <a:spcPts val="4200"/>
        </a:spcBef>
        <a:spcAft>
          <a:spcPts val="0"/>
        </a:spcAft>
        <a:buClrTx/>
        <a:buSzPct val="47000"/>
        <a:buFontTx/>
        <a:buBlip>
          <a:blip r:embed="rId11"/>
        </a:buBlip>
        <a:tabLst/>
        <a:defRPr sz="4600" b="0" i="0" u="none" strike="noStrike" cap="none" spc="0" baseline="0">
          <a:ln>
            <a:noFill/>
          </a:ln>
          <a:solidFill>
            <a:srgbClr val="858585"/>
          </a:solidFill>
          <a:uFillTx/>
          <a:latin typeface="+mn-lt"/>
          <a:ea typeface="+mn-ea"/>
          <a:cs typeface="+mn-cs"/>
          <a:sym typeface="Marker Felt"/>
        </a:defRPr>
      </a:lvl7pPr>
      <a:lvl8pPr marL="5080000" marR="0" indent="-635000" algn="l" defTabSz="584200" rtl="0" latinLnBrk="0">
        <a:lnSpc>
          <a:spcPct val="100000"/>
        </a:lnSpc>
        <a:spcBef>
          <a:spcPts val="4200"/>
        </a:spcBef>
        <a:spcAft>
          <a:spcPts val="0"/>
        </a:spcAft>
        <a:buClrTx/>
        <a:buSzPct val="47000"/>
        <a:buFontTx/>
        <a:buBlip>
          <a:blip r:embed="rId11"/>
        </a:buBlip>
        <a:tabLst/>
        <a:defRPr sz="4600" b="0" i="0" u="none" strike="noStrike" cap="none" spc="0" baseline="0">
          <a:ln>
            <a:noFill/>
          </a:ln>
          <a:solidFill>
            <a:srgbClr val="858585"/>
          </a:solidFill>
          <a:uFillTx/>
          <a:latin typeface="+mn-lt"/>
          <a:ea typeface="+mn-ea"/>
          <a:cs typeface="+mn-cs"/>
          <a:sym typeface="Marker Felt"/>
        </a:defRPr>
      </a:lvl8pPr>
      <a:lvl9pPr marL="5715000" marR="0" indent="-635000" algn="l" defTabSz="584200" rtl="0" latinLnBrk="0">
        <a:lnSpc>
          <a:spcPct val="100000"/>
        </a:lnSpc>
        <a:spcBef>
          <a:spcPts val="4200"/>
        </a:spcBef>
        <a:spcAft>
          <a:spcPts val="0"/>
        </a:spcAft>
        <a:buClrTx/>
        <a:buSzPct val="47000"/>
        <a:buFontTx/>
        <a:buBlip>
          <a:blip r:embed="rId11"/>
        </a:buBlip>
        <a:tabLst/>
        <a:defRPr sz="4600" b="0" i="0" u="none" strike="noStrike" cap="none" spc="0" baseline="0">
          <a:ln>
            <a:noFill/>
          </a:ln>
          <a:solidFill>
            <a:srgbClr val="858585"/>
          </a:solidFill>
          <a:uFillTx/>
          <a:latin typeface="+mn-lt"/>
          <a:ea typeface="+mn-ea"/>
          <a:cs typeface="+mn-cs"/>
          <a:sym typeface="Marker Felt"/>
        </a:defRPr>
      </a:lvl9pPr>
    </p:bodyStyle>
    <p:otherStyle>
      <a:lvl1pPr marL="0" marR="0" indent="0" algn="ctr" defTabSz="58420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Marker Felt"/>
        </a:defRPr>
      </a:lvl1pPr>
      <a:lvl2pPr marL="0" marR="0" indent="228600" algn="ctr" defTabSz="58420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Marker Felt"/>
        </a:defRPr>
      </a:lvl2pPr>
      <a:lvl3pPr marL="0" marR="0" indent="457200" algn="ctr" defTabSz="58420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Marker Felt"/>
        </a:defRPr>
      </a:lvl3pPr>
      <a:lvl4pPr marL="0" marR="0" indent="685800" algn="ctr" defTabSz="58420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Marker Felt"/>
        </a:defRPr>
      </a:lvl4pPr>
      <a:lvl5pPr marL="0" marR="0" indent="914400" algn="ctr" defTabSz="58420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Marker Felt"/>
        </a:defRPr>
      </a:lvl5pPr>
      <a:lvl6pPr marL="0" marR="0" indent="1143000" algn="ctr" defTabSz="58420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Marker Felt"/>
        </a:defRPr>
      </a:lvl6pPr>
      <a:lvl7pPr marL="0" marR="0" indent="1371600" algn="ctr" defTabSz="58420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Marker Felt"/>
        </a:defRPr>
      </a:lvl7pPr>
      <a:lvl8pPr marL="0" marR="0" indent="1600200" algn="ctr" defTabSz="58420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Marker Felt"/>
        </a:defRPr>
      </a:lvl8pPr>
      <a:lvl9pPr marL="0" marR="0" indent="1828800" algn="ctr" defTabSz="58420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Marker Felt"/>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 name="Advance Reproductive technologies in Sheep and Goats"/>
          <p:cNvSpPr txBox="1">
            <a:spLocks noGrp="1"/>
          </p:cNvSpPr>
          <p:nvPr>
            <p:ph type="ctrTitle"/>
          </p:nvPr>
        </p:nvSpPr>
        <p:spPr>
          <a:prstGeom prst="rect">
            <a:avLst/>
          </a:prstGeom>
        </p:spPr>
        <p:txBody>
          <a:bodyPr/>
          <a:lstStyle>
            <a:lvl1pPr defTabSz="397256">
              <a:defRPr sz="6460"/>
            </a:lvl1pPr>
          </a:lstStyle>
          <a:p>
            <a:r>
              <a:rPr lang="tr-TR" dirty="0" err="1"/>
              <a:t>İntroduction</a:t>
            </a:r>
            <a:endParaRPr dirty="0"/>
          </a:p>
        </p:txBody>
      </p:sp>
      <p:sp>
        <p:nvSpPr>
          <p:cNvPr id="164" name="Dr. Koray TEKİN…"/>
          <p:cNvSpPr txBox="1">
            <a:spLocks noGrp="1"/>
          </p:cNvSpPr>
          <p:nvPr>
            <p:ph type="subTitle" sz="quarter" idx="1"/>
          </p:nvPr>
        </p:nvSpPr>
        <p:spPr>
          <a:prstGeom prst="rect">
            <a:avLst/>
          </a:prstGeom>
        </p:spPr>
        <p:txBody>
          <a:bodyPr/>
          <a:lstStyle/>
          <a:p>
            <a:pPr defTabSz="554990">
              <a:defRPr sz="3800"/>
            </a:pPr>
            <a:r>
              <a:t>Dr. Koray TEKİN</a:t>
            </a:r>
          </a:p>
          <a:p>
            <a:pPr defTabSz="554990">
              <a:defRPr sz="3800"/>
            </a:pPr>
            <a:r>
              <a:t>Reproduction and Artificial Insemination Department</a:t>
            </a: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 name="What is small ruminant ?"/>
          <p:cNvSpPr txBox="1">
            <a:spLocks noGrp="1"/>
          </p:cNvSpPr>
          <p:nvPr>
            <p:ph type="title"/>
          </p:nvPr>
        </p:nvSpPr>
        <p:spPr>
          <a:xfrm>
            <a:off x="1270000" y="254000"/>
            <a:ext cx="11390015" cy="2438400"/>
          </a:xfrm>
          <a:prstGeom prst="rect">
            <a:avLst/>
          </a:prstGeom>
        </p:spPr>
        <p:txBody>
          <a:bodyPr/>
          <a:lstStyle/>
          <a:p>
            <a:r>
              <a:t>What is small ruminant ?</a:t>
            </a:r>
          </a:p>
        </p:txBody>
      </p:sp>
      <p:sp>
        <p:nvSpPr>
          <p:cNvPr id="167" name="A small cow ? Or Sheep and Goat ?"/>
          <p:cNvSpPr txBox="1">
            <a:spLocks noGrp="1"/>
          </p:cNvSpPr>
          <p:nvPr>
            <p:ph type="body" sz="quarter" idx="1"/>
          </p:nvPr>
        </p:nvSpPr>
        <p:spPr>
          <a:xfrm>
            <a:off x="1447800" y="2493433"/>
            <a:ext cx="7425085" cy="837506"/>
          </a:xfrm>
          <a:prstGeom prst="rect">
            <a:avLst/>
          </a:prstGeom>
        </p:spPr>
        <p:txBody>
          <a:bodyPr/>
          <a:lstStyle>
            <a:lvl1pPr marL="0" indent="0" defTabSz="531622">
              <a:spcBef>
                <a:spcPts val="3800"/>
              </a:spcBef>
              <a:buSzTx/>
              <a:buNone/>
              <a:defRPr sz="4186"/>
            </a:lvl1pPr>
          </a:lstStyle>
          <a:p>
            <a:r>
              <a:t>A small cow ? Or Sheep and Goat ?</a:t>
            </a:r>
          </a:p>
        </p:txBody>
      </p:sp>
      <p:sp>
        <p:nvSpPr>
          <p:cNvPr id="168" name="Ruminants include cattle, sheep, goats, buffalo, deer, elk, and camels.…"/>
          <p:cNvSpPr txBox="1"/>
          <p:nvPr/>
        </p:nvSpPr>
        <p:spPr>
          <a:xfrm>
            <a:off x="778933" y="3606105"/>
            <a:ext cx="11183938" cy="453327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normAutofit/>
          </a:bodyPr>
          <a:lstStyle/>
          <a:p>
            <a:pPr algn="l" defTabSz="385572">
              <a:spcBef>
                <a:spcPts val="2700"/>
              </a:spcBef>
              <a:defRPr sz="3036"/>
            </a:pPr>
            <a:r>
              <a:t>Ruminants include cattle, sheep, goats, buffalo, deer, elk, and camels. </a:t>
            </a:r>
          </a:p>
          <a:p>
            <a:pPr algn="l" defTabSz="385572">
              <a:spcBef>
                <a:spcPts val="2700"/>
              </a:spcBef>
              <a:defRPr sz="3036"/>
            </a:pPr>
            <a:r>
              <a:t>Instead of one compartment to the stomach they have four. </a:t>
            </a:r>
          </a:p>
          <a:p>
            <a:pPr algn="l" defTabSz="385572">
              <a:spcBef>
                <a:spcPts val="2700"/>
              </a:spcBef>
              <a:defRPr sz="3036"/>
            </a:pPr>
            <a:r>
              <a:t>Partially chewed fiber goes into the large rumen where it is stored and broken down into balls of “cud”. </a:t>
            </a:r>
          </a:p>
          <a:p>
            <a:pPr algn="l" defTabSz="385572">
              <a:spcBef>
                <a:spcPts val="2700"/>
              </a:spcBef>
              <a:defRPr sz="3036"/>
            </a:pPr>
            <a:r>
              <a:t>Once full, the animal will rest and “chew his cud". The cud is then swallowed once again where it will pass into the next three compartments—the reticulum, the omasum and the true stomach, the abomasum</a:t>
            </a:r>
            <a:r>
              <a:rPr sz="792">
                <a:solidFill>
                  <a:srgbClr val="000000"/>
                </a:solidFill>
                <a:latin typeface="Times"/>
                <a:ea typeface="Times"/>
                <a:cs typeface="Times"/>
                <a:sym typeface="Times"/>
              </a:rPr>
              <a:t> </a:t>
            </a:r>
          </a:p>
        </p:txBody>
      </p:sp>
      <p:sp>
        <p:nvSpPr>
          <p:cNvPr id="169" name="Sheep graze.…"/>
          <p:cNvSpPr txBox="1"/>
          <p:nvPr/>
        </p:nvSpPr>
        <p:spPr>
          <a:xfrm>
            <a:off x="9271000" y="7906543"/>
            <a:ext cx="3459047" cy="177863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normAutofit/>
          </a:bodyPr>
          <a:lstStyle/>
          <a:p>
            <a:pPr algn="l" defTabSz="262889">
              <a:spcBef>
                <a:spcPts val="1800"/>
              </a:spcBef>
              <a:defRPr sz="2070">
                <a:solidFill>
                  <a:schemeClr val="accent4">
                    <a:satOff val="3906"/>
                    <a:lumOff val="-10588"/>
                  </a:schemeClr>
                </a:solidFill>
              </a:defRPr>
            </a:pPr>
            <a:r>
              <a:t>Sheep graze.</a:t>
            </a:r>
            <a:endParaRPr sz="539">
              <a:latin typeface="Times"/>
              <a:ea typeface="Times"/>
              <a:cs typeface="Times"/>
              <a:sym typeface="Times"/>
            </a:endParaRPr>
          </a:p>
          <a:p>
            <a:pPr algn="l" defTabSz="262889">
              <a:spcBef>
                <a:spcPts val="1800"/>
              </a:spcBef>
              <a:defRPr sz="2070">
                <a:solidFill>
                  <a:schemeClr val="accent4">
                    <a:satOff val="3906"/>
                    <a:lumOff val="-10588"/>
                  </a:schemeClr>
                </a:solidFill>
              </a:defRPr>
            </a:pPr>
            <a:r>
              <a:t>Goats browse.</a:t>
            </a:r>
            <a:endParaRPr sz="539">
              <a:latin typeface="Times"/>
              <a:ea typeface="Times"/>
              <a:cs typeface="Times"/>
              <a:sym typeface="Times"/>
            </a:endParaRPr>
          </a:p>
          <a:p>
            <a:pPr algn="l" defTabSz="262889">
              <a:spcBef>
                <a:spcPts val="1800"/>
              </a:spcBef>
              <a:defRPr sz="2070">
                <a:solidFill>
                  <a:schemeClr val="accent4">
                    <a:satOff val="3906"/>
                    <a:lumOff val="-10588"/>
                  </a:schemeClr>
                </a:solidFill>
              </a:defRPr>
            </a:pPr>
            <a:r>
              <a:t>Goats require copper in the diet.</a:t>
            </a:r>
            <a:endParaRPr sz="539">
              <a:latin typeface="Times"/>
              <a:ea typeface="Times"/>
              <a:cs typeface="Times"/>
              <a:sym typeface="Times"/>
            </a:endParaRP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 name="What factors are most important to insure a successful Sheep and goat reproduction?"/>
          <p:cNvSpPr txBox="1">
            <a:spLocks noGrp="1"/>
          </p:cNvSpPr>
          <p:nvPr>
            <p:ph type="title"/>
          </p:nvPr>
        </p:nvSpPr>
        <p:spPr>
          <a:prstGeom prst="rect">
            <a:avLst/>
          </a:prstGeom>
        </p:spPr>
        <p:txBody>
          <a:bodyPr/>
          <a:lstStyle>
            <a:lvl1pPr defTabSz="414781">
              <a:defRPr sz="5680"/>
            </a:lvl1pPr>
          </a:lstStyle>
          <a:p>
            <a:r>
              <a:t>What factors are most important to insure a successful Sheep and goat reproduction?</a:t>
            </a:r>
          </a:p>
        </p:txBody>
      </p:sp>
      <p:sp>
        <p:nvSpPr>
          <p:cNvPr id="172" name="Nutrition…"/>
          <p:cNvSpPr txBox="1">
            <a:spLocks noGrp="1"/>
          </p:cNvSpPr>
          <p:nvPr>
            <p:ph type="body" idx="1"/>
          </p:nvPr>
        </p:nvSpPr>
        <p:spPr>
          <a:xfrm>
            <a:off x="1270000" y="3090333"/>
            <a:ext cx="10464800" cy="5715001"/>
          </a:xfrm>
          <a:prstGeom prst="rect">
            <a:avLst/>
          </a:prstGeom>
        </p:spPr>
        <p:txBody>
          <a:bodyPr/>
          <a:lstStyle/>
          <a:p>
            <a:pPr marL="414130" indent="-414130" defTabSz="350520">
              <a:spcBef>
                <a:spcPts val="2500"/>
              </a:spcBef>
              <a:buBlip>
                <a:blip r:embed="rId2"/>
              </a:buBlip>
              <a:defRPr sz="3000">
                <a:solidFill>
                  <a:schemeClr val="accent4">
                    <a:satOff val="3906"/>
                    <a:lumOff val="-10588"/>
                  </a:schemeClr>
                </a:solidFill>
              </a:defRPr>
            </a:pPr>
            <a:r>
              <a:t>Nutrition</a:t>
            </a:r>
          </a:p>
          <a:p>
            <a:pPr marL="414130" indent="-414130" defTabSz="350520">
              <a:spcBef>
                <a:spcPts val="2500"/>
              </a:spcBef>
              <a:buBlip>
                <a:blip r:embed="rId2"/>
              </a:buBlip>
              <a:defRPr sz="3000">
                <a:solidFill>
                  <a:schemeClr val="accent4">
                    <a:hueOff val="-150042"/>
                    <a:satOff val="7353"/>
                    <a:lumOff val="-19999"/>
                  </a:schemeClr>
                </a:solidFill>
              </a:defRPr>
            </a:pPr>
            <a:r>
              <a:t>Reproduction</a:t>
            </a:r>
          </a:p>
          <a:p>
            <a:pPr marL="1176130" lvl="2" indent="-414130" defTabSz="350520">
              <a:spcBef>
                <a:spcPts val="2500"/>
              </a:spcBef>
              <a:buBlip>
                <a:blip r:embed="rId2"/>
              </a:buBlip>
              <a:defRPr sz="3000"/>
            </a:pPr>
            <a:r>
              <a:t>Aim (1/3 of the herd ?)</a:t>
            </a:r>
          </a:p>
          <a:p>
            <a:pPr marL="1176130" lvl="2" indent="-414130" defTabSz="350520">
              <a:spcBef>
                <a:spcPts val="2500"/>
              </a:spcBef>
              <a:buBlip>
                <a:blip r:embed="rId2"/>
              </a:buBlip>
              <a:defRPr sz="3000"/>
            </a:pPr>
            <a:r>
              <a:t>Selection (Nulniparous ? Primiparous ? Multiparaous ?)</a:t>
            </a:r>
          </a:p>
          <a:p>
            <a:pPr marL="1176130" lvl="2" indent="-414130" defTabSz="350520">
              <a:spcBef>
                <a:spcPts val="2500"/>
              </a:spcBef>
              <a:buBlip>
                <a:blip r:embed="rId2"/>
              </a:buBlip>
              <a:defRPr sz="3000"/>
            </a:pPr>
            <a:r>
              <a:t>Timing</a:t>
            </a:r>
          </a:p>
          <a:p>
            <a:pPr marL="414130" indent="-414130" defTabSz="350520">
              <a:spcBef>
                <a:spcPts val="2500"/>
              </a:spcBef>
              <a:buBlip>
                <a:blip r:embed="rId2"/>
              </a:buBlip>
              <a:defRPr sz="3000"/>
            </a:pPr>
            <a:r>
              <a:t>Health</a:t>
            </a:r>
          </a:p>
          <a:p>
            <a:pPr marL="414130" indent="-414130" defTabSz="350520">
              <a:spcBef>
                <a:spcPts val="2500"/>
              </a:spcBef>
              <a:buBlip>
                <a:blip r:embed="rId2"/>
              </a:buBlip>
              <a:defRPr sz="3000"/>
            </a:pPr>
            <a:r>
              <a:t>Facilities</a:t>
            </a:r>
          </a:p>
          <a:p>
            <a:pPr marL="414130" indent="-414130" defTabSz="350520">
              <a:spcBef>
                <a:spcPts val="2500"/>
              </a:spcBef>
              <a:buBlip>
                <a:blip r:embed="rId2"/>
              </a:buBlip>
              <a:defRPr sz="3000"/>
            </a:pPr>
            <a:r>
              <a:t>Marketing</a:t>
            </a: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 name="Nutrition"/>
          <p:cNvSpPr txBox="1">
            <a:spLocks noGrp="1"/>
          </p:cNvSpPr>
          <p:nvPr>
            <p:ph type="title"/>
          </p:nvPr>
        </p:nvSpPr>
        <p:spPr>
          <a:prstGeom prst="rect">
            <a:avLst/>
          </a:prstGeom>
        </p:spPr>
        <p:txBody>
          <a:bodyPr/>
          <a:lstStyle/>
          <a:p>
            <a:r>
              <a:t>Nutrition</a:t>
            </a:r>
          </a:p>
        </p:txBody>
      </p:sp>
      <p:sp>
        <p:nvSpPr>
          <p:cNvPr id="175" name="Ideally, roughage (pasture grasses, browse, and/or hay) should comprise a majority of the diet…"/>
          <p:cNvSpPr txBox="1">
            <a:spLocks noGrp="1"/>
          </p:cNvSpPr>
          <p:nvPr>
            <p:ph type="body" idx="1"/>
          </p:nvPr>
        </p:nvSpPr>
        <p:spPr>
          <a:xfrm>
            <a:off x="1270000" y="3496733"/>
            <a:ext cx="10464800" cy="5715001"/>
          </a:xfrm>
          <a:prstGeom prst="rect">
            <a:avLst/>
          </a:prstGeom>
        </p:spPr>
        <p:txBody>
          <a:bodyPr/>
          <a:lstStyle/>
          <a:p>
            <a:pPr marL="558800" indent="-558800" defTabSz="514095">
              <a:spcBef>
                <a:spcPts val="3600"/>
              </a:spcBef>
              <a:buBlip>
                <a:blip r:embed="rId2"/>
              </a:buBlip>
              <a:defRPr sz="4048"/>
            </a:pPr>
            <a:r>
              <a:t>Ideally, roughage (pasture grasses, browse, and/or hay) should comprise a majority of the diet</a:t>
            </a:r>
            <a:endParaRPr sz="1056">
              <a:solidFill>
                <a:srgbClr val="000000"/>
              </a:solidFill>
              <a:latin typeface="Times"/>
              <a:ea typeface="Times"/>
              <a:cs typeface="Times"/>
              <a:sym typeface="Times"/>
            </a:endParaRPr>
          </a:p>
          <a:p>
            <a:pPr marL="558800" indent="-558800" defTabSz="514095">
              <a:spcBef>
                <a:spcPts val="3600"/>
              </a:spcBef>
              <a:buBlip>
                <a:blip r:embed="rId2"/>
              </a:buBlip>
              <a:defRPr sz="4048"/>
            </a:pPr>
            <a:r>
              <a:t>Goats are selective grazers and prefer browsing to grazing when given a choice </a:t>
            </a:r>
            <a:endParaRPr sz="1056">
              <a:solidFill>
                <a:srgbClr val="000000"/>
              </a:solidFill>
              <a:latin typeface="Times"/>
              <a:ea typeface="Times"/>
              <a:cs typeface="Times"/>
              <a:sym typeface="Times"/>
            </a:endParaRPr>
          </a:p>
          <a:p>
            <a:pPr marL="558800" indent="-558800" defTabSz="514095">
              <a:spcBef>
                <a:spcPts val="3600"/>
              </a:spcBef>
              <a:buBlip>
                <a:blip r:embed="rId2"/>
              </a:buBlip>
              <a:defRPr sz="4048"/>
            </a:pPr>
            <a:r>
              <a:t>Forage diets tend to cause fewer digestive problems</a:t>
            </a:r>
            <a:endParaRPr sz="1056">
              <a:solidFill>
                <a:srgbClr val="000000"/>
              </a:solidFill>
              <a:latin typeface="Times"/>
              <a:ea typeface="Times"/>
              <a:cs typeface="Times"/>
              <a:sym typeface="Times"/>
            </a:endParaRPr>
          </a:p>
          <a:p>
            <a:pPr marL="558800" indent="-558800" defTabSz="514095">
              <a:spcBef>
                <a:spcPts val="3600"/>
              </a:spcBef>
              <a:buBlip>
                <a:blip r:embed="rId2"/>
              </a:buBlip>
              <a:defRPr sz="4048"/>
            </a:pPr>
            <a:r>
              <a:t>Browse diets cause fewer parasite problems</a:t>
            </a:r>
          </a:p>
        </p:txBody>
      </p:sp>
      <p:sp>
        <p:nvSpPr>
          <p:cNvPr id="176" name="Is the Highest  Cost Associated  with Production"/>
          <p:cNvSpPr txBox="1"/>
          <p:nvPr/>
        </p:nvSpPr>
        <p:spPr>
          <a:xfrm>
            <a:off x="1476937" y="2379397"/>
            <a:ext cx="10050926" cy="63897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normAutofit/>
          </a:bodyPr>
          <a:lstStyle/>
          <a:p>
            <a:pPr algn="l" defTabSz="443991">
              <a:spcBef>
                <a:spcPts val="3100"/>
              </a:spcBef>
              <a:defRPr sz="3496"/>
            </a:pPr>
            <a:r>
              <a:t>Is the Highest</a:t>
            </a:r>
            <a:r>
              <a:rPr>
                <a:solidFill>
                  <a:srgbClr val="000000"/>
                </a:solidFill>
                <a:latin typeface="Times"/>
                <a:ea typeface="Times"/>
                <a:cs typeface="Times"/>
                <a:sym typeface="Times"/>
              </a:rPr>
              <a:t>  </a:t>
            </a:r>
            <a:r>
              <a:t>Cost Associated</a:t>
            </a:r>
            <a:r>
              <a:rPr>
                <a:solidFill>
                  <a:srgbClr val="000000"/>
                </a:solidFill>
                <a:latin typeface="Times"/>
                <a:ea typeface="Times"/>
                <a:cs typeface="Times"/>
                <a:sym typeface="Times"/>
              </a:rPr>
              <a:t>  </a:t>
            </a:r>
            <a:r>
              <a:t>with Production</a:t>
            </a:r>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 name="DOE NUTRITION.."/>
          <p:cNvSpPr txBox="1">
            <a:spLocks noGrp="1"/>
          </p:cNvSpPr>
          <p:nvPr>
            <p:ph type="title"/>
          </p:nvPr>
        </p:nvSpPr>
        <p:spPr>
          <a:prstGeom prst="rect">
            <a:avLst/>
          </a:prstGeom>
        </p:spPr>
        <p:txBody>
          <a:bodyPr/>
          <a:lstStyle/>
          <a:p>
            <a:r>
              <a:t>DOE NUTRITION..</a:t>
            </a:r>
            <a:r>
              <a:rPr sz="1200">
                <a:solidFill>
                  <a:srgbClr val="000000"/>
                </a:solidFill>
                <a:latin typeface="Times"/>
                <a:ea typeface="Times"/>
                <a:cs typeface="Times"/>
                <a:sym typeface="Times"/>
              </a:rPr>
              <a:t> </a:t>
            </a:r>
          </a:p>
        </p:txBody>
      </p:sp>
      <p:sp>
        <p:nvSpPr>
          <p:cNvPr id="179" name="Define the stage of production and feed accordingly…"/>
          <p:cNvSpPr txBox="1">
            <a:spLocks noGrp="1"/>
          </p:cNvSpPr>
          <p:nvPr>
            <p:ph type="body" idx="1"/>
          </p:nvPr>
        </p:nvSpPr>
        <p:spPr>
          <a:prstGeom prst="rect">
            <a:avLst/>
          </a:prstGeom>
        </p:spPr>
        <p:txBody>
          <a:bodyPr/>
          <a:lstStyle/>
          <a:p>
            <a:pPr marL="0" indent="0" defTabSz="502412">
              <a:spcBef>
                <a:spcPts val="3600"/>
              </a:spcBef>
              <a:buSzTx/>
              <a:buNone/>
              <a:defRPr sz="3956"/>
            </a:pPr>
            <a:r>
              <a:t>Define the stage of production and feed accordingly</a:t>
            </a:r>
            <a:endParaRPr sz="1032">
              <a:solidFill>
                <a:srgbClr val="000000"/>
              </a:solidFill>
              <a:latin typeface="Times"/>
              <a:ea typeface="Times"/>
              <a:cs typeface="Times"/>
              <a:sym typeface="Times"/>
            </a:endParaRPr>
          </a:p>
          <a:p>
            <a:pPr marL="546100" indent="-546100" defTabSz="502412">
              <a:spcBef>
                <a:spcPts val="3600"/>
              </a:spcBef>
              <a:buBlip>
                <a:blip r:embed="rId2"/>
              </a:buBlip>
              <a:defRPr sz="3956"/>
            </a:pPr>
            <a:r>
              <a:t>Dry</a:t>
            </a:r>
            <a:endParaRPr sz="1032">
              <a:solidFill>
                <a:srgbClr val="000000"/>
              </a:solidFill>
              <a:latin typeface="Times"/>
              <a:ea typeface="Times"/>
              <a:cs typeface="Times"/>
              <a:sym typeface="Times"/>
            </a:endParaRPr>
          </a:p>
          <a:p>
            <a:pPr marL="546100" indent="-546100" defTabSz="502412">
              <a:spcBef>
                <a:spcPts val="3600"/>
              </a:spcBef>
              <a:buBlip>
                <a:blip r:embed="rId2"/>
              </a:buBlip>
              <a:defRPr sz="3956"/>
            </a:pPr>
            <a:r>
              <a:t>Breeding</a:t>
            </a:r>
            <a:endParaRPr sz="1032">
              <a:solidFill>
                <a:srgbClr val="000000"/>
              </a:solidFill>
              <a:latin typeface="Times"/>
              <a:ea typeface="Times"/>
              <a:cs typeface="Times"/>
              <a:sym typeface="Times"/>
            </a:endParaRPr>
          </a:p>
          <a:p>
            <a:pPr marL="546100" indent="-546100" defTabSz="502412">
              <a:spcBef>
                <a:spcPts val="3600"/>
              </a:spcBef>
              <a:buBlip>
                <a:blip r:embed="rId2"/>
              </a:buBlip>
              <a:defRPr sz="3956"/>
            </a:pPr>
            <a:r>
              <a:t>Early Gestation</a:t>
            </a:r>
            <a:endParaRPr sz="1032">
              <a:solidFill>
                <a:srgbClr val="000000"/>
              </a:solidFill>
              <a:latin typeface="Times"/>
              <a:ea typeface="Times"/>
              <a:cs typeface="Times"/>
              <a:sym typeface="Times"/>
            </a:endParaRPr>
          </a:p>
          <a:p>
            <a:pPr marL="546100" indent="-546100" defTabSz="502412">
              <a:spcBef>
                <a:spcPts val="3600"/>
              </a:spcBef>
              <a:buBlip>
                <a:blip r:embed="rId2"/>
              </a:buBlip>
              <a:defRPr sz="3956"/>
            </a:pPr>
            <a:r>
              <a:t>Late gestation</a:t>
            </a:r>
            <a:endParaRPr sz="1032">
              <a:solidFill>
                <a:srgbClr val="000000"/>
              </a:solidFill>
              <a:latin typeface="Times"/>
              <a:ea typeface="Times"/>
              <a:cs typeface="Times"/>
              <a:sym typeface="Times"/>
            </a:endParaRPr>
          </a:p>
          <a:p>
            <a:pPr marL="546100" indent="-546100" defTabSz="502412">
              <a:spcBef>
                <a:spcPts val="3600"/>
              </a:spcBef>
              <a:buBlip>
                <a:blip r:embed="rId2"/>
              </a:buBlip>
              <a:defRPr sz="3956"/>
            </a:pPr>
            <a:r>
              <a:t>Lactation</a:t>
            </a:r>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 name="DRY PERIOD.."/>
          <p:cNvSpPr txBox="1">
            <a:spLocks noGrp="1"/>
          </p:cNvSpPr>
          <p:nvPr>
            <p:ph type="title"/>
          </p:nvPr>
        </p:nvSpPr>
        <p:spPr>
          <a:prstGeom prst="rect">
            <a:avLst/>
          </a:prstGeom>
        </p:spPr>
        <p:txBody>
          <a:bodyPr/>
          <a:lstStyle/>
          <a:p>
            <a:r>
              <a:t>DRY PERIOD..</a:t>
            </a:r>
            <a:r>
              <a:rPr sz="1200">
                <a:solidFill>
                  <a:srgbClr val="000000"/>
                </a:solidFill>
                <a:latin typeface="Times"/>
                <a:ea typeface="Times"/>
                <a:cs typeface="Times"/>
                <a:sym typeface="Times"/>
              </a:rPr>
              <a:t> </a:t>
            </a:r>
          </a:p>
        </p:txBody>
      </p:sp>
      <p:sp>
        <p:nvSpPr>
          <p:cNvPr id="182" name="Period between weaning and breeding…"/>
          <p:cNvSpPr txBox="1">
            <a:spLocks noGrp="1"/>
          </p:cNvSpPr>
          <p:nvPr>
            <p:ph type="body" idx="1"/>
          </p:nvPr>
        </p:nvSpPr>
        <p:spPr>
          <a:prstGeom prst="rect">
            <a:avLst/>
          </a:prstGeom>
        </p:spPr>
        <p:txBody>
          <a:bodyPr/>
          <a:lstStyle/>
          <a:p>
            <a:pPr marL="425450" indent="-425450" defTabSz="391414">
              <a:spcBef>
                <a:spcPts val="2800"/>
              </a:spcBef>
              <a:buBlip>
                <a:blip r:embed="rId2"/>
              </a:buBlip>
              <a:defRPr sz="3082"/>
            </a:pPr>
            <a:r>
              <a:t>Period between weaning and breeding</a:t>
            </a:r>
            <a:endParaRPr sz="804">
              <a:solidFill>
                <a:srgbClr val="000000"/>
              </a:solidFill>
              <a:latin typeface="Times"/>
              <a:ea typeface="Times"/>
              <a:cs typeface="Times"/>
              <a:sym typeface="Times"/>
            </a:endParaRPr>
          </a:p>
          <a:p>
            <a:pPr marL="425450" indent="-425450" defTabSz="391414">
              <a:spcBef>
                <a:spcPts val="2800"/>
              </a:spcBef>
              <a:buBlip>
                <a:blip r:embed="rId2"/>
              </a:buBlip>
              <a:defRPr sz="3082"/>
            </a:pPr>
            <a:r>
              <a:t>Lowest nutrient requirements</a:t>
            </a:r>
            <a:endParaRPr sz="804">
              <a:solidFill>
                <a:srgbClr val="000000"/>
              </a:solidFill>
              <a:latin typeface="Times"/>
              <a:ea typeface="Times"/>
              <a:cs typeface="Times"/>
              <a:sym typeface="Times"/>
            </a:endParaRPr>
          </a:p>
          <a:p>
            <a:pPr marL="425450" indent="-425450" defTabSz="391414">
              <a:spcBef>
                <a:spcPts val="2800"/>
              </a:spcBef>
              <a:buBlip>
                <a:blip r:embed="rId2"/>
              </a:buBlip>
              <a:defRPr sz="3082"/>
            </a:pPr>
            <a:r>
              <a:t>Good quality pasture should meet most requirement needs</a:t>
            </a:r>
            <a:endParaRPr sz="804">
              <a:solidFill>
                <a:srgbClr val="000000"/>
              </a:solidFill>
              <a:latin typeface="Times"/>
              <a:ea typeface="Times"/>
              <a:cs typeface="Times"/>
              <a:sym typeface="Times"/>
            </a:endParaRPr>
          </a:p>
          <a:p>
            <a:pPr marL="425450" indent="-425450" defTabSz="391414">
              <a:spcBef>
                <a:spcPts val="2800"/>
              </a:spcBef>
              <a:buBlip>
                <a:blip r:embed="rId2"/>
              </a:buBlip>
              <a:defRPr sz="3082"/>
            </a:pPr>
            <a:r>
              <a:t>Regain weight lost during lactation</a:t>
            </a:r>
            <a:endParaRPr sz="804">
              <a:solidFill>
                <a:srgbClr val="000000"/>
              </a:solidFill>
              <a:latin typeface="Times"/>
              <a:ea typeface="Times"/>
              <a:cs typeface="Times"/>
              <a:sym typeface="Times"/>
            </a:endParaRPr>
          </a:p>
          <a:p>
            <a:pPr marL="425450" indent="-425450" defTabSz="391414">
              <a:spcBef>
                <a:spcPts val="2800"/>
              </a:spcBef>
              <a:buBlip>
                <a:blip r:embed="rId2"/>
              </a:buBlip>
              <a:defRPr sz="3082"/>
            </a:pPr>
            <a:r>
              <a:t>Need 2% of body weight</a:t>
            </a:r>
            <a:endParaRPr sz="804">
              <a:solidFill>
                <a:srgbClr val="000000"/>
              </a:solidFill>
              <a:latin typeface="Times"/>
              <a:ea typeface="Times"/>
              <a:cs typeface="Times"/>
              <a:sym typeface="Times"/>
            </a:endParaRPr>
          </a:p>
          <a:p>
            <a:pPr marL="425450" indent="-425450" defTabSz="391414">
              <a:spcBef>
                <a:spcPts val="2800"/>
              </a:spcBef>
              <a:buBlip>
                <a:blip r:embed="rId2"/>
              </a:buBlip>
              <a:defRPr sz="3082"/>
            </a:pPr>
            <a:r>
              <a:t>Need minerals free choice - </a:t>
            </a:r>
            <a:r>
              <a:rPr>
                <a:solidFill>
                  <a:schemeClr val="accent5">
                    <a:satOff val="19674"/>
                    <a:lumOff val="-24274"/>
                  </a:schemeClr>
                </a:solidFill>
              </a:rPr>
              <a:t>salt, Ca, P</a:t>
            </a:r>
            <a:endParaRPr sz="804">
              <a:solidFill>
                <a:schemeClr val="accent5">
                  <a:satOff val="19674"/>
                  <a:lumOff val="-24274"/>
                </a:schemeClr>
              </a:solidFill>
              <a:latin typeface="Times"/>
              <a:ea typeface="Times"/>
              <a:cs typeface="Times"/>
              <a:sym typeface="Times"/>
            </a:endParaRPr>
          </a:p>
          <a:p>
            <a:pPr marL="425450" indent="-425450" defTabSz="391414">
              <a:spcBef>
                <a:spcPts val="2800"/>
              </a:spcBef>
              <a:buBlip>
                <a:blip r:embed="rId2"/>
              </a:buBlip>
              <a:defRPr sz="3082"/>
            </a:pPr>
            <a:r>
              <a:t>No pasture? </a:t>
            </a:r>
            <a:r>
              <a:rPr>
                <a:solidFill>
                  <a:schemeClr val="accent5">
                    <a:satOff val="19674"/>
                    <a:lumOff val="-24274"/>
                  </a:schemeClr>
                </a:solidFill>
              </a:rPr>
              <a:t>Grass Hay and .5-1.5kg 16% CP pelleted</a:t>
            </a:r>
            <a:r>
              <a:t> (preferred) ration</a:t>
            </a:r>
          </a:p>
        </p:txBody>
      </p:sp>
    </p:spTree>
  </p:cSld>
  <p:clrMapOvr>
    <a:masterClrMapping/>
  </p:clrMapOvr>
  <p:transition spd="med"/>
</p:sld>
</file>

<file path=ppt/theme/theme1.xml><?xml version="1.0" encoding="utf-8"?>
<a:theme xmlns:a="http://schemas.openxmlformats.org/drawingml/2006/main" name="GraphPaper">
  <a:themeElements>
    <a:clrScheme name="GraphPaper">
      <a:dk1>
        <a:srgbClr val="008585"/>
      </a:dk1>
      <a:lt1>
        <a:srgbClr val="858585"/>
      </a:lt1>
      <a:dk2>
        <a:srgbClr val="5A554C"/>
      </a:dk2>
      <a:lt2>
        <a:srgbClr val="D8D7D7"/>
      </a:lt2>
      <a:accent1>
        <a:srgbClr val="3E93D7"/>
      </a:accent1>
      <a:accent2>
        <a:srgbClr val="67AB3C"/>
      </a:accent2>
      <a:accent3>
        <a:srgbClr val="D5A530"/>
      </a:accent3>
      <a:accent4>
        <a:srgbClr val="E17B2E"/>
      </a:accent4>
      <a:accent5>
        <a:srgbClr val="CC487C"/>
      </a:accent5>
      <a:accent6>
        <a:srgbClr val="4D45AC"/>
      </a:accent6>
      <a:hlink>
        <a:srgbClr val="0000FF"/>
      </a:hlink>
      <a:folHlink>
        <a:srgbClr val="FF00FF"/>
      </a:folHlink>
    </a:clrScheme>
    <a:fontScheme name="GraphPaper">
      <a:majorFont>
        <a:latin typeface="Marker Felt"/>
        <a:ea typeface="Marker Felt"/>
        <a:cs typeface="Marker Felt"/>
      </a:majorFont>
      <a:minorFont>
        <a:latin typeface="Marker Felt"/>
        <a:ea typeface="Marker Felt"/>
        <a:cs typeface="Marker Felt"/>
      </a:minorFont>
    </a:fontScheme>
    <a:fmtScheme name="GraphPape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hueOff val="-313507"/>
            <a:satOff val="34334"/>
            <a:lumOff val="-8266"/>
            <a:alpha val="62000"/>
          </a:schemeClr>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FFFFFF"/>
            </a:solidFill>
            <a:effectLst/>
            <a:uFillTx/>
            <a:latin typeface="+mn-lt"/>
            <a:ea typeface="+mn-ea"/>
            <a:cs typeface="+mn-cs"/>
            <a:sym typeface="Marker Fel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75B1D4"/>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4000" b="0" i="0" u="none" strike="noStrike" cap="none" spc="0" normalizeH="0" baseline="0">
            <a:ln>
              <a:noFill/>
            </a:ln>
            <a:solidFill>
              <a:srgbClr val="858585"/>
            </a:solidFill>
            <a:effectLst/>
            <a:uFillTx/>
            <a:latin typeface="+mn-lt"/>
            <a:ea typeface="+mn-ea"/>
            <a:cs typeface="+mn-cs"/>
            <a:sym typeface="Marker Fel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GraphPaper">
  <a:themeElements>
    <a:clrScheme name="GraphPaper">
      <a:dk1>
        <a:srgbClr val="000000"/>
      </a:dk1>
      <a:lt1>
        <a:srgbClr val="FFFFFF"/>
      </a:lt1>
      <a:dk2>
        <a:srgbClr val="5A554C"/>
      </a:dk2>
      <a:lt2>
        <a:srgbClr val="D8D7D7"/>
      </a:lt2>
      <a:accent1>
        <a:srgbClr val="3E93D7"/>
      </a:accent1>
      <a:accent2>
        <a:srgbClr val="67AB3C"/>
      </a:accent2>
      <a:accent3>
        <a:srgbClr val="D5A530"/>
      </a:accent3>
      <a:accent4>
        <a:srgbClr val="E17B2E"/>
      </a:accent4>
      <a:accent5>
        <a:srgbClr val="CC487C"/>
      </a:accent5>
      <a:accent6>
        <a:srgbClr val="4D45AC"/>
      </a:accent6>
      <a:hlink>
        <a:srgbClr val="0000FF"/>
      </a:hlink>
      <a:folHlink>
        <a:srgbClr val="FF00FF"/>
      </a:folHlink>
    </a:clrScheme>
    <a:fontScheme name="GraphPaper">
      <a:majorFont>
        <a:latin typeface="Marker Felt"/>
        <a:ea typeface="Marker Felt"/>
        <a:cs typeface="Marker Felt"/>
      </a:majorFont>
      <a:minorFont>
        <a:latin typeface="Marker Felt"/>
        <a:ea typeface="Marker Felt"/>
        <a:cs typeface="Marker Felt"/>
      </a:minorFont>
    </a:fontScheme>
    <a:fmtScheme name="GraphPape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hueOff val="-313507"/>
            <a:satOff val="34334"/>
            <a:lumOff val="-8266"/>
            <a:alpha val="62000"/>
          </a:schemeClr>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FFFFFF"/>
            </a:solidFill>
            <a:effectLst/>
            <a:uFillTx/>
            <a:latin typeface="+mn-lt"/>
            <a:ea typeface="+mn-ea"/>
            <a:cs typeface="+mn-cs"/>
            <a:sym typeface="Marker Fel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75B1D4"/>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4000" b="0" i="0" u="none" strike="noStrike" cap="none" spc="0" normalizeH="0" baseline="0">
            <a:ln>
              <a:noFill/>
            </a:ln>
            <a:solidFill>
              <a:srgbClr val="858585"/>
            </a:solidFill>
            <a:effectLst/>
            <a:uFillTx/>
            <a:latin typeface="+mn-lt"/>
            <a:ea typeface="+mn-ea"/>
            <a:cs typeface="+mn-cs"/>
            <a:sym typeface="Marker Fel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0</TotalTime>
  <Words>293</Words>
  <Application>Microsoft Macintosh PowerPoint</Application>
  <PresentationFormat>Custom</PresentationFormat>
  <Paragraphs>42</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Helvetica Neue</vt:lpstr>
      <vt:lpstr>Marker Felt</vt:lpstr>
      <vt:lpstr>Times</vt:lpstr>
      <vt:lpstr>GraphPaper</vt:lpstr>
      <vt:lpstr>İntroduction</vt:lpstr>
      <vt:lpstr>What is small ruminant ?</vt:lpstr>
      <vt:lpstr>What factors are most important to insure a successful Sheep and goat reproduction?</vt:lpstr>
      <vt:lpstr>Nutrition</vt:lpstr>
      <vt:lpstr>DOE NUTRITION.. </vt:lpstr>
      <vt:lpstr>DRY PERIOD.. </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Advance Reproductive technologies in Sheep and Goats</dc:title>
  <cp:lastModifiedBy>Microsoft</cp:lastModifiedBy>
  <cp:revision>3</cp:revision>
  <dcterms:modified xsi:type="dcterms:W3CDTF">2019-05-08T06:51:23Z</dcterms:modified>
</cp:coreProperties>
</file>