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56ACF1F-B3C2-477B-96D5-DE3CCC8084F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A6BAD-8B8D-4EC3-88A6-DC58DE25B6C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107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ACF1F-B3C2-477B-96D5-DE3CCC8084F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3518375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ACF1F-B3C2-477B-96D5-DE3CCC8084F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949270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ACF1F-B3C2-477B-96D5-DE3CCC8084F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28687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6ACF1F-B3C2-477B-96D5-DE3CCC8084F9}"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A6BAD-8B8D-4EC3-88A6-DC58DE25B6C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935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6ACF1F-B3C2-477B-96D5-DE3CCC8084F9}"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248488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6ACF1F-B3C2-477B-96D5-DE3CCC8084F9}"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2389976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6ACF1F-B3C2-477B-96D5-DE3CCC8084F9}"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3376554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6ACF1F-B3C2-477B-96D5-DE3CCC8084F9}"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30301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6ACF1F-B3C2-477B-96D5-DE3CCC8084F9}"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46A6BAD-8B8D-4EC3-88A6-DC58DE25B6C3}" type="slidenum">
              <a:rPr lang="tr-TR" smtClean="0"/>
              <a:t>‹#›</a:t>
            </a:fld>
            <a:endParaRPr lang="tr-TR"/>
          </a:p>
        </p:txBody>
      </p:sp>
    </p:spTree>
    <p:extLst>
      <p:ext uri="{BB962C8B-B14F-4D97-AF65-F5344CB8AC3E}">
        <p14:creationId xmlns:p14="http://schemas.microsoft.com/office/powerpoint/2010/main" val="3449767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6ACF1F-B3C2-477B-96D5-DE3CCC8084F9}"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6A6BAD-8B8D-4EC3-88A6-DC58DE25B6C3}" type="slidenum">
              <a:rPr lang="tr-TR" smtClean="0"/>
              <a:t>‹#›</a:t>
            </a:fld>
            <a:endParaRPr lang="tr-TR"/>
          </a:p>
        </p:txBody>
      </p:sp>
    </p:spTree>
    <p:extLst>
      <p:ext uri="{BB962C8B-B14F-4D97-AF65-F5344CB8AC3E}">
        <p14:creationId xmlns:p14="http://schemas.microsoft.com/office/powerpoint/2010/main" val="177333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56ACF1F-B3C2-477B-96D5-DE3CCC8084F9}"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46A6BAD-8B8D-4EC3-88A6-DC58DE25B6C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9281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ANALİTİK FELSEFE </a:t>
            </a:r>
            <a:endParaRPr lang="tr-TR" dirty="0"/>
          </a:p>
        </p:txBody>
      </p:sp>
    </p:spTree>
    <p:extLst>
      <p:ext uri="{BB962C8B-B14F-4D97-AF65-F5344CB8AC3E}">
        <p14:creationId xmlns:p14="http://schemas.microsoft.com/office/powerpoint/2010/main" val="2172069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Analitik felsefe, 20. yüzyılın yaklaşık elli ya da altmış yıllık bir kesitinde, başka her şeyi unutturacak kadar etkili olmuş olan felsefe anlayışı veya okulunu temsil eder. Analitik felsefe, aslında büsbütün yeni veya salt 20. yüzyıla özgü olan bir felsefe değildir. Pek çoklarına göre, 17. yüzyılda </a:t>
            </a:r>
            <a:r>
              <a:rPr lang="tr-TR" dirty="0" err="1" smtClean="0"/>
              <a:t>Hobbes</a:t>
            </a:r>
            <a:r>
              <a:rPr lang="tr-TR" dirty="0" smtClean="0"/>
              <a:t> ve Locke tarafından kurulan, fakat 19. yüzyılda neredeyse tümden unutulan bir felsefe geleneğinin 20. yüzyılda, yeni birtakım araçların da yardımıyla, olabilecek en görkemli şekilde canlanışına tekabül eder.</a:t>
            </a:r>
            <a:r>
              <a:rPr lang="tr-TR" dirty="0"/>
              <a:t> (Ahmet Cevizci, Felsefe Tarihi, Say Yayınları 2009 </a:t>
            </a:r>
            <a:r>
              <a:rPr lang="tr-TR" dirty="0" smtClean="0"/>
              <a:t>s.597.)</a:t>
            </a:r>
          </a:p>
          <a:p>
            <a:r>
              <a:rPr lang="tr-TR" dirty="0"/>
              <a:t> </a:t>
            </a:r>
            <a:r>
              <a:rPr lang="tr-TR" dirty="0" smtClean="0"/>
              <a:t>Analitik </a:t>
            </a:r>
            <a:r>
              <a:rPr lang="tr-TR" dirty="0"/>
              <a:t>felsefenin belirleyici sıfatı </a:t>
            </a:r>
            <a:r>
              <a:rPr lang="tr-TR" dirty="0" smtClean="0"/>
              <a:t>felsefenin </a:t>
            </a:r>
            <a:r>
              <a:rPr lang="tr-TR" dirty="0"/>
              <a:t>ilk ve en önemli görevinin analiz olduğu, kompleks gerçeklik, varlık veya kendilikleri kendilerini oluşturan basit kendiliklere indirgeyecek bir analizden meydana geldiği kabulünden çıkar. Gerçekten de analitik felsefe geleneğine mensup filozoflara göre, basit unsur ya da kendilikler, kendileriyle karşılaşıldığında başka herhangi bir şeyin yardımı olmadan, </a:t>
            </a:r>
            <a:r>
              <a:rPr lang="tr-TR" dirty="0" err="1"/>
              <a:t>dolayımsız</a:t>
            </a:r>
            <a:r>
              <a:rPr lang="tr-TR" dirty="0"/>
              <a:t> olarak anlaşılabilir olma anlamında basittirler. (Ahmet Cevizci, Felsefe Tarihi, Say Yayınları 2009 </a:t>
            </a:r>
            <a:r>
              <a:rPr lang="tr-TR" dirty="0" smtClean="0"/>
              <a:t>s.597.)</a:t>
            </a:r>
            <a:endParaRPr lang="tr-TR" dirty="0"/>
          </a:p>
          <a:p>
            <a:endParaRPr lang="tr-TR" dirty="0"/>
          </a:p>
        </p:txBody>
      </p:sp>
    </p:spTree>
    <p:extLst>
      <p:ext uri="{BB962C8B-B14F-4D97-AF65-F5344CB8AC3E}">
        <p14:creationId xmlns:p14="http://schemas.microsoft.com/office/powerpoint/2010/main" val="3763117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Analitik geleneğe mensup filozoflar, </a:t>
            </a:r>
            <a:r>
              <a:rPr lang="tr-TR" dirty="0" smtClean="0"/>
              <a:t>“</a:t>
            </a:r>
            <a:r>
              <a:rPr lang="tr-TR" dirty="0"/>
              <a:t>açıklığa” olağanüstü büyük bir önem yüklediler. Bu bağlamda, bilgimizin kaynağını büyük ölçüde meydana getiren deneyimin aslında açık olduğunu kabul ediyorlardı; fakat deneyimin bize yalın öğelerle gelmediğini, karşı karşıya kaldığımız deneyim unsurlarının tam tersine bütünler veya kütleler olduğunu ileri sürdüler. Dahası, bu bütünü ya da kütleleri deneyimlememiz, onlarla ilgili tutumlarımız veya inançlarımızdan, bilumum korku ve endişelerimizden etkilenir. Analitik filozoflara göre, bizim istenen açıklığa erişmemiz ancak söz konusu deneyim kompleksleri, kendilerini meydana getiren ve her biri, başka herhangi bir şey değil de olduğu şey olan basit </a:t>
            </a:r>
            <a:r>
              <a:rPr lang="tr-TR" dirty="0" err="1"/>
              <a:t>bileşensel</a:t>
            </a:r>
            <a:r>
              <a:rPr lang="tr-TR" dirty="0"/>
              <a:t> unsurlarına ayrıştırıldığı zaman mümkün olabilir. İkinci olarak açıklığa, zihin deneyimin bu basit bileşenleriyle doğrudan temas içine girdiği, umutların ya da korkuların işe hiçbir şekilde karışmadığı deneyim, </a:t>
            </a:r>
            <a:r>
              <a:rPr lang="tr-TR" dirty="0" err="1"/>
              <a:t>dolayımsız</a:t>
            </a:r>
            <a:r>
              <a:rPr lang="tr-TR" dirty="0"/>
              <a:t> bir karşılaşma şeklinde yaşandığı zaman ulaşılabilir. Açıklığın olmazsa olmaz bu iki koşulunun aslında birbiriyle yakından ilişkili olduğu kabul edilir</a:t>
            </a:r>
            <a:r>
              <a:rPr lang="tr-TR" dirty="0" smtClean="0"/>
              <a:t>.</a:t>
            </a:r>
            <a:r>
              <a:rPr lang="tr-TR" dirty="0"/>
              <a:t> (Ahmet Cevizci, Felsefe Tarihi, Say Yayınları 2009 s.597.)</a:t>
            </a:r>
          </a:p>
          <a:p>
            <a:endParaRPr lang="tr-TR" dirty="0"/>
          </a:p>
        </p:txBody>
      </p:sp>
    </p:spTree>
    <p:extLst>
      <p:ext uri="{BB962C8B-B14F-4D97-AF65-F5344CB8AC3E}">
        <p14:creationId xmlns:p14="http://schemas.microsoft.com/office/powerpoint/2010/main" val="2746150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Analitik filozofların bakış açısıyla, gündelik dilin muğlaklık ve belirsizliklerle dolu olmak anlamında hayli yetersiz, felsefi amaçlar açısından uygunsuz, anlam açıklığına erişmek yönünden sıkıntılı olduğu kabul edilir. Evrenin duyu verilerinden, izlenimler veya yalın olgulardan meydana geldiğini öne süren analitik filozoflar açısından, bu gerçeği açığa vuran şey, gündelik dilin dünyanın, acılık ve tatlılık, yeşillik ve kırmızılık, yuvarlaklık ve düzlük benzeri şeyler yerine evler ve armutlar benzeri bütünlerden oluştuğunu temsil etmesidir. Gündelik dili, bu dilin muğlaklık, belirsiz anlamlılık ve benzeri bilumum tuzaklarını geleneksel pek çok çözümsüz problem ve felsefi ihtilafın en önemli kaynağı olarak gören analitik filozoflar, bu yüzden felsefi soruşturmanın başlamasından önce, gündelik dilin mümkün olduğu ölçüde arındırılması gerektiğini düşünürler. Gerekli açıklığı temin edecek böyle bir hazırlık çalışmasının kaçınılmaz olduğunu öne süren bu filozoflar, böyle bir hazırlığın layıkıyla hayata geçirilmesi durumunda geçmişin çözümsüz felsefi problemlerinin ve sonuçsuz ihtilaflarının çözümlenip sonuçlandırılabileceğini iddia </a:t>
            </a:r>
            <a:r>
              <a:rPr lang="tr-TR" dirty="0" smtClean="0"/>
              <a:t>ederler.</a:t>
            </a:r>
            <a:r>
              <a:rPr lang="tr-TR" dirty="0"/>
              <a:t> (Ahmet Cevizci, Felsefe Tarihi, Say Yayınları 2009 s.597.)</a:t>
            </a:r>
          </a:p>
          <a:p>
            <a:endParaRPr lang="tr-TR" dirty="0"/>
          </a:p>
        </p:txBody>
      </p:sp>
    </p:spTree>
    <p:extLst>
      <p:ext uri="{BB962C8B-B14F-4D97-AF65-F5344CB8AC3E}">
        <p14:creationId xmlns:p14="http://schemas.microsoft.com/office/powerpoint/2010/main" val="2172295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3200" dirty="0" smtClean="0"/>
              <a:t>TEMSİLCİLERİ;</a:t>
            </a:r>
          </a:p>
          <a:p>
            <a:pPr>
              <a:buFont typeface="Wingdings" panose="05000000000000000000" pitchFamily="2" charset="2"/>
              <a:buChar char="q"/>
            </a:pPr>
            <a:r>
              <a:rPr lang="tr-TR" dirty="0" smtClean="0"/>
              <a:t>Edward </a:t>
            </a:r>
            <a:r>
              <a:rPr lang="tr-TR" dirty="0" err="1" smtClean="0"/>
              <a:t>Moore</a:t>
            </a:r>
            <a:endParaRPr lang="tr-TR" dirty="0" smtClean="0"/>
          </a:p>
          <a:p>
            <a:pPr>
              <a:buFont typeface="Wingdings" panose="05000000000000000000" pitchFamily="2" charset="2"/>
              <a:buChar char="q"/>
            </a:pPr>
            <a:r>
              <a:rPr lang="tr-TR" dirty="0" err="1" smtClean="0"/>
              <a:t>Frege</a:t>
            </a:r>
            <a:endParaRPr lang="tr-TR" dirty="0" smtClean="0"/>
          </a:p>
          <a:p>
            <a:pPr>
              <a:buFont typeface="Wingdings" panose="05000000000000000000" pitchFamily="2" charset="2"/>
              <a:buChar char="q"/>
            </a:pPr>
            <a:r>
              <a:rPr lang="tr-TR" dirty="0" err="1" smtClean="0"/>
              <a:t>Wittgeinstein</a:t>
            </a:r>
            <a:endParaRPr lang="tr-TR" dirty="0" smtClean="0"/>
          </a:p>
          <a:p>
            <a:pPr>
              <a:buFont typeface="Wingdings" panose="05000000000000000000" pitchFamily="2" charset="2"/>
              <a:buChar char="q"/>
            </a:pPr>
            <a:r>
              <a:rPr lang="tr-TR" dirty="0" err="1" smtClean="0"/>
              <a:t>Russell</a:t>
            </a:r>
            <a:endParaRPr lang="tr-TR" dirty="0"/>
          </a:p>
        </p:txBody>
      </p:sp>
    </p:spTree>
    <p:extLst>
      <p:ext uri="{BB962C8B-B14F-4D97-AF65-F5344CB8AC3E}">
        <p14:creationId xmlns:p14="http://schemas.microsoft.com/office/powerpoint/2010/main" val="322012213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11</TotalTime>
  <Words>523</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Calibri</vt:lpstr>
      <vt:lpstr>Calibri Light</vt:lpstr>
      <vt:lpstr>Wingdings</vt:lpstr>
      <vt:lpstr>Geçmişe bakış</vt:lpstr>
      <vt:lpstr>ANALİTİK FELSEFE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ANALİTİK FELSEFE</dc:title>
  <dc:creator>ZEHRA</dc:creator>
  <cp:lastModifiedBy>ZEHRA</cp:lastModifiedBy>
  <cp:revision>3</cp:revision>
  <dcterms:created xsi:type="dcterms:W3CDTF">2020-05-07T22:25:16Z</dcterms:created>
  <dcterms:modified xsi:type="dcterms:W3CDTF">2020-05-07T22:36:25Z</dcterms:modified>
</cp:coreProperties>
</file>