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Termodinamik </a:t>
            </a:r>
            <a:r>
              <a:rPr lang="tr-TR" dirty="0" smtClean="0"/>
              <a:t>Verilen Bulunması ve Kullanılması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KİM 237 - Termodinamik I</a:t>
            </a:r>
          </a:p>
          <a:p>
            <a:r>
              <a:rPr lang="tr-TR" dirty="0"/>
              <a:t>6</a:t>
            </a:r>
            <a:r>
              <a:rPr lang="tr-TR" dirty="0" smtClean="0"/>
              <a:t>. Hafta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5. Hafta anlatılan yöntemler tekrar edilerek </a:t>
            </a:r>
            <a:r>
              <a:rPr lang="tr-TR" dirty="0"/>
              <a:t>v</a:t>
            </a:r>
            <a:r>
              <a:rPr lang="tr-TR" dirty="0" smtClean="0"/>
              <a:t>erilerin bulunması ve kullanılması ile 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6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Termodinamik İşlemler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Hal </a:t>
            </a:r>
            <a:r>
              <a:rPr lang="tr-TR" dirty="0"/>
              <a:t>fonksiyonlarından herhangi biri sabit tutularak ya da sistem ile ortam arasındaki ısı alışverişi önlenerek yürütülen olaylardan her birine genel olarak </a:t>
            </a:r>
            <a:r>
              <a:rPr lang="tr-TR" b="1" i="1" dirty="0"/>
              <a:t>termodinamik işlem</a:t>
            </a:r>
            <a:r>
              <a:rPr lang="tr-TR" dirty="0"/>
              <a:t> denir.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169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Termodinamik İşlemler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lvl="0"/>
            <a:r>
              <a:rPr lang="tr-TR" sz="2600" dirty="0" smtClean="0"/>
              <a:t>Sıcaklığı </a:t>
            </a:r>
            <a:r>
              <a:rPr lang="tr-TR" sz="2600" dirty="0"/>
              <a:t>sabit tutulanlara </a:t>
            </a:r>
            <a:r>
              <a:rPr lang="tr-TR" sz="2600" b="1" i="1" dirty="0"/>
              <a:t>izotermal işlem</a:t>
            </a:r>
            <a:endParaRPr lang="tr-TR" sz="2600" dirty="0"/>
          </a:p>
          <a:p>
            <a:pPr lvl="0"/>
            <a:r>
              <a:rPr lang="tr-TR" sz="2600" dirty="0"/>
              <a:t>Hacmi sabit tutulanlara </a:t>
            </a:r>
            <a:r>
              <a:rPr lang="tr-TR" sz="2600" b="1" i="1" dirty="0" err="1"/>
              <a:t>izokorik</a:t>
            </a:r>
            <a:r>
              <a:rPr lang="tr-TR" sz="2600" b="1" i="1" dirty="0"/>
              <a:t> işlem</a:t>
            </a:r>
            <a:endParaRPr lang="tr-TR" sz="2600" dirty="0"/>
          </a:p>
          <a:p>
            <a:pPr lvl="0"/>
            <a:r>
              <a:rPr lang="tr-TR" sz="2600" dirty="0"/>
              <a:t>Basıncı sabit tutulanlara </a:t>
            </a:r>
            <a:r>
              <a:rPr lang="tr-TR" sz="2600" b="1" i="1" dirty="0" err="1"/>
              <a:t>izobarik</a:t>
            </a:r>
            <a:r>
              <a:rPr lang="tr-TR" sz="2600" b="1" i="1" dirty="0"/>
              <a:t> işlem</a:t>
            </a:r>
            <a:endParaRPr lang="tr-TR" sz="2600" dirty="0"/>
          </a:p>
          <a:p>
            <a:pPr lvl="0"/>
            <a:r>
              <a:rPr lang="tr-TR" sz="2600" dirty="0"/>
              <a:t>Basınç ve hacim çarpımı sabit tutulanlara </a:t>
            </a:r>
            <a:r>
              <a:rPr lang="tr-TR" sz="2600" b="1" i="1" dirty="0"/>
              <a:t>hiperbolik işlem</a:t>
            </a:r>
            <a:endParaRPr lang="tr-TR" sz="2600" dirty="0"/>
          </a:p>
          <a:p>
            <a:pPr lvl="0"/>
            <a:r>
              <a:rPr lang="tr-TR" sz="2600" dirty="0"/>
              <a:t>İç enerjisi sabit tutulanlara </a:t>
            </a:r>
            <a:r>
              <a:rPr lang="tr-TR" sz="2600" b="1" i="1" dirty="0" err="1"/>
              <a:t>iziçenerjik</a:t>
            </a:r>
            <a:r>
              <a:rPr lang="tr-TR" sz="2600" b="1" i="1" dirty="0"/>
              <a:t> işlem</a:t>
            </a:r>
            <a:endParaRPr lang="tr-TR" sz="2600" dirty="0"/>
          </a:p>
          <a:p>
            <a:pPr lvl="0"/>
            <a:r>
              <a:rPr lang="tr-TR" sz="2600" dirty="0" err="1"/>
              <a:t>Entalpisi</a:t>
            </a:r>
            <a:r>
              <a:rPr lang="tr-TR" sz="2600" dirty="0"/>
              <a:t> sabit tutulanlara </a:t>
            </a:r>
            <a:r>
              <a:rPr lang="tr-TR" sz="2600" b="1" i="1" dirty="0" err="1"/>
              <a:t>izentalpik</a:t>
            </a:r>
            <a:r>
              <a:rPr lang="tr-TR" sz="2600" b="1" i="1" dirty="0"/>
              <a:t> işlem</a:t>
            </a:r>
            <a:endParaRPr lang="tr-TR" sz="2600" dirty="0"/>
          </a:p>
          <a:p>
            <a:pPr lvl="0"/>
            <a:r>
              <a:rPr lang="tr-TR" sz="2600" dirty="0" err="1"/>
              <a:t>Entropisi</a:t>
            </a:r>
            <a:r>
              <a:rPr lang="tr-TR" sz="2600" dirty="0"/>
              <a:t> sabit tutulanlara </a:t>
            </a:r>
            <a:r>
              <a:rPr lang="tr-TR" sz="2600" b="1" i="1" dirty="0" err="1"/>
              <a:t>izentropik</a:t>
            </a:r>
            <a:r>
              <a:rPr lang="tr-TR" sz="2600" b="1" i="1" dirty="0"/>
              <a:t> işlem</a:t>
            </a:r>
            <a:endParaRPr lang="tr-TR" sz="2600" dirty="0"/>
          </a:p>
          <a:p>
            <a:pPr lvl="0"/>
            <a:r>
              <a:rPr lang="tr-TR" sz="2600" dirty="0"/>
              <a:t>Hiçbir niceliği sabit tutulmayanlara </a:t>
            </a:r>
            <a:r>
              <a:rPr lang="tr-TR" sz="2600" b="1" i="1" dirty="0" err="1"/>
              <a:t>politropik</a:t>
            </a:r>
            <a:r>
              <a:rPr lang="tr-TR" sz="2600" b="1" i="1" dirty="0"/>
              <a:t> işlem</a:t>
            </a:r>
            <a:endParaRPr lang="tr-TR" sz="2600" dirty="0"/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793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Termodinamik İşlemler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Sıcaklık </a:t>
            </a:r>
            <a:r>
              <a:rPr lang="tr-TR" dirty="0"/>
              <a:t>ve basıncın birlikte sabit kaldığı faz dönüşümlerine </a:t>
            </a:r>
            <a:r>
              <a:rPr lang="tr-TR" b="1" i="1" dirty="0" err="1"/>
              <a:t>izobarik</a:t>
            </a:r>
            <a:r>
              <a:rPr lang="tr-TR" b="1" i="1" dirty="0"/>
              <a:t> – izotermal işlem</a:t>
            </a:r>
            <a:r>
              <a:rPr lang="tr-TR" dirty="0"/>
              <a:t> adı verilir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Her termodinamik işlem termodinamik diyagramlarda şematik olarak gösterilir. Bu, hesapların yapılmasında kolaylık ve işlemin anlaşılmasını sağlamaktadır.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52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145</Words>
  <Application>Microsoft Office PowerPoint</Application>
  <PresentationFormat>Ekran Gösterisi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Termodinamik Verilen Bulunması ve Kullanılması</vt:lpstr>
      <vt:lpstr>Uygulama</vt:lpstr>
      <vt:lpstr>Termodinamik İşlemler</vt:lpstr>
      <vt:lpstr>Termodinamik İşlemler</vt:lpstr>
      <vt:lpstr>Termodinamik İşlemler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Nicelikler</dc:title>
  <dc:creator>Damla</dc:creator>
  <cp:lastModifiedBy>Evren Erk'akan</cp:lastModifiedBy>
  <cp:revision>13</cp:revision>
  <dcterms:created xsi:type="dcterms:W3CDTF">2018-04-28T07:33:16Z</dcterms:created>
  <dcterms:modified xsi:type="dcterms:W3CDTF">2018-06-29T13:24:07Z</dcterms:modified>
</cp:coreProperties>
</file>