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87" d="100"/>
          <a:sy n="87" d="100"/>
        </p:scale>
        <p:origin x="648" y="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30.11.2017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30.11.2017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30.11.2017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30.11.2017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30.11.2017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baskentfreze.com/FileUpload/bs544200/File/19-elektrikle-calismalarda-is-sagligi-ve-guvenligi.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err="1" smtClean="0"/>
              <a:t>Ergonamik</a:t>
            </a:r>
            <a:r>
              <a:rPr lang="tr-TR" dirty="0" smtClean="0"/>
              <a:t> önlemler ve ilk yardım</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221 ELEKTRONİK MESLEK BİLGİSİ VE GÜVENLİK</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ÖNLEMLER</a:t>
            </a:r>
            <a:endParaRPr lang="tr-TR" dirty="0"/>
          </a:p>
        </p:txBody>
      </p:sp>
      <p:sp>
        <p:nvSpPr>
          <p:cNvPr id="3" name="İçerik Yer Tutucusu 2"/>
          <p:cNvSpPr>
            <a:spLocks noGrp="1"/>
          </p:cNvSpPr>
          <p:nvPr>
            <p:ph idx="1"/>
          </p:nvPr>
        </p:nvSpPr>
        <p:spPr/>
        <p:txBody>
          <a:bodyPr>
            <a:normAutofit/>
          </a:bodyPr>
          <a:lstStyle/>
          <a:p>
            <a:pPr algn="just"/>
            <a:r>
              <a:rPr lang="tr-TR" sz="2400" dirty="0"/>
              <a:t>1. İnsanlar unutkandır. Unutkanlık faktörü göz önünde tutularak; uyarı levhalarının konulduğu yerin seçimine, talimatnamelerin kısa ve öz oluşuna, çift güvenlik sistemine büyük ölçüde önem verilmelidir. Örneğin zımpara taşının çalıştırıldığı yerde "GÖZLÜKSÜZ ÇALIŞMA" levhası bulunmalı ve zımpara taşının yanında bir gözlük </a:t>
            </a:r>
            <a:r>
              <a:rPr lang="tr-TR" sz="2400" dirty="0" smtClean="0"/>
              <a:t>bulunmalıdır[1]. </a:t>
            </a:r>
            <a:endParaRPr lang="tr-TR" sz="2400" dirty="0"/>
          </a:p>
        </p:txBody>
      </p:sp>
    </p:spTree>
    <p:extLst>
      <p:ext uri="{BB962C8B-B14F-4D97-AF65-F5344CB8AC3E}">
        <p14:creationId xmlns:p14="http://schemas.microsoft.com/office/powerpoint/2010/main" val="177452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ÖNLEMLER</a:t>
            </a:r>
          </a:p>
        </p:txBody>
      </p:sp>
      <p:sp>
        <p:nvSpPr>
          <p:cNvPr id="3" name="İçerik Yer Tutucusu 2"/>
          <p:cNvSpPr>
            <a:spLocks noGrp="1"/>
          </p:cNvSpPr>
          <p:nvPr>
            <p:ph idx="1"/>
          </p:nvPr>
        </p:nvSpPr>
        <p:spPr/>
        <p:txBody>
          <a:bodyPr>
            <a:normAutofit/>
          </a:bodyPr>
          <a:lstStyle/>
          <a:p>
            <a:pPr algn="just"/>
            <a:r>
              <a:rPr lang="tr-TR" sz="2200" dirty="0"/>
              <a:t>2. Belli bir işi öğrenmiş ve bunu uzun bir süre uygulamış insanlar, yaptıkları hareketlerin belli bir sonuçlarının olmasını beklerler. Örneğin, yukarıya ve aşağıya doğru hareket ettirilerek çalışan bir elektrikli makina şalterinin, yukarıya doğru hareket ettirilmesinde makinanın çalışması, aşağıya doğru hareket ettirilmesinde de makinanın stop etmesi beklentisi vardır. Ancak, evimizde veya iş yerlerimizde, elektrik lambalarını yakıp söndürmek için kullandığımız anahtarlara bakacak olursak, lambayı açmak için, bazı anahtarları yukarıya doğru, bazılarını ise aşağıya doğru hareket ettirmek zorunda kalırız. Elektriğin bir anda kesildiği düşünüldüğünde, hangi anahtarın açık, hangisinin kapalı olduğu kestirilemeyeceğinden, elektriğin tekrar gelmesi sırasında istenmeyen durumlar </a:t>
            </a:r>
            <a:r>
              <a:rPr lang="tr-TR" sz="2200" dirty="0" smtClean="0"/>
              <a:t>oluşabilecektir[1]. </a:t>
            </a:r>
            <a:endParaRPr lang="tr-TR" sz="2200" dirty="0"/>
          </a:p>
        </p:txBody>
      </p:sp>
    </p:spTree>
    <p:extLst>
      <p:ext uri="{BB962C8B-B14F-4D97-AF65-F5344CB8AC3E}">
        <p14:creationId xmlns:p14="http://schemas.microsoft.com/office/powerpoint/2010/main" val="3573297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ÖNLEMLER</a:t>
            </a:r>
          </a:p>
        </p:txBody>
      </p:sp>
      <p:sp>
        <p:nvSpPr>
          <p:cNvPr id="3" name="İçerik Yer Tutucusu 2"/>
          <p:cNvSpPr>
            <a:spLocks noGrp="1"/>
          </p:cNvSpPr>
          <p:nvPr>
            <p:ph idx="1"/>
          </p:nvPr>
        </p:nvSpPr>
        <p:spPr/>
        <p:txBody>
          <a:bodyPr>
            <a:normAutofit/>
          </a:bodyPr>
          <a:lstStyle/>
          <a:p>
            <a:pPr algn="just"/>
            <a:r>
              <a:rPr lang="tr-TR" sz="2600" dirty="0"/>
              <a:t>3. İnsanlar kendilerini ön plana çıkarmak isterler. Örneğin; elektriği kesmeden elektrik direğine çıkıp elektrik bağlarlar, yine elektriği kesmeden bir makinada veya panoda onarıma girişirler, hatta ağızlarına ampul koyup yakmaya çalışırlar. Çalışanların belli riskleri görebildikleri halde, erkeklik, kabadayılık, gözü peklik ve kendine güven gibi toplumsal değerleri ön plana çıkararak, veya kendilerini işverene kabul ettirmeye çalışarak belirgin risk faktörlerini görmezlikten gelmeleri, bu hareketlerinden dolayı cezalandırılacakları yerde ödüllendirilmeleri sürdükçe kazalar da </a:t>
            </a:r>
            <a:r>
              <a:rPr lang="tr-TR" sz="2600" dirty="0" smtClean="0"/>
              <a:t>sürecektir[1]. </a:t>
            </a:r>
            <a:endParaRPr lang="tr-TR" sz="2600" dirty="0"/>
          </a:p>
        </p:txBody>
      </p:sp>
    </p:spTree>
    <p:extLst>
      <p:ext uri="{BB962C8B-B14F-4D97-AF65-F5344CB8AC3E}">
        <p14:creationId xmlns:p14="http://schemas.microsoft.com/office/powerpoint/2010/main" val="330670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ÖNLEMLER</a:t>
            </a:r>
          </a:p>
        </p:txBody>
      </p:sp>
      <p:sp>
        <p:nvSpPr>
          <p:cNvPr id="3" name="İçerik Yer Tutucusu 2"/>
          <p:cNvSpPr>
            <a:spLocks noGrp="1"/>
          </p:cNvSpPr>
          <p:nvPr>
            <p:ph idx="1"/>
          </p:nvPr>
        </p:nvSpPr>
        <p:spPr/>
        <p:txBody>
          <a:bodyPr>
            <a:normAutofit/>
          </a:bodyPr>
          <a:lstStyle/>
          <a:p>
            <a:pPr algn="just"/>
            <a:r>
              <a:rPr lang="tr-TR" sz="2600" dirty="0"/>
              <a:t>4. İş ortamında aşırı düzeyde titreşimler, gürültü, esinti, nem düzeyi gibi faktörler ve bedensel zorlanmalar stres yaratarak kazalara neden olabilirler. Ayrıca, iş güvenliği amacıyla çalışanlara verilmesi gereken güvenlik malzemelerinin ergonomik yapıda olmasına özen gösterilmelidir. Güvenlik malzemeleri ve el aletleri, yapımına özgü işlerde kullanılmalı, Alçak gerilim eldiveni, Yüksek gerilimli çalışmalarda kullanılmamalı aynı şekilde elektrik kontrol kalemi tornavida yerine </a:t>
            </a:r>
            <a:r>
              <a:rPr lang="tr-TR" sz="2600" dirty="0" smtClean="0"/>
              <a:t>kullanılmamalıdır[1]. </a:t>
            </a:r>
            <a:endParaRPr lang="tr-TR" sz="2600" dirty="0"/>
          </a:p>
        </p:txBody>
      </p:sp>
    </p:spTree>
    <p:extLst>
      <p:ext uri="{BB962C8B-B14F-4D97-AF65-F5344CB8AC3E}">
        <p14:creationId xmlns:p14="http://schemas.microsoft.com/office/powerpoint/2010/main" val="1729187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ÖNLEMLER</a:t>
            </a:r>
          </a:p>
        </p:txBody>
      </p:sp>
      <p:sp>
        <p:nvSpPr>
          <p:cNvPr id="3" name="İçerik Yer Tutucusu 2"/>
          <p:cNvSpPr>
            <a:spLocks noGrp="1"/>
          </p:cNvSpPr>
          <p:nvPr>
            <p:ph idx="1"/>
          </p:nvPr>
        </p:nvSpPr>
        <p:spPr/>
        <p:txBody>
          <a:bodyPr>
            <a:normAutofit lnSpcReduction="10000"/>
          </a:bodyPr>
          <a:lstStyle/>
          <a:p>
            <a:r>
              <a:rPr lang="tr-TR" dirty="0"/>
              <a:t>Elektrik Çarpmış Kişiye Yapılacak İlkyardımda dikkat edilmesi gereken hususlar özetle: </a:t>
            </a:r>
            <a:r>
              <a:rPr lang="tr-TR" dirty="0" smtClean="0"/>
              <a:t>Kazazedeye </a:t>
            </a:r>
            <a:r>
              <a:rPr lang="tr-TR" dirty="0"/>
              <a:t>yardım etmeden önce öncelikle kendi güvenliğimize dikkat etmeli, elektrik akımı kesilmelidir. Aksi durumlarda ilkyardımcı da yaralanabilir. </a:t>
            </a:r>
            <a:endParaRPr lang="tr-TR" dirty="0" smtClean="0"/>
          </a:p>
          <a:p>
            <a:r>
              <a:rPr lang="tr-TR" dirty="0" smtClean="0"/>
              <a:t>Elektrik </a:t>
            </a:r>
            <a:r>
              <a:rPr lang="tr-TR" dirty="0"/>
              <a:t>akımı kesilemiyorsa kazazedenin elektrik kaynağından uzaklaşması sağlanmalıdır. Bunun için tahta, plastik gibi yalıtkan malzemeler kullanılabilir. </a:t>
            </a:r>
            <a:endParaRPr lang="tr-TR" dirty="0" smtClean="0"/>
          </a:p>
          <a:p>
            <a:r>
              <a:rPr lang="tr-TR" dirty="0" smtClean="0"/>
              <a:t>Hızlı </a:t>
            </a:r>
            <a:r>
              <a:rPr lang="tr-TR" dirty="0"/>
              <a:t>bir şekilde kazazedenin solunumu ve nabzı kontrol edilmedir. </a:t>
            </a:r>
            <a:endParaRPr lang="tr-TR" dirty="0" smtClean="0"/>
          </a:p>
          <a:p>
            <a:r>
              <a:rPr lang="tr-TR" dirty="0" smtClean="0"/>
              <a:t>Solunum </a:t>
            </a:r>
            <a:r>
              <a:rPr lang="tr-TR" dirty="0"/>
              <a:t>ve nabız yoksa suni solunum ve kalp masajı yapılmalıdır. </a:t>
            </a:r>
            <a:endParaRPr lang="tr-TR" dirty="0" smtClean="0"/>
          </a:p>
          <a:p>
            <a:r>
              <a:rPr lang="tr-TR" dirty="0" smtClean="0"/>
              <a:t>Eğer </a:t>
            </a:r>
            <a:r>
              <a:rPr lang="tr-TR" dirty="0"/>
              <a:t>solunum ve nabız var fakat kazazedenin bilinci yerinde değilse hastaya şok pozisyonu verilmelidir. </a:t>
            </a:r>
            <a:endParaRPr lang="tr-TR" dirty="0" smtClean="0"/>
          </a:p>
          <a:p>
            <a:r>
              <a:rPr lang="tr-TR" dirty="0" smtClean="0"/>
              <a:t>Yanıklar </a:t>
            </a:r>
            <a:r>
              <a:rPr lang="tr-TR" dirty="0"/>
              <a:t>kuru ve temiz bezlerle kapatılır. </a:t>
            </a:r>
            <a:endParaRPr lang="tr-TR" dirty="0" smtClean="0"/>
          </a:p>
          <a:p>
            <a:r>
              <a:rPr lang="tr-TR" dirty="0" smtClean="0"/>
              <a:t>Acil </a:t>
            </a:r>
            <a:r>
              <a:rPr lang="tr-TR" dirty="0"/>
              <a:t>olarak kazazede sağlık kuruluşuna </a:t>
            </a:r>
            <a:r>
              <a:rPr lang="tr-TR" dirty="0" smtClean="0"/>
              <a:t>ulaştırılır[1].</a:t>
            </a:r>
            <a:endParaRPr lang="tr-TR" dirty="0"/>
          </a:p>
        </p:txBody>
      </p:sp>
    </p:spTree>
    <p:extLst>
      <p:ext uri="{BB962C8B-B14F-4D97-AF65-F5344CB8AC3E}">
        <p14:creationId xmlns:p14="http://schemas.microsoft.com/office/powerpoint/2010/main" val="413361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www.baskentfreze.com/FileUpload/bs544200/File/19-elektrikle-calismalarda-is-sagligi-ve-guvenligi.pdf</a:t>
            </a:r>
            <a:r>
              <a:rPr lang="tr-TR" dirty="0" smtClean="0"/>
              <a:t>  (Erişim tarihi:27.11.2017)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1434</TotalTime>
  <Words>455</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Ergonamik önlemler ve ilk yardım</vt:lpstr>
      <vt:lpstr>ÖNLEMLER</vt:lpstr>
      <vt:lpstr>ÖNLEMLER</vt:lpstr>
      <vt:lpstr>ÖNLEMLER</vt:lpstr>
      <vt:lpstr>ÖNLEMLER</vt:lpstr>
      <vt:lpstr>ÖNLEMLER</vt:lpstr>
      <vt:lpstr>KAYNAKLAR</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 Dindar</cp:lastModifiedBy>
  <cp:revision>89</cp:revision>
  <dcterms:created xsi:type="dcterms:W3CDTF">2017-11-14T11:12:27Z</dcterms:created>
  <dcterms:modified xsi:type="dcterms:W3CDTF">2017-11-30T08:13:52Z</dcterms:modified>
</cp:coreProperties>
</file>