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F087B-7A3C-4B17-A0BA-FC18B62B852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F087B-7A3C-4B17-A0BA-FC18B62B852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5F022-B706-4652-83B9-6722689E563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2. ders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SINIFLANDIRMA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Türkiye’de el sanatları çeşit olarak çok zengindir.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Bilimsel bir sınıflandırma zordur.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Fonksiyonlar, teknikler, hammaddeler, yöreler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Prof. Dr. Tevfik EŞBERK el sanatlarının hammaddeye göre sınıflandırmıştır.</a:t>
            </a:r>
          </a:p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Bir ölçüde fonksiyonları da göz önünde tutulmuştur.</a:t>
            </a:r>
          </a:p>
          <a:p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571480"/>
            <a:ext cx="7772400" cy="5197495"/>
          </a:xfrm>
        </p:spPr>
        <p:txBody>
          <a:bodyPr>
            <a:normAutofit/>
          </a:bodyPr>
          <a:lstStyle/>
          <a:p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EL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SANATLARININ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SINIFLANDIRILMASI</a:t>
            </a:r>
            <a:br>
              <a:rPr lang="tr-TR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kullanILdIklarI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hammaddelere göre YEDİ      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sInIfa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ayrIlIr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(EŞBERK 1939,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ArlI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1990)</a:t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Lİf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İşleyen 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2-Ağaç İşleyen 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3-Taş İşleyen 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4-Toprak İşleyen 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5-Maden İşleyen 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6-Deri ve hayvansal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aRtIklarI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İşleyen el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7-İnce dallar, saplar ve ağaç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şerİtlerİ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> İşleyen el  </a:t>
            </a:r>
            <a:r>
              <a:rPr lang="tr-TR" sz="1800" b="0" dirty="0" err="1" smtClean="0">
                <a:latin typeface="Times New Roman" pitchFamily="18" charset="0"/>
                <a:cs typeface="Times New Roman" pitchFamily="18" charset="0"/>
              </a:rPr>
              <a:t>sanatlarI</a:t>
            </a:r>
            <a:r>
              <a:rPr lang="tr-TR" sz="18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b="0" dirty="0" smtClean="0">
                <a:latin typeface="Times New Roman" pitchFamily="18" charset="0"/>
                <a:cs typeface="Times New Roman" pitchFamily="18" charset="0"/>
              </a:rPr>
            </a:br>
            <a:endParaRPr lang="tr-TR" sz="1800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Diğer sınıflandırmalar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Yörelere/coğrafi </a:t>
            </a:r>
            <a:r>
              <a:rPr lang="tr-TR" sz="2800" dirty="0" smtClean="0"/>
              <a:t>özelliğe göre</a:t>
            </a:r>
          </a:p>
          <a:p>
            <a:r>
              <a:rPr lang="tr-TR" sz="2800" dirty="0" smtClean="0"/>
              <a:t>Eşya çeşidine göre</a:t>
            </a:r>
          </a:p>
          <a:p>
            <a:r>
              <a:rPr lang="tr-TR" sz="2800" dirty="0" smtClean="0"/>
              <a:t>Kullanım alanına göre</a:t>
            </a:r>
          </a:p>
          <a:p>
            <a:r>
              <a:rPr lang="tr-TR" sz="2800" dirty="0" smtClean="0"/>
              <a:t>Tekniğe göre</a:t>
            </a:r>
          </a:p>
          <a:p>
            <a:endParaRPr lang="tr-TR" sz="2800" dirty="0" smtClean="0"/>
          </a:p>
          <a:p>
            <a:pPr>
              <a:buNone/>
            </a:pP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Geleneksel Sanatlar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yöresel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çalışma 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Hammadde hakkında bilgi, temini, özellikleri, yöre hakkında bilgi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Kullanılan araçlar ve özellikleri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Yapım aşamaları (hammadde temininden ürün elde edilinceye kadar tüm aşamalar)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Elde edilen ürünler (çeşitleri, adları, kullanım yerleri)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El sanatlarında yöresel çalışma hazırlarken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Yazılı kaynaklar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Yörede yaşayanlar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Yörede el sanatları ile ilgili kurumlar</a:t>
            </a: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Bazı kurumların web sayfaları</a:t>
            </a:r>
          </a:p>
          <a:p>
            <a:pPr>
              <a:buNone/>
            </a:pP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122</Words>
  <Application>Microsoft Office PowerPoint</Application>
  <PresentationFormat>Ekran Gösterisi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2. ders</vt:lpstr>
      <vt:lpstr>Slayt 2</vt:lpstr>
      <vt:lpstr>EL SANATLARININ SINIFLANDIRILMASI  El sanatlarI, kullanILdIklarI hammaddelere göre YEDİ       sInIfa  ayrIlIr (EŞBERK 1939, ArlI 1990)  1-Lİf İşleyen el sanatlarI 2-Ağaç İşleyen el sanatlarI 3-Taş İşleyen el sanatlarI 4-Toprak İşleyen el sanatlarI 5-Maden İşleyen el sanatlarI 6-Deri ve hayvansal aRtIklarI İşleyen el sanatlarI 7-İnce dallar, saplar ve ağaç şerİtlerİ İşleyen el  sanatlarI </vt:lpstr>
      <vt:lpstr>Diğer sınıflandırmalar</vt:lpstr>
      <vt:lpstr>Geleneksel Sanatlar ve yöresel çalışma </vt:lpstr>
      <vt:lpstr>El sanatlarında yöresel çalışma hazırlarken</vt:lpstr>
    </vt:vector>
  </TitlesOfParts>
  <Company>ankara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HAFTA</dc:title>
  <dc:creator>a</dc:creator>
  <cp:lastModifiedBy>a</cp:lastModifiedBy>
  <cp:revision>35</cp:revision>
  <dcterms:created xsi:type="dcterms:W3CDTF">1980-01-03T22:22:06Z</dcterms:created>
  <dcterms:modified xsi:type="dcterms:W3CDTF">2018-04-29T10:11:58Z</dcterms:modified>
</cp:coreProperties>
</file>