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C28B7-21F1-4820-B97B-B763C2CF77D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C0423-1DB4-4572-8D76-3B654699D3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1775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C28B7-21F1-4820-B97B-B763C2CF77D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C0423-1DB4-4572-8D76-3B654699D3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4191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C28B7-21F1-4820-B97B-B763C2CF77D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C0423-1DB4-4572-8D76-3B654699D3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7229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C28B7-21F1-4820-B97B-B763C2CF77D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C0423-1DB4-4572-8D76-3B654699D3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8616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C28B7-21F1-4820-B97B-B763C2CF77D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C0423-1DB4-4572-8D76-3B654699D3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590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C28B7-21F1-4820-B97B-B763C2CF77D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C0423-1DB4-4572-8D76-3B654699D3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7038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C28B7-21F1-4820-B97B-B763C2CF77D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C0423-1DB4-4572-8D76-3B654699D3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2061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C28B7-21F1-4820-B97B-B763C2CF77D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C0423-1DB4-4572-8D76-3B654699D3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525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C28B7-21F1-4820-B97B-B763C2CF77D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C0423-1DB4-4572-8D76-3B654699D3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180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C28B7-21F1-4820-B97B-B763C2CF77D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C0423-1DB4-4572-8D76-3B654699D3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8104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C28B7-21F1-4820-B97B-B763C2CF77D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C0423-1DB4-4572-8D76-3B654699D3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0655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C28B7-21F1-4820-B97B-B763C2CF77D9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C0423-1DB4-4572-8D76-3B654699D3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0589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image.freepik.com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.freepik.com/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.freepik.com/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image.freepik.com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image.freepik.com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image.freepik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5"/>
          <p:cNvSpPr txBox="1">
            <a:spLocks/>
          </p:cNvSpPr>
          <p:nvPr/>
        </p:nvSpPr>
        <p:spPr>
          <a:xfrm>
            <a:off x="1576150" y="2614314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10000" dirty="0" smtClean="0">
                <a:latin typeface="Candara" panose="020E0502030303020204" pitchFamily="34" charset="0"/>
              </a:rPr>
              <a:t>Hallás utáni gyakorlás</a:t>
            </a:r>
            <a:endParaRPr lang="hu-HU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242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43904" y="733377"/>
            <a:ext cx="9144000" cy="1655762"/>
          </a:xfrm>
        </p:spPr>
        <p:txBody>
          <a:bodyPr>
            <a:normAutofit/>
          </a:bodyPr>
          <a:lstStyle/>
          <a:p>
            <a:r>
              <a:rPr lang="hu-HU" sz="10000" dirty="0">
                <a:latin typeface="Candara" panose="020E0502030303020204" pitchFamily="34" charset="0"/>
              </a:rPr>
              <a:t>s</a:t>
            </a:r>
            <a:r>
              <a:rPr lang="hu-HU" sz="10000" dirty="0" smtClean="0">
                <a:latin typeface="Candara" panose="020E0502030303020204" pitchFamily="34" charset="0"/>
              </a:rPr>
              <a:t>or-sör</a:t>
            </a:r>
            <a:endParaRPr lang="hu-HU" sz="10000" dirty="0">
              <a:latin typeface="Candara" panose="020E0502030303020204" pitchFamily="34" charset="0"/>
            </a:endParaRPr>
          </a:p>
        </p:txBody>
      </p:sp>
      <p:pic>
        <p:nvPicPr>
          <p:cNvPr id="10242" name="Picture 2" descr="https://img.freepik.com/free-photo/full-beer-jar_23-2148098856.jpg?size=626&amp;ext=jpg&amp;fbclid=IwAR1Li56Ezl-o6iz9sagyBV52CWqAkVhg-wM5IQ9M-sbjhRWwFMB2JHfqyJ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0414" y="2389139"/>
            <a:ext cx="4752379" cy="3165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https://img.freepik.com/free-vector/people-line-waiting-pay_23-2148206445.jpg?size=626&amp;ext=jpg&amp;fbclid=IwAR3crh4yBOP_oZLtyrqun2X3u_LO0kl-xsR2AseHIQL3V_J2z3_7PktvQO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015" y="2191777"/>
            <a:ext cx="5962650" cy="397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6760414" y="5740152"/>
            <a:ext cx="2737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4"/>
              </a:rPr>
              <a:t>https://image.freepik.com/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390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43904" y="733377"/>
            <a:ext cx="9144000" cy="1655762"/>
          </a:xfrm>
        </p:spPr>
        <p:txBody>
          <a:bodyPr>
            <a:normAutofit/>
          </a:bodyPr>
          <a:lstStyle/>
          <a:p>
            <a:r>
              <a:rPr lang="hu-HU" sz="10000" dirty="0" smtClean="0">
                <a:latin typeface="Candara" panose="020E0502030303020204" pitchFamily="34" charset="0"/>
              </a:rPr>
              <a:t>Mi ez?</a:t>
            </a:r>
            <a:endParaRPr lang="hu-HU" sz="10000" dirty="0">
              <a:latin typeface="Candara" panose="020E0502030303020204" pitchFamily="34" charset="0"/>
            </a:endParaRPr>
          </a:p>
        </p:txBody>
      </p:sp>
      <p:pic>
        <p:nvPicPr>
          <p:cNvPr id="13314" name="Picture 2" descr="https://img.freepik.com/free-photo/hunter-shoots-with-shotgun-target-special-clothes-headphones_8353-5691.jpg?size=626&amp;ext=jpg&amp;fbclid=IwAR3ot-qCuwWzEDfRet4aMmXO0424CNHpXRbJJdMDk_45_YDBH3oxvA_iEP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7094" y="2697480"/>
            <a:ext cx="4407530" cy="2936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7197094" y="5757161"/>
            <a:ext cx="2737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3"/>
              </a:rPr>
              <a:t>https://image.freepik.com/</a:t>
            </a:r>
            <a:endParaRPr lang="tr-TR" dirty="0"/>
          </a:p>
        </p:txBody>
      </p:sp>
      <p:pic>
        <p:nvPicPr>
          <p:cNvPr id="13316" name="Picture 4" descr="https://img.freepik.com/free-photo/close-up-elegant-brown-horse_1122-701.jpg?size=626&amp;ext=jpg&amp;fbclid=IwAR1m7JSL1FWRlbO_e7pur97ontm1uqxrivn_Zz9odry-jxfUS8hQ-DV_FEQ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59" y="2754037"/>
            <a:ext cx="4312285" cy="2879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962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s://img.freepik.com/free-photo/hunter-shoots-with-shotgun-target-special-clothes-headphones_8353-5691.jpg?size=626&amp;ext=jpg&amp;fbclid=IwAR3ot-qCuwWzEDfRet4aMmXO0424CNHpXRbJJdMDk_45_YDBH3oxvA_iEP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7094" y="2697480"/>
            <a:ext cx="4407530" cy="2936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7197094" y="5757161"/>
            <a:ext cx="2737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3"/>
              </a:rPr>
              <a:t>https://image.freepik.com/</a:t>
            </a:r>
            <a:endParaRPr lang="tr-TR" dirty="0"/>
          </a:p>
        </p:txBody>
      </p:sp>
      <p:pic>
        <p:nvPicPr>
          <p:cNvPr id="13316" name="Picture 4" descr="https://img.freepik.com/free-photo/close-up-elegant-brown-horse_1122-701.jpg?size=626&amp;ext=jpg&amp;fbclid=IwAR1m7JSL1FWRlbO_e7pur97ontm1uqxrivn_Zz9odry-jxfUS8hQ-DV_FEQ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59" y="2754037"/>
            <a:ext cx="4312285" cy="2879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ubtitle 5"/>
          <p:cNvSpPr txBox="1">
            <a:spLocks/>
          </p:cNvSpPr>
          <p:nvPr/>
        </p:nvSpPr>
        <p:spPr>
          <a:xfrm>
            <a:off x="1343904" y="733377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10000" smtClean="0">
                <a:latin typeface="Candara" panose="020E0502030303020204" pitchFamily="34" charset="0"/>
              </a:rPr>
              <a:t>ló - lő</a:t>
            </a:r>
            <a:endParaRPr lang="hu-HU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42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413970" y="1008163"/>
            <a:ext cx="11374330" cy="3952719"/>
          </a:xfrm>
        </p:spPr>
        <p:txBody>
          <a:bodyPr>
            <a:noAutofit/>
          </a:bodyPr>
          <a:lstStyle/>
          <a:p>
            <a:r>
              <a:rPr lang="hu-HU" sz="4000" dirty="0" smtClean="0">
                <a:latin typeface="Candara" panose="020E0502030303020204" pitchFamily="34" charset="0"/>
              </a:rPr>
              <a:t>Reggel het </a:t>
            </a:r>
            <a:r>
              <a:rPr lang="hu-HU" sz="4000" dirty="0" smtClean="0">
                <a:latin typeface="Candara" panose="020E0502030303020204" pitchFamily="34" charset="0"/>
              </a:rPr>
              <a:t>o</a:t>
            </a:r>
            <a:r>
              <a:rPr lang="hu-HU" sz="4000" dirty="0" smtClean="0">
                <a:latin typeface="Candara" panose="020E0502030303020204" pitchFamily="34" charset="0"/>
              </a:rPr>
              <a:t>ra van. Peter felebred. Meg nagyon almos. Ma szabadsagon van, nem dolgozik. Egy kicsit olvas az agyban, utana tevet néz. Tizkor felkel és feloltozik. Utana setal a parkban. Delben ebedel egy etteremben. Ebed utan hazamegy es otthon internetezik. Delután talalkozik Zolival. Moziba mennek. Egy </a:t>
            </a:r>
            <a:r>
              <a:rPr lang="hu-HU" sz="4000" dirty="0" smtClean="0">
                <a:latin typeface="Candara" panose="020E0502030303020204" pitchFamily="34" charset="0"/>
              </a:rPr>
              <a:t>u</a:t>
            </a:r>
            <a:r>
              <a:rPr lang="hu-HU" sz="4000" dirty="0" smtClean="0">
                <a:latin typeface="Candara" panose="020E0502030303020204" pitchFamily="34" charset="0"/>
              </a:rPr>
              <a:t>j amerikai film megy a moziban. A film utan egy barban tancolnak. Ejfelkor mennek haza.</a:t>
            </a:r>
            <a:endParaRPr lang="hu-HU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71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413970" y="1008163"/>
            <a:ext cx="11374330" cy="3952719"/>
          </a:xfrm>
        </p:spPr>
        <p:txBody>
          <a:bodyPr>
            <a:noAutofit/>
          </a:bodyPr>
          <a:lstStyle/>
          <a:p>
            <a:r>
              <a:rPr lang="hu-HU" sz="4000" dirty="0" smtClean="0">
                <a:latin typeface="Candara" panose="020E0502030303020204" pitchFamily="34" charset="0"/>
              </a:rPr>
              <a:t>Reggel hét óra van. Péter felébred. Még nagyon álmos. Ma szabadságon van, nem dolgozik. Egy kicsit olvas az ágyban, utána tévét néz. Tízkor felkel és felöltözik. Utána sétál a parkban. Délben ebédel egy étteremben. Ebéd után hazamegy és otthon internetezik. Délután találkozik Zolival. Moziba mennek. </a:t>
            </a:r>
            <a:r>
              <a:rPr lang="hu-HU" sz="4000" dirty="0" smtClean="0">
                <a:latin typeface="Candara" panose="020E0502030303020204" pitchFamily="34" charset="0"/>
              </a:rPr>
              <a:t>Egy </a:t>
            </a:r>
            <a:r>
              <a:rPr lang="hu-HU" sz="4000" dirty="0">
                <a:latin typeface="Candara" panose="020E0502030303020204" pitchFamily="34" charset="0"/>
              </a:rPr>
              <a:t>új amerikai film megy a moziban. A film </a:t>
            </a:r>
            <a:r>
              <a:rPr lang="hu-HU" sz="4000" dirty="0" smtClean="0">
                <a:latin typeface="Candara" panose="020E0502030303020204" pitchFamily="34" charset="0"/>
              </a:rPr>
              <a:t>után </a:t>
            </a:r>
            <a:r>
              <a:rPr lang="hu-HU" sz="4000" dirty="0">
                <a:latin typeface="Candara" panose="020E0502030303020204" pitchFamily="34" charset="0"/>
              </a:rPr>
              <a:t>egy </a:t>
            </a:r>
            <a:r>
              <a:rPr lang="hu-HU" sz="4000" dirty="0" smtClean="0">
                <a:latin typeface="Candara" panose="020E0502030303020204" pitchFamily="34" charset="0"/>
              </a:rPr>
              <a:t>bárban </a:t>
            </a:r>
            <a:r>
              <a:rPr lang="hu-HU" sz="4000" dirty="0" smtClean="0">
                <a:latin typeface="Candara" panose="020E0502030303020204" pitchFamily="34" charset="0"/>
              </a:rPr>
              <a:t>táncolnak</a:t>
            </a:r>
            <a:r>
              <a:rPr lang="hu-HU" sz="4000" dirty="0">
                <a:latin typeface="Candara" panose="020E0502030303020204" pitchFamily="34" charset="0"/>
              </a:rPr>
              <a:t>. </a:t>
            </a:r>
            <a:r>
              <a:rPr lang="hu-HU" sz="4000" dirty="0" smtClean="0">
                <a:latin typeface="Candara" panose="020E0502030303020204" pitchFamily="34" charset="0"/>
              </a:rPr>
              <a:t>Éjfélkor </a:t>
            </a:r>
            <a:r>
              <a:rPr lang="hu-HU" sz="4000" dirty="0">
                <a:latin typeface="Candara" panose="020E0502030303020204" pitchFamily="34" charset="0"/>
              </a:rPr>
              <a:t>mennek haza.</a:t>
            </a:r>
          </a:p>
        </p:txBody>
      </p:sp>
    </p:spTree>
    <p:extLst>
      <p:ext uri="{BB962C8B-B14F-4D97-AF65-F5344CB8AC3E}">
        <p14:creationId xmlns:p14="http://schemas.microsoft.com/office/powerpoint/2010/main" val="143281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12142"/>
            <a:ext cx="2970362" cy="6745857"/>
          </a:xfrm>
        </p:spPr>
        <p:txBody>
          <a:bodyPr>
            <a:normAutofit fontScale="32500" lnSpcReduction="20000"/>
          </a:bodyPr>
          <a:lstStyle/>
          <a:p>
            <a:r>
              <a:rPr lang="hu-HU" sz="4200" dirty="0" smtClean="0"/>
              <a:t>s_r</a:t>
            </a:r>
            <a:endParaRPr lang="hu-HU" sz="4200" dirty="0"/>
          </a:p>
          <a:p>
            <a:r>
              <a:rPr lang="hu-HU" sz="4200" dirty="0"/>
              <a:t>s_r</a:t>
            </a:r>
          </a:p>
          <a:p>
            <a:r>
              <a:rPr lang="hu-HU" sz="4200" dirty="0"/>
              <a:t>s_r</a:t>
            </a:r>
          </a:p>
          <a:p>
            <a:r>
              <a:rPr lang="hu-HU" sz="4200" dirty="0"/>
              <a:t>s_r</a:t>
            </a:r>
          </a:p>
          <a:p>
            <a:r>
              <a:rPr lang="hu-HU" sz="4200" dirty="0"/>
              <a:t>k_r</a:t>
            </a:r>
          </a:p>
          <a:p>
            <a:r>
              <a:rPr lang="hu-HU" sz="4200" dirty="0"/>
              <a:t>k_r</a:t>
            </a:r>
          </a:p>
          <a:p>
            <a:r>
              <a:rPr lang="hu-HU" sz="4200" dirty="0"/>
              <a:t>k_r</a:t>
            </a:r>
          </a:p>
          <a:p>
            <a:r>
              <a:rPr lang="hu-HU" sz="4200" dirty="0"/>
              <a:t>k_r</a:t>
            </a:r>
          </a:p>
          <a:p>
            <a:r>
              <a:rPr lang="hu-HU" sz="4200" dirty="0"/>
              <a:t>k_r</a:t>
            </a:r>
          </a:p>
          <a:p>
            <a:r>
              <a:rPr lang="hu-HU" sz="4200" dirty="0"/>
              <a:t>r_k</a:t>
            </a:r>
          </a:p>
          <a:p>
            <a:r>
              <a:rPr lang="hu-HU" sz="4200" dirty="0"/>
              <a:t>r_k</a:t>
            </a:r>
          </a:p>
          <a:p>
            <a:r>
              <a:rPr lang="hu-HU" sz="4200" dirty="0"/>
              <a:t>r_g</a:t>
            </a:r>
          </a:p>
          <a:p>
            <a:r>
              <a:rPr lang="hu-HU" sz="4200" dirty="0"/>
              <a:t>_g_r</a:t>
            </a:r>
          </a:p>
          <a:p>
            <a:r>
              <a:rPr lang="hu-HU" sz="4200" dirty="0"/>
              <a:t>_r</a:t>
            </a:r>
          </a:p>
          <a:p>
            <a:r>
              <a:rPr lang="hu-HU" sz="4200" dirty="0"/>
              <a:t>sz_r</a:t>
            </a:r>
          </a:p>
          <a:p>
            <a:r>
              <a:rPr lang="hu-HU" sz="4200" dirty="0"/>
              <a:t>sz_r</a:t>
            </a:r>
          </a:p>
          <a:p>
            <a:r>
              <a:rPr lang="hu-HU" sz="4200" dirty="0"/>
              <a:t>sz_r</a:t>
            </a:r>
          </a:p>
          <a:p>
            <a:r>
              <a:rPr lang="hu-HU" sz="4200" dirty="0"/>
              <a:t>sz_r</a:t>
            </a:r>
          </a:p>
          <a:p>
            <a:r>
              <a:rPr lang="hu-HU" sz="4200" dirty="0"/>
              <a:t>sz_r</a:t>
            </a:r>
          </a:p>
          <a:p>
            <a:r>
              <a:rPr lang="hu-HU" sz="4200" dirty="0"/>
              <a:t>_r</a:t>
            </a:r>
          </a:p>
          <a:p>
            <a:r>
              <a:rPr lang="hu-HU" sz="4200" dirty="0"/>
              <a:t>_t</a:t>
            </a:r>
          </a:p>
          <a:p>
            <a:r>
              <a:rPr lang="hu-HU" sz="4200" dirty="0"/>
              <a:t>_t</a:t>
            </a:r>
          </a:p>
          <a:p>
            <a:r>
              <a:rPr lang="hu-HU" sz="4200" dirty="0"/>
              <a:t>m_</a:t>
            </a:r>
          </a:p>
          <a:p>
            <a:r>
              <a:rPr lang="hu-HU" sz="4200" dirty="0"/>
              <a:t>t</a:t>
            </a:r>
            <a:r>
              <a:rPr lang="hu-HU" sz="4200" dirty="0" smtClean="0"/>
              <a:t>_</a:t>
            </a:r>
            <a:endParaRPr lang="hu-HU" sz="42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446808" y="112141"/>
            <a:ext cx="2970362" cy="6745857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4400" dirty="0" smtClean="0"/>
              <a:t>sor</a:t>
            </a:r>
          </a:p>
          <a:p>
            <a:r>
              <a:rPr lang="hu-HU" sz="4400" dirty="0" smtClean="0"/>
              <a:t>sör</a:t>
            </a:r>
          </a:p>
          <a:p>
            <a:r>
              <a:rPr lang="hu-HU" sz="4400" dirty="0" smtClean="0"/>
              <a:t>sár</a:t>
            </a:r>
          </a:p>
          <a:p>
            <a:r>
              <a:rPr lang="hu-HU" sz="4400" dirty="0" smtClean="0"/>
              <a:t>sír</a:t>
            </a:r>
          </a:p>
          <a:p>
            <a:r>
              <a:rPr lang="hu-HU" sz="4400" dirty="0" smtClean="0"/>
              <a:t>kér</a:t>
            </a:r>
          </a:p>
          <a:p>
            <a:r>
              <a:rPr lang="hu-HU" sz="4400" dirty="0" smtClean="0"/>
              <a:t>kar</a:t>
            </a:r>
          </a:p>
          <a:p>
            <a:r>
              <a:rPr lang="hu-HU" sz="4400" dirty="0" smtClean="0"/>
              <a:t>kár</a:t>
            </a:r>
          </a:p>
          <a:p>
            <a:r>
              <a:rPr lang="hu-HU" sz="4400" dirty="0" smtClean="0"/>
              <a:t>kör</a:t>
            </a:r>
          </a:p>
          <a:p>
            <a:r>
              <a:rPr lang="hu-HU" sz="4400" dirty="0" smtClean="0"/>
              <a:t>kor</a:t>
            </a:r>
          </a:p>
          <a:p>
            <a:r>
              <a:rPr lang="hu-HU" sz="4400" dirty="0" smtClean="0"/>
              <a:t>rak</a:t>
            </a:r>
          </a:p>
          <a:p>
            <a:r>
              <a:rPr lang="hu-HU" sz="4400" dirty="0" smtClean="0"/>
              <a:t>rák</a:t>
            </a:r>
          </a:p>
          <a:p>
            <a:r>
              <a:rPr lang="hu-HU" sz="4400" dirty="0" smtClean="0"/>
              <a:t>rég</a:t>
            </a:r>
          </a:p>
          <a:p>
            <a:r>
              <a:rPr lang="hu-HU" sz="4400" dirty="0" smtClean="0"/>
              <a:t>egér</a:t>
            </a:r>
          </a:p>
          <a:p>
            <a:r>
              <a:rPr lang="hu-HU" sz="4400" dirty="0" smtClean="0"/>
              <a:t>úr</a:t>
            </a:r>
          </a:p>
          <a:p>
            <a:r>
              <a:rPr lang="hu-HU" sz="4400" dirty="0" smtClean="0"/>
              <a:t>szúr</a:t>
            </a:r>
          </a:p>
          <a:p>
            <a:r>
              <a:rPr lang="hu-HU" sz="4400" dirty="0" smtClean="0"/>
              <a:t>szűr</a:t>
            </a:r>
          </a:p>
          <a:p>
            <a:r>
              <a:rPr lang="hu-HU" sz="4400" dirty="0" smtClean="0"/>
              <a:t>szőr</a:t>
            </a:r>
          </a:p>
          <a:p>
            <a:r>
              <a:rPr lang="hu-HU" sz="4400" dirty="0" smtClean="0"/>
              <a:t>szár</a:t>
            </a:r>
          </a:p>
          <a:p>
            <a:r>
              <a:rPr lang="hu-HU" sz="4400" dirty="0" smtClean="0"/>
              <a:t>szór</a:t>
            </a:r>
          </a:p>
          <a:p>
            <a:r>
              <a:rPr lang="hu-HU" sz="4400" dirty="0" smtClean="0"/>
              <a:t>űr</a:t>
            </a:r>
          </a:p>
          <a:p>
            <a:r>
              <a:rPr lang="hu-HU" sz="4400" dirty="0" smtClean="0"/>
              <a:t>üt</a:t>
            </a:r>
          </a:p>
          <a:p>
            <a:r>
              <a:rPr lang="hu-HU" sz="4400" dirty="0" smtClean="0"/>
              <a:t>öt</a:t>
            </a:r>
          </a:p>
          <a:p>
            <a:r>
              <a:rPr lang="hu-HU" sz="4400" dirty="0" smtClean="0"/>
              <a:t>mi</a:t>
            </a:r>
          </a:p>
          <a:p>
            <a:r>
              <a:rPr lang="hu-HU" sz="4400" dirty="0" smtClean="0"/>
              <a:t>ti</a:t>
            </a:r>
            <a:endParaRPr lang="hu-HU" sz="4200" dirty="0"/>
          </a:p>
        </p:txBody>
      </p:sp>
    </p:spTree>
    <p:extLst>
      <p:ext uri="{BB962C8B-B14F-4D97-AF65-F5344CB8AC3E}">
        <p14:creationId xmlns:p14="http://schemas.microsoft.com/office/powerpoint/2010/main" val="711037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12142"/>
            <a:ext cx="2970362" cy="6745857"/>
          </a:xfrm>
        </p:spPr>
        <p:txBody>
          <a:bodyPr>
            <a:normAutofit lnSpcReduction="10000"/>
          </a:bodyPr>
          <a:lstStyle/>
          <a:p>
            <a:r>
              <a:rPr lang="hu-HU" sz="1200" dirty="0"/>
              <a:t>k_</a:t>
            </a:r>
          </a:p>
          <a:p>
            <a:r>
              <a:rPr lang="hu-HU" sz="1200" dirty="0"/>
              <a:t>_r</a:t>
            </a:r>
          </a:p>
          <a:p>
            <a:r>
              <a:rPr lang="hu-HU" sz="1200" dirty="0"/>
              <a:t>v_r</a:t>
            </a:r>
          </a:p>
          <a:p>
            <a:r>
              <a:rPr lang="hu-HU" sz="1200" dirty="0"/>
              <a:t>v_r</a:t>
            </a:r>
          </a:p>
          <a:p>
            <a:r>
              <a:rPr lang="hu-HU" sz="1200" dirty="0"/>
              <a:t>v_r</a:t>
            </a:r>
          </a:p>
          <a:p>
            <a:r>
              <a:rPr lang="hu-HU" sz="1200" dirty="0"/>
              <a:t>_t</a:t>
            </a:r>
          </a:p>
          <a:p>
            <a:r>
              <a:rPr lang="hu-HU" sz="1200" dirty="0"/>
              <a:t>_k</a:t>
            </a:r>
          </a:p>
          <a:p>
            <a:r>
              <a:rPr lang="hu-HU" sz="1200" dirty="0"/>
              <a:t>_k_l</a:t>
            </a:r>
          </a:p>
          <a:p>
            <a:r>
              <a:rPr lang="hu-HU" sz="1200" dirty="0"/>
              <a:t>l_k</a:t>
            </a:r>
          </a:p>
          <a:p>
            <a:r>
              <a:rPr lang="hu-HU" sz="1200" dirty="0"/>
              <a:t>k_d</a:t>
            </a:r>
          </a:p>
          <a:p>
            <a:r>
              <a:rPr lang="hu-HU" sz="1200" dirty="0"/>
              <a:t>t_k</a:t>
            </a:r>
          </a:p>
          <a:p>
            <a:r>
              <a:rPr lang="hu-HU" sz="1200" dirty="0"/>
              <a:t>_r</a:t>
            </a:r>
          </a:p>
          <a:p>
            <a:r>
              <a:rPr lang="hu-HU" sz="1200" dirty="0"/>
              <a:t>t_r</a:t>
            </a:r>
          </a:p>
          <a:p>
            <a:r>
              <a:rPr lang="hu-HU" sz="1200" dirty="0"/>
              <a:t>t_r</a:t>
            </a:r>
          </a:p>
          <a:p>
            <a:r>
              <a:rPr lang="hu-HU" sz="1200" dirty="0"/>
              <a:t>r_t</a:t>
            </a:r>
          </a:p>
          <a:p>
            <a:r>
              <a:rPr lang="hu-HU" sz="1200" dirty="0"/>
              <a:t>_t</a:t>
            </a:r>
          </a:p>
          <a:p>
            <a:r>
              <a:rPr lang="hu-HU" sz="1200" dirty="0"/>
              <a:t>m_</a:t>
            </a:r>
          </a:p>
          <a:p>
            <a:r>
              <a:rPr lang="hu-HU" sz="1200" dirty="0"/>
              <a:t>_m_</a:t>
            </a:r>
          </a:p>
          <a:p>
            <a:r>
              <a:rPr lang="hu-HU" sz="1200" dirty="0"/>
              <a:t>m_g</a:t>
            </a:r>
          </a:p>
          <a:p>
            <a:r>
              <a:rPr lang="hu-HU" sz="1200" dirty="0"/>
              <a:t>m_g</a:t>
            </a:r>
          </a:p>
          <a:p>
            <a:r>
              <a:rPr lang="hu-HU" sz="1200" dirty="0"/>
              <a:t>_g</a:t>
            </a:r>
          </a:p>
          <a:p>
            <a:r>
              <a:rPr lang="hu-HU" sz="1200" dirty="0"/>
              <a:t>_g_r</a:t>
            </a:r>
          </a:p>
          <a:p>
            <a:r>
              <a:rPr lang="hu-HU" sz="1200" dirty="0"/>
              <a:t>_g_r</a:t>
            </a:r>
          </a:p>
          <a:p>
            <a:r>
              <a:rPr lang="hu-HU" sz="1200" dirty="0" smtClean="0"/>
              <a:t>j_g</a:t>
            </a:r>
            <a:endParaRPr lang="hu-HU" sz="42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446808" y="112141"/>
            <a:ext cx="2970362" cy="674585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1200" dirty="0"/>
              <a:t>ki</a:t>
            </a:r>
          </a:p>
          <a:p>
            <a:r>
              <a:rPr lang="hu-HU" sz="1200" dirty="0"/>
              <a:t>ír</a:t>
            </a:r>
          </a:p>
          <a:p>
            <a:r>
              <a:rPr lang="hu-HU" sz="1200" dirty="0"/>
              <a:t>vár</a:t>
            </a:r>
          </a:p>
          <a:p>
            <a:r>
              <a:rPr lang="hu-HU" sz="1200" dirty="0"/>
              <a:t>var</a:t>
            </a:r>
          </a:p>
          <a:p>
            <a:r>
              <a:rPr lang="hu-HU" sz="1200" dirty="0"/>
              <a:t>vér</a:t>
            </a:r>
          </a:p>
          <a:p>
            <a:r>
              <a:rPr lang="hu-HU" sz="1200" dirty="0"/>
              <a:t>őt</a:t>
            </a:r>
          </a:p>
          <a:p>
            <a:r>
              <a:rPr lang="hu-HU" sz="1200" dirty="0"/>
              <a:t>ők</a:t>
            </a:r>
          </a:p>
          <a:p>
            <a:r>
              <a:rPr lang="hu-HU" sz="1200" dirty="0"/>
              <a:t>ököl</a:t>
            </a:r>
          </a:p>
          <a:p>
            <a:r>
              <a:rPr lang="hu-HU" sz="1200" dirty="0"/>
              <a:t>lök</a:t>
            </a:r>
          </a:p>
          <a:p>
            <a:r>
              <a:rPr lang="hu-HU" sz="1200" dirty="0"/>
              <a:t>köd</a:t>
            </a:r>
          </a:p>
          <a:p>
            <a:r>
              <a:rPr lang="hu-HU" sz="1200" dirty="0"/>
              <a:t>tök</a:t>
            </a:r>
          </a:p>
          <a:p>
            <a:r>
              <a:rPr lang="hu-HU" sz="1200" dirty="0"/>
              <a:t>ár</a:t>
            </a:r>
          </a:p>
          <a:p>
            <a:r>
              <a:rPr lang="hu-HU" sz="1200" dirty="0"/>
              <a:t>tár</a:t>
            </a:r>
          </a:p>
          <a:p>
            <a:r>
              <a:rPr lang="hu-HU" sz="1200" dirty="0"/>
              <a:t>tér</a:t>
            </a:r>
          </a:p>
          <a:p>
            <a:r>
              <a:rPr lang="hu-HU" sz="1200" dirty="0"/>
              <a:t>rét</a:t>
            </a:r>
          </a:p>
          <a:p>
            <a:r>
              <a:rPr lang="hu-HU" sz="1200" dirty="0"/>
              <a:t>út</a:t>
            </a:r>
          </a:p>
          <a:p>
            <a:r>
              <a:rPr lang="hu-HU" sz="1200" dirty="0"/>
              <a:t>ma</a:t>
            </a:r>
          </a:p>
          <a:p>
            <a:r>
              <a:rPr lang="hu-HU" sz="1200" dirty="0"/>
              <a:t>íme</a:t>
            </a:r>
          </a:p>
          <a:p>
            <a:r>
              <a:rPr lang="hu-HU" sz="1200" dirty="0"/>
              <a:t>még</a:t>
            </a:r>
          </a:p>
          <a:p>
            <a:r>
              <a:rPr lang="hu-HU" sz="1200" dirty="0"/>
              <a:t>meg</a:t>
            </a:r>
          </a:p>
          <a:p>
            <a:r>
              <a:rPr lang="hu-HU" sz="1200" dirty="0"/>
              <a:t>ég</a:t>
            </a:r>
          </a:p>
          <a:p>
            <a:r>
              <a:rPr lang="hu-HU" sz="1200" dirty="0"/>
              <a:t>ígér</a:t>
            </a:r>
          </a:p>
          <a:p>
            <a:r>
              <a:rPr lang="hu-HU" sz="1200" dirty="0"/>
              <a:t>egér</a:t>
            </a:r>
          </a:p>
          <a:p>
            <a:r>
              <a:rPr lang="hu-HU" sz="1200" dirty="0"/>
              <a:t>jég</a:t>
            </a:r>
          </a:p>
        </p:txBody>
      </p:sp>
    </p:spTree>
    <p:extLst>
      <p:ext uri="{BB962C8B-B14F-4D97-AF65-F5344CB8AC3E}">
        <p14:creationId xmlns:p14="http://schemas.microsoft.com/office/powerpoint/2010/main" val="3636361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12142"/>
            <a:ext cx="2970362" cy="6745857"/>
          </a:xfrm>
        </p:spPr>
        <p:txBody>
          <a:bodyPr>
            <a:normAutofit lnSpcReduction="10000"/>
          </a:bodyPr>
          <a:lstStyle/>
          <a:p>
            <a:r>
              <a:rPr lang="hu-HU" sz="1200" dirty="0"/>
              <a:t>j_g_s</a:t>
            </a:r>
          </a:p>
          <a:p>
            <a:r>
              <a:rPr lang="hu-HU" sz="1200" dirty="0"/>
              <a:t>j_r</a:t>
            </a:r>
          </a:p>
          <a:p>
            <a:r>
              <a:rPr lang="hu-HU" sz="1200" dirty="0"/>
              <a:t>_r</a:t>
            </a:r>
          </a:p>
          <a:p>
            <a:r>
              <a:rPr lang="hu-HU" sz="1200" dirty="0"/>
              <a:t>b_r</a:t>
            </a:r>
          </a:p>
          <a:p>
            <a:r>
              <a:rPr lang="hu-HU" sz="1200" dirty="0"/>
              <a:t>t_l</a:t>
            </a:r>
          </a:p>
          <a:p>
            <a:r>
              <a:rPr lang="hu-HU" sz="1200" dirty="0"/>
              <a:t>l_</a:t>
            </a:r>
          </a:p>
          <a:p>
            <a:r>
              <a:rPr lang="hu-HU" sz="1200" dirty="0"/>
              <a:t>l_</a:t>
            </a:r>
          </a:p>
          <a:p>
            <a:r>
              <a:rPr lang="hu-HU" sz="1200" dirty="0"/>
              <a:t>_l</a:t>
            </a:r>
          </a:p>
          <a:p>
            <a:r>
              <a:rPr lang="hu-HU" sz="1200" dirty="0"/>
              <a:t>_l_sz</a:t>
            </a:r>
          </a:p>
          <a:p>
            <a:r>
              <a:rPr lang="hu-HU" sz="1200" dirty="0"/>
              <a:t>l_m_</a:t>
            </a:r>
          </a:p>
          <a:p>
            <a:r>
              <a:rPr lang="hu-HU" sz="1200" dirty="0"/>
              <a:t>_lm_</a:t>
            </a:r>
          </a:p>
          <a:p>
            <a:r>
              <a:rPr lang="hu-HU" sz="1200" dirty="0"/>
              <a:t>_lm_</a:t>
            </a:r>
          </a:p>
          <a:p>
            <a:r>
              <a:rPr lang="hu-HU" sz="1200" dirty="0"/>
              <a:t>_l_m</a:t>
            </a:r>
          </a:p>
          <a:p>
            <a:r>
              <a:rPr lang="hu-HU" sz="1200" dirty="0"/>
              <a:t>_gy</a:t>
            </a:r>
          </a:p>
          <a:p>
            <a:r>
              <a:rPr lang="hu-HU" sz="1200" dirty="0"/>
              <a:t>_gy</a:t>
            </a:r>
          </a:p>
          <a:p>
            <a:r>
              <a:rPr lang="hu-HU" sz="1200" dirty="0"/>
              <a:t>v_gy</a:t>
            </a:r>
          </a:p>
          <a:p>
            <a:r>
              <a:rPr lang="hu-HU" sz="1200" dirty="0"/>
              <a:t>v_gy</a:t>
            </a:r>
          </a:p>
          <a:p>
            <a:r>
              <a:rPr lang="hu-HU" sz="1200" dirty="0"/>
              <a:t>n_gy</a:t>
            </a:r>
          </a:p>
          <a:p>
            <a:r>
              <a:rPr lang="hu-HU" sz="1200" dirty="0"/>
              <a:t>k_t</a:t>
            </a:r>
          </a:p>
          <a:p>
            <a:r>
              <a:rPr lang="hu-HU" sz="1200" dirty="0"/>
              <a:t>k_t</a:t>
            </a:r>
          </a:p>
          <a:p>
            <a:r>
              <a:rPr lang="hu-HU" sz="1200" dirty="0"/>
              <a:t>k_t</a:t>
            </a:r>
          </a:p>
          <a:p>
            <a:r>
              <a:rPr lang="hu-HU" sz="1200" dirty="0"/>
              <a:t>f_t</a:t>
            </a:r>
          </a:p>
          <a:p>
            <a:r>
              <a:rPr lang="hu-HU" sz="1200" dirty="0"/>
              <a:t>t_</a:t>
            </a:r>
          </a:p>
          <a:p>
            <a:r>
              <a:rPr lang="hu-HU" sz="1200" dirty="0"/>
              <a:t>t_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446808" y="112141"/>
            <a:ext cx="2970362" cy="674585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1200" dirty="0"/>
              <a:t>jeges</a:t>
            </a:r>
          </a:p>
          <a:p>
            <a:r>
              <a:rPr lang="hu-HU" sz="1200" dirty="0"/>
              <a:t>jár</a:t>
            </a:r>
          </a:p>
          <a:p>
            <a:r>
              <a:rPr lang="hu-HU" sz="1200" dirty="0"/>
              <a:t>ér</a:t>
            </a:r>
          </a:p>
          <a:p>
            <a:r>
              <a:rPr lang="hu-HU" sz="1200" dirty="0"/>
              <a:t>bér</a:t>
            </a:r>
          </a:p>
          <a:p>
            <a:r>
              <a:rPr lang="hu-HU" sz="1200" dirty="0"/>
              <a:t>tál</a:t>
            </a:r>
          </a:p>
          <a:p>
            <a:r>
              <a:rPr lang="hu-HU" sz="1200" dirty="0"/>
              <a:t>ló</a:t>
            </a:r>
          </a:p>
          <a:p>
            <a:r>
              <a:rPr lang="hu-HU" sz="1200" dirty="0"/>
              <a:t>lő</a:t>
            </a:r>
          </a:p>
          <a:p>
            <a:r>
              <a:rPr lang="hu-HU" sz="1200" dirty="0"/>
              <a:t>ól</a:t>
            </a:r>
          </a:p>
          <a:p>
            <a:r>
              <a:rPr lang="hu-HU" sz="1200" dirty="0"/>
              <a:t>olasz</a:t>
            </a:r>
          </a:p>
          <a:p>
            <a:r>
              <a:rPr lang="hu-HU" sz="1200" dirty="0"/>
              <a:t>láma</a:t>
            </a:r>
          </a:p>
          <a:p>
            <a:r>
              <a:rPr lang="hu-HU" sz="1200" dirty="0"/>
              <a:t>alma</a:t>
            </a:r>
          </a:p>
          <a:p>
            <a:r>
              <a:rPr lang="hu-HU" sz="1200" dirty="0"/>
              <a:t>álma</a:t>
            </a:r>
          </a:p>
          <a:p>
            <a:r>
              <a:rPr lang="hu-HU" sz="1200" dirty="0"/>
              <a:t>álom</a:t>
            </a:r>
          </a:p>
          <a:p>
            <a:r>
              <a:rPr lang="hu-HU" sz="1200" dirty="0"/>
              <a:t>egy</a:t>
            </a:r>
          </a:p>
          <a:p>
            <a:r>
              <a:rPr lang="hu-HU" sz="1200" dirty="0"/>
              <a:t>így</a:t>
            </a:r>
          </a:p>
          <a:p>
            <a:r>
              <a:rPr lang="hu-HU" sz="1200" dirty="0"/>
              <a:t>vágy</a:t>
            </a:r>
          </a:p>
          <a:p>
            <a:r>
              <a:rPr lang="hu-HU" sz="1200" dirty="0"/>
              <a:t>vagy</a:t>
            </a:r>
          </a:p>
          <a:p>
            <a:r>
              <a:rPr lang="hu-HU" sz="1200" dirty="0"/>
              <a:t>nagy</a:t>
            </a:r>
          </a:p>
          <a:p>
            <a:r>
              <a:rPr lang="hu-HU" sz="1200" dirty="0"/>
              <a:t>köt</a:t>
            </a:r>
          </a:p>
          <a:p>
            <a:r>
              <a:rPr lang="hu-HU" sz="1200" dirty="0"/>
              <a:t>két</a:t>
            </a:r>
          </a:p>
          <a:p>
            <a:r>
              <a:rPr lang="hu-HU" sz="1200" dirty="0"/>
              <a:t>kút</a:t>
            </a:r>
          </a:p>
          <a:p>
            <a:r>
              <a:rPr lang="hu-HU" sz="1200" dirty="0"/>
              <a:t>fűt</a:t>
            </a:r>
          </a:p>
          <a:p>
            <a:r>
              <a:rPr lang="hu-HU" sz="1200" dirty="0"/>
              <a:t>tű</a:t>
            </a:r>
          </a:p>
          <a:p>
            <a:r>
              <a:rPr lang="hu-HU" sz="1200" dirty="0"/>
              <a:t>tó</a:t>
            </a:r>
          </a:p>
        </p:txBody>
      </p:sp>
    </p:spTree>
    <p:extLst>
      <p:ext uri="{BB962C8B-B14F-4D97-AF65-F5344CB8AC3E}">
        <p14:creationId xmlns:p14="http://schemas.microsoft.com/office/powerpoint/2010/main" val="1952258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83061" y="129309"/>
            <a:ext cx="3068139" cy="6474691"/>
          </a:xfrm>
        </p:spPr>
        <p:txBody>
          <a:bodyPr>
            <a:noAutofit/>
          </a:bodyPr>
          <a:lstStyle/>
          <a:p>
            <a:r>
              <a:rPr lang="hu-HU" sz="1000" dirty="0">
                <a:latin typeface="Candara" panose="020E0502030303020204" pitchFamily="34" charset="0"/>
              </a:rPr>
              <a:t>s_</a:t>
            </a:r>
          </a:p>
          <a:p>
            <a:r>
              <a:rPr lang="hu-HU" sz="1000" dirty="0" err="1">
                <a:latin typeface="Candara" panose="020E0502030303020204" pitchFamily="34" charset="0"/>
              </a:rPr>
              <a:t>b_rs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 err="1">
                <a:latin typeface="Candara" panose="020E0502030303020204" pitchFamily="34" charset="0"/>
              </a:rPr>
              <a:t>s_s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 err="1">
                <a:latin typeface="Candara" panose="020E0502030303020204" pitchFamily="34" charset="0"/>
              </a:rPr>
              <a:t>s_s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 err="1">
                <a:latin typeface="Candara" panose="020E0502030303020204" pitchFamily="34" charset="0"/>
              </a:rPr>
              <a:t>s_s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 err="1">
                <a:latin typeface="Candara" panose="020E0502030303020204" pitchFamily="34" charset="0"/>
              </a:rPr>
              <a:t>t_z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 err="1">
                <a:latin typeface="Candara" panose="020E0502030303020204" pitchFamily="34" charset="0"/>
              </a:rPr>
              <a:t>k_z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 err="1">
                <a:latin typeface="Candara" panose="020E0502030303020204" pitchFamily="34" charset="0"/>
              </a:rPr>
              <a:t>v_z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>
                <a:latin typeface="Candara" panose="020E0502030303020204" pitchFamily="34" charset="0"/>
              </a:rPr>
              <a:t>_z</a:t>
            </a:r>
          </a:p>
          <a:p>
            <a:r>
              <a:rPr lang="hu-HU" sz="1000" dirty="0" err="1">
                <a:latin typeface="Candara" panose="020E0502030303020204" pitchFamily="34" charset="0"/>
              </a:rPr>
              <a:t>m_z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 err="1">
                <a:latin typeface="Candara" panose="020E0502030303020204" pitchFamily="34" charset="0"/>
              </a:rPr>
              <a:t>n_z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 err="1">
                <a:latin typeface="Candara" panose="020E0502030303020204" pitchFamily="34" charset="0"/>
              </a:rPr>
              <a:t>l_t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 err="1">
                <a:latin typeface="Candara" panose="020E0502030303020204" pitchFamily="34" charset="0"/>
              </a:rPr>
              <a:t>t_l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>
                <a:latin typeface="Candara" panose="020E0502030303020204" pitchFamily="34" charset="0"/>
              </a:rPr>
              <a:t>_z</a:t>
            </a:r>
          </a:p>
          <a:p>
            <a:r>
              <a:rPr lang="hu-HU" sz="1000" dirty="0" err="1">
                <a:latin typeface="Candara" panose="020E0502030303020204" pitchFamily="34" charset="0"/>
              </a:rPr>
              <a:t>h_z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 err="1">
                <a:latin typeface="Candara" panose="020E0502030303020204" pitchFamily="34" charset="0"/>
              </a:rPr>
              <a:t>h_z</a:t>
            </a:r>
            <a:r>
              <a:rPr lang="hu-HU" sz="1000" dirty="0">
                <a:latin typeface="Candara" panose="020E0502030303020204" pitchFamily="34" charset="0"/>
              </a:rPr>
              <a:t>_</a:t>
            </a:r>
          </a:p>
          <a:p>
            <a:r>
              <a:rPr lang="hu-HU" sz="1000" dirty="0" err="1">
                <a:latin typeface="Candara" panose="020E0502030303020204" pitchFamily="34" charset="0"/>
              </a:rPr>
              <a:t>h_z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 err="1">
                <a:latin typeface="Candara" panose="020E0502030303020204" pitchFamily="34" charset="0"/>
              </a:rPr>
              <a:t>h_r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 err="1">
                <a:latin typeface="Candara" panose="020E0502030303020204" pitchFamily="34" charset="0"/>
              </a:rPr>
              <a:t>p_r_s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 err="1">
                <a:latin typeface="Candara" panose="020E0502030303020204" pitchFamily="34" charset="0"/>
              </a:rPr>
              <a:t>k_k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 err="1">
                <a:latin typeface="Candara" panose="020E0502030303020204" pitchFamily="34" charset="0"/>
              </a:rPr>
              <a:t>z_ld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>
                <a:latin typeface="Candara" panose="020E0502030303020204" pitchFamily="34" charset="0"/>
              </a:rPr>
              <a:t>_t</a:t>
            </a:r>
          </a:p>
          <a:p>
            <a:r>
              <a:rPr lang="hu-HU" sz="1000" dirty="0" err="1">
                <a:latin typeface="Candara" panose="020E0502030303020204" pitchFamily="34" charset="0"/>
              </a:rPr>
              <a:t>f_t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 err="1">
                <a:latin typeface="Candara" panose="020E0502030303020204" pitchFamily="34" charset="0"/>
              </a:rPr>
              <a:t>f_d</a:t>
            </a:r>
            <a:endParaRPr lang="hu-HU" sz="1000" dirty="0">
              <a:latin typeface="Candara" panose="020E0502030303020204" pitchFamily="34" charset="0"/>
            </a:endParaRPr>
          </a:p>
          <a:p>
            <a:endParaRPr lang="hu-HU" sz="1000" dirty="0">
              <a:latin typeface="Candara" panose="020E0502030303020204" pitchFamily="34" charset="0"/>
            </a:endParaRPr>
          </a:p>
        </p:txBody>
      </p:sp>
      <p:sp>
        <p:nvSpPr>
          <p:cNvPr id="3" name="Subtitle 5"/>
          <p:cNvSpPr txBox="1">
            <a:spLocks/>
          </p:cNvSpPr>
          <p:nvPr/>
        </p:nvSpPr>
        <p:spPr>
          <a:xfrm>
            <a:off x="2210442" y="129309"/>
            <a:ext cx="3068139" cy="64746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1000" dirty="0">
                <a:latin typeface="Candara" panose="020E0502030303020204" pitchFamily="34" charset="0"/>
              </a:rPr>
              <a:t>só</a:t>
            </a:r>
          </a:p>
          <a:p>
            <a:r>
              <a:rPr lang="hu-HU" sz="1000" dirty="0">
                <a:latin typeface="Candara" panose="020E0502030303020204" pitchFamily="34" charset="0"/>
              </a:rPr>
              <a:t>bors</a:t>
            </a:r>
          </a:p>
          <a:p>
            <a:r>
              <a:rPr lang="hu-HU" sz="1000" dirty="0">
                <a:latin typeface="Candara" panose="020E0502030303020204" pitchFamily="34" charset="0"/>
              </a:rPr>
              <a:t>sós</a:t>
            </a:r>
          </a:p>
          <a:p>
            <a:r>
              <a:rPr lang="hu-HU" sz="1000" dirty="0">
                <a:latin typeface="Candara" panose="020E0502030303020204" pitchFamily="34" charset="0"/>
              </a:rPr>
              <a:t>sás</a:t>
            </a:r>
          </a:p>
          <a:p>
            <a:r>
              <a:rPr lang="hu-HU" sz="1000" dirty="0">
                <a:latin typeface="Candara" panose="020E0502030303020204" pitchFamily="34" charset="0"/>
              </a:rPr>
              <a:t>sas</a:t>
            </a:r>
          </a:p>
          <a:p>
            <a:r>
              <a:rPr lang="hu-HU" sz="1000" dirty="0">
                <a:latin typeface="Candara" panose="020E0502030303020204" pitchFamily="34" charset="0"/>
              </a:rPr>
              <a:t>tíz</a:t>
            </a:r>
          </a:p>
          <a:p>
            <a:r>
              <a:rPr lang="hu-HU" sz="1000" dirty="0">
                <a:latin typeface="Candara" panose="020E0502030303020204" pitchFamily="34" charset="0"/>
              </a:rPr>
              <a:t>kéz</a:t>
            </a:r>
          </a:p>
          <a:p>
            <a:r>
              <a:rPr lang="hu-HU" sz="1000" dirty="0">
                <a:latin typeface="Candara" panose="020E0502030303020204" pitchFamily="34" charset="0"/>
              </a:rPr>
              <a:t>víz</a:t>
            </a:r>
          </a:p>
          <a:p>
            <a:r>
              <a:rPr lang="hu-HU" sz="1000" dirty="0">
                <a:latin typeface="Candara" panose="020E0502030303020204" pitchFamily="34" charset="0"/>
              </a:rPr>
              <a:t>őz</a:t>
            </a:r>
          </a:p>
          <a:p>
            <a:r>
              <a:rPr lang="hu-HU" sz="1000" dirty="0">
                <a:latin typeface="Candara" panose="020E0502030303020204" pitchFamily="34" charset="0"/>
              </a:rPr>
              <a:t>méz</a:t>
            </a:r>
          </a:p>
          <a:p>
            <a:r>
              <a:rPr lang="hu-HU" sz="1000" dirty="0">
                <a:latin typeface="Candara" panose="020E0502030303020204" pitchFamily="34" charset="0"/>
              </a:rPr>
              <a:t>néz</a:t>
            </a:r>
          </a:p>
          <a:p>
            <a:r>
              <a:rPr lang="hu-HU" sz="1000" dirty="0">
                <a:latin typeface="Candara" panose="020E0502030303020204" pitchFamily="34" charset="0"/>
              </a:rPr>
              <a:t>lát</a:t>
            </a:r>
          </a:p>
          <a:p>
            <a:r>
              <a:rPr lang="hu-HU" sz="1000" dirty="0">
                <a:latin typeface="Candara" panose="020E0502030303020204" pitchFamily="34" charset="0"/>
              </a:rPr>
              <a:t>tál</a:t>
            </a:r>
          </a:p>
          <a:p>
            <a:r>
              <a:rPr lang="hu-HU" sz="1000" dirty="0">
                <a:latin typeface="Candara" panose="020E0502030303020204" pitchFamily="34" charset="0"/>
              </a:rPr>
              <a:t>ez</a:t>
            </a:r>
          </a:p>
          <a:p>
            <a:r>
              <a:rPr lang="hu-HU" sz="1000" dirty="0">
                <a:latin typeface="Candara" panose="020E0502030303020204" pitchFamily="34" charset="0"/>
              </a:rPr>
              <a:t>hoz</a:t>
            </a:r>
          </a:p>
          <a:p>
            <a:r>
              <a:rPr lang="hu-HU" sz="1000" dirty="0">
                <a:latin typeface="Candara" panose="020E0502030303020204" pitchFamily="34" charset="0"/>
              </a:rPr>
              <a:t>haza</a:t>
            </a:r>
          </a:p>
          <a:p>
            <a:r>
              <a:rPr lang="hu-HU" sz="1000" dirty="0">
                <a:latin typeface="Candara" panose="020E0502030303020204" pitchFamily="34" charset="0"/>
              </a:rPr>
              <a:t>húz</a:t>
            </a:r>
          </a:p>
          <a:p>
            <a:r>
              <a:rPr lang="hu-HU" sz="1000" dirty="0">
                <a:latin typeface="Candara" panose="020E0502030303020204" pitchFamily="34" charset="0"/>
              </a:rPr>
              <a:t>húr</a:t>
            </a:r>
          </a:p>
          <a:p>
            <a:r>
              <a:rPr lang="hu-HU" sz="1000" dirty="0">
                <a:latin typeface="Candara" panose="020E0502030303020204" pitchFamily="34" charset="0"/>
              </a:rPr>
              <a:t>piros</a:t>
            </a:r>
          </a:p>
          <a:p>
            <a:r>
              <a:rPr lang="hu-HU" sz="1000" dirty="0">
                <a:latin typeface="Candara" panose="020E0502030303020204" pitchFamily="34" charset="0"/>
              </a:rPr>
              <a:t>kék</a:t>
            </a:r>
          </a:p>
          <a:p>
            <a:r>
              <a:rPr lang="hu-HU" sz="1000" dirty="0">
                <a:latin typeface="Candara" panose="020E0502030303020204" pitchFamily="34" charset="0"/>
              </a:rPr>
              <a:t>zöld</a:t>
            </a:r>
          </a:p>
          <a:p>
            <a:r>
              <a:rPr lang="hu-HU" sz="1000" dirty="0">
                <a:latin typeface="Candara" panose="020E0502030303020204" pitchFamily="34" charset="0"/>
              </a:rPr>
              <a:t>út</a:t>
            </a:r>
          </a:p>
          <a:p>
            <a:r>
              <a:rPr lang="hu-HU" sz="1000" dirty="0">
                <a:latin typeface="Candara" panose="020E0502030303020204" pitchFamily="34" charset="0"/>
              </a:rPr>
              <a:t>fut</a:t>
            </a:r>
          </a:p>
          <a:p>
            <a:r>
              <a:rPr lang="hu-HU" sz="1000" dirty="0">
                <a:latin typeface="Candara" panose="020E0502030303020204" pitchFamily="34" charset="0"/>
              </a:rPr>
              <a:t>fed</a:t>
            </a:r>
          </a:p>
          <a:p>
            <a:endParaRPr lang="hu-HU" sz="1000" dirty="0" smtClean="0">
              <a:latin typeface="Candara" panose="020E0502030303020204" pitchFamily="34" charset="0"/>
            </a:endParaRPr>
          </a:p>
        </p:txBody>
      </p:sp>
      <p:sp>
        <p:nvSpPr>
          <p:cNvPr id="4" name="Subtitle 5"/>
          <p:cNvSpPr txBox="1">
            <a:spLocks/>
          </p:cNvSpPr>
          <p:nvPr/>
        </p:nvSpPr>
        <p:spPr>
          <a:xfrm>
            <a:off x="6195933" y="212436"/>
            <a:ext cx="3068139" cy="64746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1000" dirty="0" err="1">
                <a:latin typeface="Candara" panose="020E0502030303020204" pitchFamily="34" charset="0"/>
              </a:rPr>
              <a:t>m_z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 err="1">
                <a:latin typeface="Candara" panose="020E0502030303020204" pitchFamily="34" charset="0"/>
              </a:rPr>
              <a:t>sz_d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 err="1">
                <a:latin typeface="Candara" panose="020E0502030303020204" pitchFamily="34" charset="0"/>
              </a:rPr>
              <a:t>h_sz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 err="1">
                <a:latin typeface="Candara" panose="020E0502030303020204" pitchFamily="34" charset="0"/>
              </a:rPr>
              <a:t>v_sz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>
                <a:latin typeface="Candara" panose="020E0502030303020204" pitchFamily="34" charset="0"/>
              </a:rPr>
              <a:t>_</a:t>
            </a:r>
            <a:r>
              <a:rPr lang="hu-HU" sz="1000" dirty="0" err="1">
                <a:latin typeface="Candara" panose="020E0502030303020204" pitchFamily="34" charset="0"/>
              </a:rPr>
              <a:t>sz_k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>
                <a:latin typeface="Candara" panose="020E0502030303020204" pitchFamily="34" charset="0"/>
              </a:rPr>
              <a:t>_</a:t>
            </a:r>
            <a:r>
              <a:rPr lang="hu-HU" sz="1000" dirty="0" err="1">
                <a:latin typeface="Candara" panose="020E0502030303020204" pitchFamily="34" charset="0"/>
              </a:rPr>
              <a:t>sz_k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 err="1">
                <a:latin typeface="Candara" panose="020E0502030303020204" pitchFamily="34" charset="0"/>
              </a:rPr>
              <a:t>b_r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 err="1">
                <a:latin typeface="Candara" panose="020E0502030303020204" pitchFamily="34" charset="0"/>
              </a:rPr>
              <a:t>b_r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 err="1">
                <a:latin typeface="Candara" panose="020E0502030303020204" pitchFamily="34" charset="0"/>
              </a:rPr>
              <a:t>b_r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>
                <a:latin typeface="Candara" panose="020E0502030303020204" pitchFamily="34" charset="0"/>
              </a:rPr>
              <a:t>b_</a:t>
            </a:r>
          </a:p>
          <a:p>
            <a:r>
              <a:rPr lang="hu-HU" sz="1000" dirty="0">
                <a:latin typeface="Candara" panose="020E0502030303020204" pitchFamily="34" charset="0"/>
              </a:rPr>
              <a:t>b_</a:t>
            </a:r>
          </a:p>
          <a:p>
            <a:r>
              <a:rPr lang="hu-HU" sz="1000" dirty="0" err="1">
                <a:latin typeface="Candara" panose="020E0502030303020204" pitchFamily="34" charset="0"/>
              </a:rPr>
              <a:t>t_z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 err="1">
                <a:latin typeface="Candara" panose="020E0502030303020204" pitchFamily="34" charset="0"/>
              </a:rPr>
              <a:t>s_r_t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 err="1">
                <a:latin typeface="Candara" panose="020E0502030303020204" pitchFamily="34" charset="0"/>
              </a:rPr>
              <a:t>h_d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 err="1">
                <a:latin typeface="Candara" panose="020E0502030303020204" pitchFamily="34" charset="0"/>
              </a:rPr>
              <a:t>f_t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 err="1">
                <a:latin typeface="Candara" panose="020E0502030303020204" pitchFamily="34" charset="0"/>
              </a:rPr>
              <a:t>t_d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 err="1">
                <a:latin typeface="Candara" panose="020E0502030303020204" pitchFamily="34" charset="0"/>
              </a:rPr>
              <a:t>h_z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>
                <a:latin typeface="Candara" panose="020E0502030303020204" pitchFamily="34" charset="0"/>
              </a:rPr>
              <a:t>_l</a:t>
            </a:r>
          </a:p>
          <a:p>
            <a:r>
              <a:rPr lang="hu-HU" sz="1000" dirty="0" err="1">
                <a:latin typeface="Candara" panose="020E0502030303020204" pitchFamily="34" charset="0"/>
              </a:rPr>
              <a:t>f_l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>
                <a:latin typeface="Candara" panose="020E0502030303020204" pitchFamily="34" charset="0"/>
              </a:rPr>
              <a:t>_</a:t>
            </a:r>
            <a:r>
              <a:rPr lang="hu-HU" sz="1000" dirty="0" err="1">
                <a:latin typeface="Candara" panose="020E0502030303020204" pitchFamily="34" charset="0"/>
              </a:rPr>
              <a:t>g_t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>
                <a:latin typeface="Candara" panose="020E0502030303020204" pitchFamily="34" charset="0"/>
              </a:rPr>
              <a:t>_</a:t>
            </a:r>
            <a:r>
              <a:rPr lang="hu-HU" sz="1000" dirty="0" err="1">
                <a:latin typeface="Candara" panose="020E0502030303020204" pitchFamily="34" charset="0"/>
              </a:rPr>
              <a:t>t_z_k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>
                <a:latin typeface="Candara" panose="020E0502030303020204" pitchFamily="34" charset="0"/>
              </a:rPr>
              <a:t>_</a:t>
            </a:r>
            <a:r>
              <a:rPr lang="hu-HU" sz="1000" dirty="0" err="1">
                <a:latin typeface="Candara" panose="020E0502030303020204" pitchFamily="34" charset="0"/>
              </a:rPr>
              <a:t>b_rk</a:t>
            </a:r>
            <a:r>
              <a:rPr lang="hu-HU" sz="1000" dirty="0">
                <a:latin typeface="Candara" panose="020E0502030303020204" pitchFamily="34" charset="0"/>
              </a:rPr>
              <a:t>_</a:t>
            </a:r>
          </a:p>
          <a:p>
            <a:r>
              <a:rPr lang="hu-HU" sz="1000" dirty="0" err="1">
                <a:latin typeface="Candara" panose="020E0502030303020204" pitchFamily="34" charset="0"/>
              </a:rPr>
              <a:t>f_r</a:t>
            </a:r>
            <a:endParaRPr lang="hu-HU" sz="1000" dirty="0">
              <a:latin typeface="Candara" panose="020E0502030303020204" pitchFamily="34" charset="0"/>
            </a:endParaRPr>
          </a:p>
          <a:p>
            <a:r>
              <a:rPr lang="hu-HU" sz="1000" dirty="0" err="1">
                <a:latin typeface="Candara" panose="020E0502030303020204" pitchFamily="34" charset="0"/>
              </a:rPr>
              <a:t>f_z_t</a:t>
            </a:r>
            <a:endParaRPr lang="hu-HU" sz="1000" dirty="0">
              <a:latin typeface="Candara" panose="020E0502030303020204" pitchFamily="34" charset="0"/>
            </a:endParaRPr>
          </a:p>
          <a:p>
            <a:endParaRPr lang="hu-HU" sz="1000" dirty="0" smtClean="0">
              <a:latin typeface="Candara" panose="020E0502030303020204" pitchFamily="34" charset="0"/>
            </a:endParaRPr>
          </a:p>
        </p:txBody>
      </p:sp>
      <p:sp>
        <p:nvSpPr>
          <p:cNvPr id="2" name="Téglalap 1"/>
          <p:cNvSpPr/>
          <p:nvPr/>
        </p:nvSpPr>
        <p:spPr>
          <a:xfrm>
            <a:off x="9264072" y="212436"/>
            <a:ext cx="1717964" cy="6365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hu-HU" sz="1000" dirty="0">
                <a:latin typeface="Candara" panose="020E0502030303020204" pitchFamily="34" charset="0"/>
              </a:rPr>
              <a:t>m</a:t>
            </a:r>
            <a:r>
              <a:rPr lang="hu-HU" sz="1000" dirty="0" smtClean="0">
                <a:latin typeface="Candara" panose="020E0502030303020204" pitchFamily="34" charset="0"/>
              </a:rPr>
              <a:t>ez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hu-HU" sz="1000" dirty="0" smtClean="0">
                <a:latin typeface="Candara" panose="020E0502030303020204" pitchFamily="34" charset="0"/>
              </a:rPr>
              <a:t>szed</a:t>
            </a:r>
            <a:endParaRPr lang="hu-HU" sz="1000" dirty="0">
              <a:latin typeface="Candara" panose="020E0502030303020204" pitchFamily="34" charset="0"/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hu-HU" sz="1000" dirty="0">
                <a:latin typeface="Candara" panose="020E0502030303020204" pitchFamily="34" charset="0"/>
              </a:rPr>
              <a:t>húsz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hu-HU" sz="1000" dirty="0">
                <a:latin typeface="Candara" panose="020E0502030303020204" pitchFamily="34" charset="0"/>
              </a:rPr>
              <a:t>visz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hu-HU" sz="1000" dirty="0">
                <a:latin typeface="Candara" panose="020E0502030303020204" pitchFamily="34" charset="0"/>
              </a:rPr>
              <a:t>iszik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hu-HU" sz="1000" dirty="0">
                <a:latin typeface="Candara" panose="020E0502030303020204" pitchFamily="34" charset="0"/>
              </a:rPr>
              <a:t>eszik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hu-HU" sz="1000" dirty="0">
                <a:latin typeface="Candara" panose="020E0502030303020204" pitchFamily="34" charset="0"/>
              </a:rPr>
              <a:t>bír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hu-HU" sz="1000" dirty="0">
                <a:latin typeface="Candara" panose="020E0502030303020204" pitchFamily="34" charset="0"/>
              </a:rPr>
              <a:t>bár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hu-HU" sz="1000" dirty="0">
                <a:latin typeface="Candara" panose="020E0502030303020204" pitchFamily="34" charset="0"/>
              </a:rPr>
              <a:t>bér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hu-HU" sz="1000" dirty="0">
                <a:latin typeface="Candara" panose="020E0502030303020204" pitchFamily="34" charset="0"/>
              </a:rPr>
              <a:t>bú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hu-HU" sz="1000" dirty="0">
                <a:latin typeface="Candara" panose="020E0502030303020204" pitchFamily="34" charset="0"/>
              </a:rPr>
              <a:t>be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hu-HU" sz="1000" dirty="0">
                <a:latin typeface="Candara" panose="020E0502030303020204" pitchFamily="34" charset="0"/>
              </a:rPr>
              <a:t>tűz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hu-HU" sz="1000" dirty="0">
                <a:latin typeface="Candara" panose="020E0502030303020204" pitchFamily="34" charset="0"/>
              </a:rPr>
              <a:t>sűrít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hu-HU" sz="1000" dirty="0">
                <a:latin typeface="Candara" panose="020E0502030303020204" pitchFamily="34" charset="0"/>
              </a:rPr>
              <a:t>híd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hu-HU" sz="1000" dirty="0">
                <a:latin typeface="Candara" panose="020E0502030303020204" pitchFamily="34" charset="0"/>
              </a:rPr>
              <a:t>fűt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hu-HU" sz="1000" dirty="0">
                <a:latin typeface="Candara" panose="020E0502030303020204" pitchFamily="34" charset="0"/>
              </a:rPr>
              <a:t>tud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hu-HU" sz="1000" dirty="0">
                <a:latin typeface="Candara" panose="020E0502030303020204" pitchFamily="34" charset="0"/>
              </a:rPr>
              <a:t>húz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hu-HU" sz="1000" dirty="0">
                <a:latin typeface="Candara" panose="020E0502030303020204" pitchFamily="34" charset="0"/>
              </a:rPr>
              <a:t>él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hu-HU" sz="1000" dirty="0">
                <a:latin typeface="Candara" panose="020E0502030303020204" pitchFamily="34" charset="0"/>
              </a:rPr>
              <a:t>fal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hu-HU" sz="1000" dirty="0">
                <a:latin typeface="Candara" panose="020E0502030303020204" pitchFamily="34" charset="0"/>
              </a:rPr>
              <a:t>ugat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hu-HU" sz="1000" dirty="0">
                <a:latin typeface="Candara" panose="020E0502030303020204" pitchFamily="34" charset="0"/>
              </a:rPr>
              <a:t>utazik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hu-HU" sz="1000" dirty="0">
                <a:latin typeface="Candara" panose="020E0502030303020204" pitchFamily="34" charset="0"/>
              </a:rPr>
              <a:t>uborka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hu-HU" sz="1000" dirty="0">
                <a:latin typeface="Candara" panose="020E0502030303020204" pitchFamily="34" charset="0"/>
              </a:rPr>
              <a:t>fúr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hu-HU" sz="1000" dirty="0">
                <a:latin typeface="Candara" panose="020E0502030303020204" pitchFamily="34" charset="0"/>
              </a:rPr>
              <a:t>füzet</a:t>
            </a:r>
          </a:p>
        </p:txBody>
      </p:sp>
    </p:spTree>
    <p:extLst>
      <p:ext uri="{BB962C8B-B14F-4D97-AF65-F5344CB8AC3E}">
        <p14:creationId xmlns:p14="http://schemas.microsoft.com/office/powerpoint/2010/main" val="689727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472241" y="2385714"/>
            <a:ext cx="9144000" cy="1655762"/>
          </a:xfrm>
        </p:spPr>
        <p:txBody>
          <a:bodyPr>
            <a:normAutofit/>
          </a:bodyPr>
          <a:lstStyle/>
          <a:p>
            <a:r>
              <a:rPr lang="hu-HU" sz="10000" dirty="0">
                <a:latin typeface="Candara" panose="020E0502030303020204" pitchFamily="34" charset="0"/>
              </a:rPr>
              <a:t>É</a:t>
            </a:r>
            <a:r>
              <a:rPr lang="hu-HU" sz="10000" dirty="0" smtClean="0">
                <a:latin typeface="Candara" panose="020E0502030303020204" pitchFamily="34" charset="0"/>
              </a:rPr>
              <a:t>kezetek</a:t>
            </a:r>
            <a:endParaRPr lang="hu-HU" sz="10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52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43904" y="733377"/>
            <a:ext cx="9144000" cy="1655762"/>
          </a:xfrm>
        </p:spPr>
        <p:txBody>
          <a:bodyPr>
            <a:normAutofit/>
          </a:bodyPr>
          <a:lstStyle/>
          <a:p>
            <a:r>
              <a:rPr lang="hu-HU" sz="10000" dirty="0" smtClean="0">
                <a:latin typeface="Candara" panose="020E0502030303020204" pitchFamily="34" charset="0"/>
              </a:rPr>
              <a:t>Mi ez?</a:t>
            </a:r>
            <a:endParaRPr lang="hu-HU" sz="10000" dirty="0">
              <a:latin typeface="Candara" panose="020E0502030303020204" pitchFamily="34" charset="0"/>
            </a:endParaRPr>
          </a:p>
        </p:txBody>
      </p:sp>
      <p:pic>
        <p:nvPicPr>
          <p:cNvPr id="9218" name="Picture 2" descr="https://img.freepik.com/free-vector/hand-drawn-human-brain_53876-15740.jpg?size=338&amp;ext=jpg&amp;fbclid=IwAR0hK_PpvK7ssp-FKJEJ0OchUnlAXd48_abHgeC1IVn52qNdLHRTafuw6x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675" y="2635751"/>
            <a:ext cx="3219450" cy="3219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https://img.freepik.com/free-psd/double-bed-with-white-bedding-isolated_176382-158.jpg?size=626&amp;ext=jpg&amp;fbclid=IwAR3crh4yBOP_oZLtyrqun2X3u_LO0kl-xsR2AseHIQL3V_J2z3_7PktvQO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6255" y="2140902"/>
            <a:ext cx="5962650" cy="3352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5596255" y="5670536"/>
            <a:ext cx="2737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4"/>
              </a:rPr>
              <a:t>https://image.freepik.com/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287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43904" y="733377"/>
            <a:ext cx="9144000" cy="1655762"/>
          </a:xfrm>
        </p:spPr>
        <p:txBody>
          <a:bodyPr>
            <a:normAutofit/>
          </a:bodyPr>
          <a:lstStyle/>
          <a:p>
            <a:r>
              <a:rPr lang="hu-HU" sz="10000" dirty="0">
                <a:latin typeface="Candara" panose="020E0502030303020204" pitchFamily="34" charset="0"/>
              </a:rPr>
              <a:t>a</a:t>
            </a:r>
            <a:r>
              <a:rPr lang="hu-HU" sz="10000" dirty="0" smtClean="0">
                <a:latin typeface="Candara" panose="020E0502030303020204" pitchFamily="34" charset="0"/>
              </a:rPr>
              <a:t>gy-ágy</a:t>
            </a:r>
            <a:endParaRPr lang="hu-HU" sz="10000" dirty="0">
              <a:latin typeface="Candara" panose="020E0502030303020204" pitchFamily="34" charset="0"/>
            </a:endParaRPr>
          </a:p>
        </p:txBody>
      </p:sp>
      <p:pic>
        <p:nvPicPr>
          <p:cNvPr id="5" name="Picture 2" descr="Image result for brain 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7194" y="2635751"/>
            <a:ext cx="3264501" cy="2800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0" name="Picture 2" descr="https://img.freepik.com/free-psd/double-bed-with-white-bedding-isolated_176382-158.jpg?size=626&amp;ext=jpg&amp;fbclid=IwAR3crh4yBOP_oZLtyrqun2X3u_LO0kl-xsR2AseHIQL3V_J2z3_7PktvQO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975" y="2389139"/>
            <a:ext cx="5962650" cy="3352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5641975" y="5923032"/>
            <a:ext cx="2737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4"/>
              </a:rPr>
              <a:t>https://image.freepik.com/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900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43904" y="733377"/>
            <a:ext cx="9144000" cy="1655762"/>
          </a:xfrm>
        </p:spPr>
        <p:txBody>
          <a:bodyPr>
            <a:normAutofit/>
          </a:bodyPr>
          <a:lstStyle/>
          <a:p>
            <a:r>
              <a:rPr lang="hu-HU" sz="10000" dirty="0" smtClean="0">
                <a:latin typeface="Candara" panose="020E0502030303020204" pitchFamily="34" charset="0"/>
              </a:rPr>
              <a:t>Mi ez?</a:t>
            </a:r>
            <a:endParaRPr lang="hu-HU" sz="10000" dirty="0">
              <a:latin typeface="Candara" panose="020E0502030303020204" pitchFamily="34" charset="0"/>
            </a:endParaRPr>
          </a:p>
        </p:txBody>
      </p:sp>
      <p:pic>
        <p:nvPicPr>
          <p:cNvPr id="10242" name="Picture 2" descr="https://img.freepik.com/free-photo/full-beer-jar_23-2148098856.jpg?size=626&amp;ext=jpg&amp;fbclid=IwAR1Li56Ezl-o6iz9sagyBV52CWqAkVhg-wM5IQ9M-sbjhRWwFMB2JHfqyJ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0414" y="2389139"/>
            <a:ext cx="4752379" cy="3165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https://img.freepik.com/free-vector/people-line-waiting-pay_23-2148206445.jpg?size=626&amp;ext=jpg&amp;fbclid=IwAR3crh4yBOP_oZLtyrqun2X3u_LO0kl-xsR2AseHIQL3V_J2z3_7PktvQO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015" y="2191777"/>
            <a:ext cx="5962650" cy="397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6760414" y="5740152"/>
            <a:ext cx="2737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4"/>
              </a:rPr>
              <a:t>https://image.freepik.com/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693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485</Words>
  <Application>Microsoft Office PowerPoint</Application>
  <PresentationFormat>Widescreen</PresentationFormat>
  <Paragraphs>256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Candara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Éva Tóth</dc:creator>
  <cp:lastModifiedBy>Éva Tóth</cp:lastModifiedBy>
  <cp:revision>1</cp:revision>
  <dcterms:created xsi:type="dcterms:W3CDTF">2020-05-08T19:04:44Z</dcterms:created>
  <dcterms:modified xsi:type="dcterms:W3CDTF">2020-05-08T19:05:37Z</dcterms:modified>
</cp:coreProperties>
</file>