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7" r:id="rId2"/>
    <p:sldId id="258" r:id="rId3"/>
    <p:sldId id="259" r:id="rId4"/>
    <p:sldId id="260" r:id="rId5"/>
    <p:sldId id="261" r:id="rId6"/>
    <p:sldId id="262" r:id="rId7"/>
    <p:sldId id="263"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47" autoAdjust="0"/>
    <p:restoredTop sz="94660"/>
  </p:normalViewPr>
  <p:slideViewPr>
    <p:cSldViewPr snapToGrid="0">
      <p:cViewPr varScale="1">
        <p:scale>
          <a:sx n="74" d="100"/>
          <a:sy n="74" d="100"/>
        </p:scale>
        <p:origin x="57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D4B0D1-5A40-4143-8C79-F5BD30120C11}" type="datetimeFigureOut">
              <a:rPr lang="tr-TR" smtClean="0"/>
              <a:t>29.10.2017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DECA28-7DB4-42DB-8148-66C936A0C7D4}" type="slidenum">
              <a:rPr lang="tr-TR" smtClean="0"/>
              <a:t>‹#›</a:t>
            </a:fld>
            <a:endParaRPr lang="tr-TR"/>
          </a:p>
        </p:txBody>
      </p:sp>
    </p:spTree>
    <p:extLst>
      <p:ext uri="{BB962C8B-B14F-4D97-AF65-F5344CB8AC3E}">
        <p14:creationId xmlns:p14="http://schemas.microsoft.com/office/powerpoint/2010/main" val="3485424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Rectangle 6"/>
          <p:cNvSpPr/>
          <p:nvPr/>
        </p:nvSpPr>
        <p:spPr>
          <a:xfrm>
            <a:off x="914400" y="1346948"/>
            <a:ext cx="103632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914400" y="4282764"/>
            <a:ext cx="103632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914400" y="1484779"/>
            <a:ext cx="10363200" cy="274320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9"/>
          <p:cNvGrpSpPr>
            <a:grpSpLocks noChangeAspect="1"/>
          </p:cNvGrpSpPr>
          <p:nvPr/>
        </p:nvGrpSpPr>
        <p:grpSpPr bwMode="auto">
          <a:xfrm>
            <a:off x="9645651" y="4106863"/>
            <a:ext cx="1219200" cy="914400"/>
            <a:chOff x="9685338" y="4460675"/>
            <a:chExt cx="1080904" cy="1080902"/>
          </a:xfrm>
        </p:grpSpPr>
        <p:sp>
          <p:nvSpPr>
            <p:cNvPr id="8" name="Oval 7"/>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9" name="Oval 15"/>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ctrTitle"/>
          </p:nvPr>
        </p:nvSpPr>
        <p:spPr>
          <a:xfrm>
            <a:off x="1051560" y="1432223"/>
            <a:ext cx="10124440" cy="3035808"/>
          </a:xfrm>
        </p:spPr>
        <p:txBody>
          <a:bodyPr>
            <a:noAutofit/>
          </a:bodyPr>
          <a:lstStyle>
            <a:lvl1pPr algn="l">
              <a:lnSpc>
                <a:spcPct val="80000"/>
              </a:lnSpc>
              <a:defRPr sz="6400" b="0" cap="all" baseline="0">
                <a:blipFill dpi="0" rotWithShape="1">
                  <a:blip r:embed="rId3"/>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tr-TR" smtClean="0"/>
              <a:t>Asıl alt başlık stilini düzenlemek için tıklatın</a:t>
            </a:r>
            <a:endParaRPr lang="en-US" dirty="0"/>
          </a:p>
        </p:txBody>
      </p:sp>
      <p:sp>
        <p:nvSpPr>
          <p:cNvPr id="10"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1" name="Footer Placeholder 4"/>
          <p:cNvSpPr>
            <a:spLocks noGrp="1"/>
          </p:cNvSpPr>
          <p:nvPr>
            <p:ph type="ftr" sz="quarter" idx="11"/>
          </p:nvPr>
        </p:nvSpPr>
        <p:spPr>
          <a:xfrm>
            <a:off x="1083734" y="6272214"/>
            <a:ext cx="6326717" cy="365125"/>
          </a:xfrm>
        </p:spPr>
        <p:txBody>
          <a:bodyPr/>
          <a:lstStyle>
            <a:lvl1pPr>
              <a:defRPr/>
            </a:lvl1pPr>
          </a:lstStyle>
          <a:p>
            <a:pPr>
              <a:defRPr/>
            </a:pPr>
            <a:endParaRPr lang="tr-TR" altLang="tr-TR">
              <a:solidFill>
                <a:srgbClr val="D34817">
                  <a:lumMod val="50000"/>
                </a:srgbClr>
              </a:solidFill>
            </a:endParaRPr>
          </a:p>
        </p:txBody>
      </p:sp>
      <p:sp>
        <p:nvSpPr>
          <p:cNvPr id="12" name="Slide Number Placeholder 5"/>
          <p:cNvSpPr>
            <a:spLocks noGrp="1"/>
          </p:cNvSpPr>
          <p:nvPr>
            <p:ph type="sldNum" sz="quarter" idx="12"/>
          </p:nvPr>
        </p:nvSpPr>
        <p:spPr>
          <a:xfrm>
            <a:off x="9658351" y="4227513"/>
            <a:ext cx="1193800" cy="639762"/>
          </a:xfrm>
        </p:spPr>
        <p:txBody>
          <a:bodyPr/>
          <a:lstStyle>
            <a:lvl1pPr>
              <a:defRPr sz="2800"/>
            </a:lvl1pPr>
          </a:lstStyle>
          <a:p>
            <a:fld id="{5766DF68-74E6-4A7C-A84D-F07194EEE85E}" type="slidenum">
              <a:rPr lang="tr-TR" altLang="tr-TR"/>
              <a:pPr/>
              <a:t>‹#›</a:t>
            </a:fld>
            <a:endParaRPr lang="tr-TR" altLang="tr-TR"/>
          </a:p>
        </p:txBody>
      </p:sp>
    </p:spTree>
    <p:extLst>
      <p:ext uri="{BB962C8B-B14F-4D97-AF65-F5344CB8AC3E}">
        <p14:creationId xmlns:p14="http://schemas.microsoft.com/office/powerpoint/2010/main" val="3062887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1FDD1606-9BEE-432B-9551-847370A63A8A}" type="slidenum">
              <a:rPr lang="tr-TR" altLang="tr-TR"/>
              <a:pPr/>
              <a:t>‹#›</a:t>
            </a:fld>
            <a:endParaRPr lang="tr-TR" altLang="tr-TR"/>
          </a:p>
        </p:txBody>
      </p:sp>
    </p:spTree>
    <p:extLst>
      <p:ext uri="{BB962C8B-B14F-4D97-AF65-F5344CB8AC3E}">
        <p14:creationId xmlns:p14="http://schemas.microsoft.com/office/powerpoint/2010/main" val="413024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533400"/>
            <a:ext cx="2552700" cy="5638800"/>
          </a:xfrm>
        </p:spPr>
        <p:txBody>
          <a:bodyPr vert="eaVert"/>
          <a:lstStyle>
            <a:lvl1pPr>
              <a:defRPr b="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1" y="533400"/>
            <a:ext cx="7505700" cy="5638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01EB12BC-99B0-4F32-9960-A697A6A18C10}" type="slidenum">
              <a:rPr lang="tr-TR" altLang="tr-TR"/>
              <a:pPr/>
              <a:t>‹#›</a:t>
            </a:fld>
            <a:endParaRPr lang="tr-TR" altLang="tr-TR"/>
          </a:p>
        </p:txBody>
      </p:sp>
    </p:spTree>
    <p:extLst>
      <p:ext uri="{BB962C8B-B14F-4D97-AF65-F5344CB8AC3E}">
        <p14:creationId xmlns:p14="http://schemas.microsoft.com/office/powerpoint/2010/main" val="23813526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Başlık ve Diyagram veya Kuruluş Grafiği">
    <p:spTree>
      <p:nvGrpSpPr>
        <p:cNvPr id="1" name=""/>
        <p:cNvGrpSpPr/>
        <p:nvPr/>
      </p:nvGrpSpPr>
      <p:grpSpPr>
        <a:xfrm>
          <a:off x="0" y="0"/>
          <a:ext cx="0" cy="0"/>
          <a:chOff x="0" y="0"/>
          <a:chExt cx="0" cy="0"/>
        </a:xfrm>
      </p:grpSpPr>
      <p:sp>
        <p:nvSpPr>
          <p:cNvPr id="2" name="Unvan 1"/>
          <p:cNvSpPr>
            <a:spLocks noGrp="1"/>
          </p:cNvSpPr>
          <p:nvPr>
            <p:ph type="title"/>
          </p:nvPr>
        </p:nvSpPr>
        <p:spPr>
          <a:xfrm>
            <a:off x="609600" y="277814"/>
            <a:ext cx="10972800" cy="1139825"/>
          </a:xfrm>
        </p:spPr>
        <p:txBody>
          <a:bodyPr/>
          <a:lstStyle/>
          <a:p>
            <a:r>
              <a:rPr lang="tr-TR" smtClean="0"/>
              <a:t>Asıl başlık stili için tıklatın</a:t>
            </a:r>
            <a:endParaRPr lang="tr-TR"/>
          </a:p>
        </p:txBody>
      </p:sp>
      <p:sp>
        <p:nvSpPr>
          <p:cNvPr id="3" name="SmartArt Yer Tutucusu 2"/>
          <p:cNvSpPr>
            <a:spLocks noGrp="1"/>
          </p:cNvSpPr>
          <p:nvPr>
            <p:ph type="dgm" idx="1"/>
          </p:nvPr>
        </p:nvSpPr>
        <p:spPr>
          <a:xfrm>
            <a:off x="609600" y="1600201"/>
            <a:ext cx="10972800" cy="4530725"/>
          </a:xfrm>
        </p:spPr>
        <p:txBody>
          <a:bodyPr rtlCol="0">
            <a:normAutofit/>
          </a:bodyPr>
          <a:lstStyle/>
          <a:p>
            <a:pPr lvl="0"/>
            <a:endParaRPr lang="tr-TR" noProof="0" smtClean="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9C111AC4-A859-41ED-9F9B-BD9C808BCF95}" type="slidenum">
              <a:rPr lang="tr-TR" altLang="tr-TR"/>
              <a:pPr/>
              <a:t>‹#›</a:t>
            </a:fld>
            <a:endParaRPr lang="tr-TR" altLang="tr-TR"/>
          </a:p>
        </p:txBody>
      </p:sp>
    </p:spTree>
    <p:extLst>
      <p:ext uri="{BB962C8B-B14F-4D97-AF65-F5344CB8AC3E}">
        <p14:creationId xmlns:p14="http://schemas.microsoft.com/office/powerpoint/2010/main" val="2750354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A99B48C0-DAE8-4576-8630-0325AF82CB13}" type="slidenum">
              <a:rPr lang="tr-TR" altLang="tr-TR"/>
              <a:pPr/>
              <a:t>‹#›</a:t>
            </a:fld>
            <a:endParaRPr lang="tr-TR" altLang="tr-TR"/>
          </a:p>
        </p:txBody>
      </p:sp>
    </p:spTree>
    <p:extLst>
      <p:ext uri="{BB962C8B-B14F-4D97-AF65-F5344CB8AC3E}">
        <p14:creationId xmlns:p14="http://schemas.microsoft.com/office/powerpoint/2010/main" val="1398282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4" name="Rectangle 6"/>
          <p:cNvSpPr/>
          <p:nvPr/>
        </p:nvSpPr>
        <p:spPr>
          <a:xfrm>
            <a:off x="0" y="4917989"/>
            <a:ext cx="12192000" cy="194001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5" name="Group 7"/>
          <p:cNvGrpSpPr>
            <a:grpSpLocks noChangeAspect="1"/>
          </p:cNvGrpSpPr>
          <p:nvPr/>
        </p:nvGrpSpPr>
        <p:grpSpPr bwMode="auto">
          <a:xfrm>
            <a:off x="844551" y="2430463"/>
            <a:ext cx="1219200" cy="914400"/>
            <a:chOff x="9685338" y="4460675"/>
            <a:chExt cx="1080904" cy="1080902"/>
          </a:xfrm>
        </p:grpSpPr>
        <p:sp>
          <p:nvSpPr>
            <p:cNvPr id="6" name="Oval 5"/>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7" name="Oval 13"/>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2167128" y="1225296"/>
            <a:ext cx="9281160" cy="3520440"/>
          </a:xfrm>
        </p:spPr>
        <p:txBody>
          <a:bodyPr/>
          <a:lstStyle>
            <a:lvl1pPr>
              <a:lnSpc>
                <a:spcPct val="80000"/>
              </a:lnSpc>
              <a:defRPr sz="64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3" y="5020056"/>
            <a:ext cx="9052560" cy="1066800"/>
          </a:xfrm>
        </p:spPr>
        <p:txBody>
          <a:bodyPr>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8" name="Date Placeholder 3"/>
          <p:cNvSpPr>
            <a:spLocks noGrp="1"/>
          </p:cNvSpPr>
          <p:nvPr>
            <p:ph type="dt" sz="half" idx="10"/>
          </p:nvPr>
        </p:nvSpPr>
        <p:spPr>
          <a:xfrm>
            <a:off x="8593667" y="6272214"/>
            <a:ext cx="2643717" cy="365125"/>
          </a:xfrm>
        </p:spPr>
        <p:txBody>
          <a:bodyPr/>
          <a:lstStyle>
            <a:lvl1pPr>
              <a:defRPr>
                <a:solidFill>
                  <a:schemeClr val="accent1">
                    <a:lumMod val="50000"/>
                  </a:schemeClr>
                </a:solidFill>
              </a:defRPr>
            </a:lvl1pPr>
          </a:lstStyle>
          <a:p>
            <a:pPr>
              <a:defRPr/>
            </a:pPr>
            <a:endParaRPr lang="tr-TR" altLang="tr-TR">
              <a:solidFill>
                <a:srgbClr val="D34817">
                  <a:lumMod val="50000"/>
                </a:srgbClr>
              </a:solidFill>
            </a:endParaRPr>
          </a:p>
        </p:txBody>
      </p:sp>
      <p:sp>
        <p:nvSpPr>
          <p:cNvPr id="9" name="Footer Placeholder 4"/>
          <p:cNvSpPr>
            <a:spLocks noGrp="1"/>
          </p:cNvSpPr>
          <p:nvPr>
            <p:ph type="ftr" sz="quarter" idx="11"/>
          </p:nvPr>
        </p:nvSpPr>
        <p:spPr>
          <a:xfrm>
            <a:off x="2182285" y="6272214"/>
            <a:ext cx="6326716" cy="365125"/>
          </a:xfrm>
        </p:spPr>
        <p:txBody>
          <a:bodyPr/>
          <a:lstStyle>
            <a:lvl1pPr>
              <a:defRPr>
                <a:solidFill>
                  <a:schemeClr val="accent1">
                    <a:lumMod val="50000"/>
                  </a:schemeClr>
                </a:solidFill>
              </a:defRPr>
            </a:lvl1pPr>
          </a:lstStyle>
          <a:p>
            <a:pPr>
              <a:defRPr/>
            </a:pPr>
            <a:endParaRPr lang="tr-TR" altLang="tr-TR">
              <a:solidFill>
                <a:srgbClr val="D34817">
                  <a:lumMod val="50000"/>
                </a:srgbClr>
              </a:solidFill>
            </a:endParaRPr>
          </a:p>
        </p:txBody>
      </p:sp>
      <p:sp>
        <p:nvSpPr>
          <p:cNvPr id="10" name="Slide Number Placeholder 5"/>
          <p:cNvSpPr>
            <a:spLocks noGrp="1"/>
          </p:cNvSpPr>
          <p:nvPr>
            <p:ph type="sldNum" sz="quarter" idx="12"/>
          </p:nvPr>
        </p:nvSpPr>
        <p:spPr>
          <a:xfrm>
            <a:off x="861485" y="2508251"/>
            <a:ext cx="1187449" cy="720725"/>
          </a:xfrm>
        </p:spPr>
        <p:txBody>
          <a:bodyPr/>
          <a:lstStyle>
            <a:lvl1pPr>
              <a:defRPr sz="2800"/>
            </a:lvl1pPr>
          </a:lstStyle>
          <a:p>
            <a:fld id="{41550279-93A1-41B8-BB02-992637B292E5}" type="slidenum">
              <a:rPr lang="tr-TR" altLang="tr-TR"/>
              <a:pPr/>
              <a:t>‹#›</a:t>
            </a:fld>
            <a:endParaRPr lang="tr-TR" altLang="tr-TR"/>
          </a:p>
        </p:txBody>
      </p:sp>
    </p:spTree>
    <p:extLst>
      <p:ext uri="{BB962C8B-B14F-4D97-AF65-F5344CB8AC3E}">
        <p14:creationId xmlns:p14="http://schemas.microsoft.com/office/powerpoint/2010/main" val="2124755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914400" y="2194560"/>
            <a:ext cx="48768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89624" y="2194560"/>
            <a:ext cx="48768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6"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7" name="Slide Number Placeholder 5"/>
          <p:cNvSpPr>
            <a:spLocks noGrp="1"/>
          </p:cNvSpPr>
          <p:nvPr>
            <p:ph type="sldNum" sz="quarter" idx="12"/>
          </p:nvPr>
        </p:nvSpPr>
        <p:spPr/>
        <p:txBody>
          <a:bodyPr/>
          <a:lstStyle>
            <a:lvl1pPr>
              <a:defRPr/>
            </a:lvl1pPr>
          </a:lstStyle>
          <a:p>
            <a:fld id="{53106AAC-DF41-463D-86EE-656D1D0A389B}" type="slidenum">
              <a:rPr lang="tr-TR" altLang="tr-TR"/>
              <a:pPr/>
              <a:t>‹#›</a:t>
            </a:fld>
            <a:endParaRPr lang="tr-TR" altLang="tr-TR"/>
          </a:p>
        </p:txBody>
      </p:sp>
    </p:spTree>
    <p:extLst>
      <p:ext uri="{BB962C8B-B14F-4D97-AF65-F5344CB8AC3E}">
        <p14:creationId xmlns:p14="http://schemas.microsoft.com/office/powerpoint/2010/main" val="1827998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14400" y="2048256"/>
            <a:ext cx="48768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914400" y="2743200"/>
            <a:ext cx="48768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27724" y="2048256"/>
            <a:ext cx="48768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427724" y="2743200"/>
            <a:ext cx="48768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8"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9" name="Slide Number Placeholder 5"/>
          <p:cNvSpPr>
            <a:spLocks noGrp="1"/>
          </p:cNvSpPr>
          <p:nvPr>
            <p:ph type="sldNum" sz="quarter" idx="12"/>
          </p:nvPr>
        </p:nvSpPr>
        <p:spPr/>
        <p:txBody>
          <a:bodyPr/>
          <a:lstStyle>
            <a:lvl1pPr>
              <a:defRPr/>
            </a:lvl1pPr>
          </a:lstStyle>
          <a:p>
            <a:fld id="{568AAF1C-3988-4095-B657-4269435A5B9B}" type="slidenum">
              <a:rPr lang="tr-TR" altLang="tr-TR"/>
              <a:pPr/>
              <a:t>‹#›</a:t>
            </a:fld>
            <a:endParaRPr lang="tr-TR" altLang="tr-TR"/>
          </a:p>
        </p:txBody>
      </p:sp>
    </p:spTree>
    <p:extLst>
      <p:ext uri="{BB962C8B-B14F-4D97-AF65-F5344CB8AC3E}">
        <p14:creationId xmlns:p14="http://schemas.microsoft.com/office/powerpoint/2010/main" val="4278610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5" name="Slide Number Placeholder 5"/>
          <p:cNvSpPr>
            <a:spLocks noGrp="1"/>
          </p:cNvSpPr>
          <p:nvPr>
            <p:ph type="sldNum" sz="quarter" idx="12"/>
          </p:nvPr>
        </p:nvSpPr>
        <p:spPr/>
        <p:txBody>
          <a:bodyPr/>
          <a:lstStyle>
            <a:lvl1pPr>
              <a:defRPr/>
            </a:lvl1pPr>
          </a:lstStyle>
          <a:p>
            <a:fld id="{D354658B-3D1A-4C42-8586-752DDA799857}" type="slidenum">
              <a:rPr lang="tr-TR" altLang="tr-TR"/>
              <a:pPr/>
              <a:t>‹#›</a:t>
            </a:fld>
            <a:endParaRPr lang="tr-TR" altLang="tr-TR"/>
          </a:p>
        </p:txBody>
      </p:sp>
    </p:spTree>
    <p:extLst>
      <p:ext uri="{BB962C8B-B14F-4D97-AF65-F5344CB8AC3E}">
        <p14:creationId xmlns:p14="http://schemas.microsoft.com/office/powerpoint/2010/main" val="444892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3"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4" name="Slide Number Placeholder 5"/>
          <p:cNvSpPr>
            <a:spLocks noGrp="1"/>
          </p:cNvSpPr>
          <p:nvPr>
            <p:ph type="sldNum" sz="quarter" idx="12"/>
          </p:nvPr>
        </p:nvSpPr>
        <p:spPr/>
        <p:txBody>
          <a:bodyPr/>
          <a:lstStyle>
            <a:lvl1pPr>
              <a:defRPr/>
            </a:lvl1pPr>
          </a:lstStyle>
          <a:p>
            <a:fld id="{0B23C922-B724-4AEC-A308-ED22834D1550}" type="slidenum">
              <a:rPr lang="tr-TR" altLang="tr-TR"/>
              <a:pPr/>
              <a:t>‹#›</a:t>
            </a:fld>
            <a:endParaRPr lang="tr-TR" altLang="tr-TR"/>
          </a:p>
        </p:txBody>
      </p:sp>
    </p:spTree>
    <p:extLst>
      <p:ext uri="{BB962C8B-B14F-4D97-AF65-F5344CB8AC3E}">
        <p14:creationId xmlns:p14="http://schemas.microsoft.com/office/powerpoint/2010/main" val="2345998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5" name="Rectangle 7"/>
          <p:cNvSpPr/>
          <p:nvPr/>
        </p:nvSpPr>
        <p:spPr>
          <a:xfrm>
            <a:off x="8303741" y="2"/>
            <a:ext cx="3888259"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1"/>
          <p:cNvGrpSpPr>
            <a:grpSpLocks/>
          </p:cNvGrpSpPr>
          <p:nvPr/>
        </p:nvGrpSpPr>
        <p:grpSpPr bwMode="auto">
          <a:xfrm>
            <a:off x="11364384" y="6254750"/>
            <a:ext cx="522816" cy="393700"/>
            <a:chOff x="8532189" y="5068824"/>
            <a:chExt cx="393192" cy="393192"/>
          </a:xfrm>
        </p:grpSpPr>
        <p:sp>
          <p:nvSpPr>
            <p:cNvPr id="7" name="Oval 6"/>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8549640" y="685800"/>
            <a:ext cx="3200400" cy="1737360"/>
          </a:xfrm>
        </p:spPr>
        <p:txBody>
          <a:bodyPr anchor="b"/>
          <a:lstStyle>
            <a:lvl1pPr>
              <a:defRPr sz="2800" b="0"/>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Date Placeholder 8"/>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0" name="Footer Placeholder 9"/>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11" name="Slide Number Placeholder 10"/>
          <p:cNvSpPr>
            <a:spLocks noGrp="1"/>
          </p:cNvSpPr>
          <p:nvPr>
            <p:ph type="sldNum" sz="quarter" idx="12"/>
          </p:nvPr>
        </p:nvSpPr>
        <p:spPr/>
        <p:txBody>
          <a:bodyPr/>
          <a:lstStyle>
            <a:lvl1pPr>
              <a:defRPr/>
            </a:lvl1pPr>
          </a:lstStyle>
          <a:p>
            <a:fld id="{27923085-50A7-4208-809A-15AEFB182A6A}" type="slidenum">
              <a:rPr lang="tr-TR" altLang="tr-TR"/>
              <a:pPr/>
              <a:t>‹#›</a:t>
            </a:fld>
            <a:endParaRPr lang="tr-TR" altLang="tr-TR"/>
          </a:p>
        </p:txBody>
      </p:sp>
    </p:spTree>
    <p:extLst>
      <p:ext uri="{BB962C8B-B14F-4D97-AF65-F5344CB8AC3E}">
        <p14:creationId xmlns:p14="http://schemas.microsoft.com/office/powerpoint/2010/main" val="868411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Rectangle 10"/>
          <p:cNvSpPr/>
          <p:nvPr/>
        </p:nvSpPr>
        <p:spPr>
          <a:xfrm>
            <a:off x="8303741" y="2"/>
            <a:ext cx="3888259"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1"/>
          <p:cNvGrpSpPr>
            <a:grpSpLocks/>
          </p:cNvGrpSpPr>
          <p:nvPr/>
        </p:nvGrpSpPr>
        <p:grpSpPr bwMode="auto">
          <a:xfrm>
            <a:off x="11364384" y="6254750"/>
            <a:ext cx="522816" cy="393700"/>
            <a:chOff x="8532189" y="5068824"/>
            <a:chExt cx="393192" cy="393192"/>
          </a:xfrm>
        </p:grpSpPr>
        <p:sp>
          <p:nvSpPr>
            <p:cNvPr id="7" name="Oval 6"/>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8549640" y="685800"/>
            <a:ext cx="3200400" cy="1737360"/>
          </a:xfrm>
        </p:spPr>
        <p:txBody>
          <a:bodyPr anchor="b"/>
          <a:lstStyle>
            <a:lvl1pPr>
              <a:defRPr sz="28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 y="0"/>
            <a:ext cx="8303740" cy="6858000"/>
          </a:xfrm>
          <a:solidFill>
            <a:schemeClr val="tx2">
              <a:lumMod val="20000"/>
              <a:lumOff val="80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Date Placeholder 7"/>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0" name="Slide Number Placeholder 9"/>
          <p:cNvSpPr>
            <a:spLocks noGrp="1"/>
          </p:cNvSpPr>
          <p:nvPr>
            <p:ph type="sldNum" sz="quarter" idx="11"/>
          </p:nvPr>
        </p:nvSpPr>
        <p:spPr/>
        <p:txBody>
          <a:bodyPr/>
          <a:lstStyle>
            <a:lvl1pPr>
              <a:defRPr/>
            </a:lvl1pPr>
          </a:lstStyle>
          <a:p>
            <a:fld id="{1D8292EF-7253-4B07-AE91-345C94FB847B}" type="slidenum">
              <a:rPr lang="tr-TR" altLang="tr-TR"/>
              <a:pPr/>
              <a:t>‹#›</a:t>
            </a:fld>
            <a:endParaRPr lang="tr-TR" altLang="tr-TR"/>
          </a:p>
        </p:txBody>
      </p:sp>
    </p:spTree>
    <p:extLst>
      <p:ext uri="{BB962C8B-B14F-4D97-AF65-F5344CB8AC3E}">
        <p14:creationId xmlns:p14="http://schemas.microsoft.com/office/powerpoint/2010/main" val="1021331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11"/>
          <p:cNvGrpSpPr>
            <a:grpSpLocks/>
          </p:cNvGrpSpPr>
          <p:nvPr/>
        </p:nvGrpSpPr>
        <p:grpSpPr bwMode="auto">
          <a:xfrm>
            <a:off x="11364384" y="6254750"/>
            <a:ext cx="522816" cy="393700"/>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4">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2059" name="Oval 8"/>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Placeholder 1"/>
          <p:cNvSpPr>
            <a:spLocks noGrp="1"/>
          </p:cNvSpPr>
          <p:nvPr>
            <p:ph type="title"/>
          </p:nvPr>
        </p:nvSpPr>
        <p:spPr>
          <a:xfrm>
            <a:off x="914400" y="484189"/>
            <a:ext cx="10363200" cy="1609725"/>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2052" name="Text Placeholder 2"/>
          <p:cNvSpPr>
            <a:spLocks noGrp="1"/>
          </p:cNvSpPr>
          <p:nvPr>
            <p:ph type="body" idx="1"/>
          </p:nvPr>
        </p:nvSpPr>
        <p:spPr bwMode="auto">
          <a:xfrm>
            <a:off x="914400" y="2120900"/>
            <a:ext cx="10363200" cy="405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4" name="Date Placeholder 3"/>
          <p:cNvSpPr>
            <a:spLocks noGrp="1"/>
          </p:cNvSpPr>
          <p:nvPr>
            <p:ph type="dt" sz="half" idx="2"/>
          </p:nvPr>
        </p:nvSpPr>
        <p:spPr>
          <a:xfrm>
            <a:off x="7990418" y="6272214"/>
            <a:ext cx="3272367" cy="365125"/>
          </a:xfrm>
          <a:prstGeom prst="rect">
            <a:avLst/>
          </a:prstGeom>
        </p:spPr>
        <p:txBody>
          <a:bodyPr vert="horz" lIns="91440" tIns="45720" rIns="91440" bIns="45720" rtlCol="0" anchor="ctr"/>
          <a:lstStyle>
            <a:lvl1pPr algn="r">
              <a:defRPr sz="1000">
                <a:solidFill>
                  <a:schemeClr val="accent1">
                    <a:lumMod val="50000"/>
                  </a:schemeClr>
                </a:solidFill>
                <a:latin typeface="Arial" panose="020B0604020202020204" pitchFamily="34" charset="0"/>
              </a:defRPr>
            </a:lvl1pPr>
          </a:lstStyle>
          <a:p>
            <a:pPr eaLnBrk="0" fontAlgn="base" hangingPunct="0">
              <a:spcBef>
                <a:spcPct val="0"/>
              </a:spcBef>
              <a:spcAft>
                <a:spcPct val="0"/>
              </a:spcAft>
              <a:defRPr/>
            </a:pPr>
            <a:endParaRPr lang="tr-TR" altLang="tr-TR">
              <a:solidFill>
                <a:srgbClr val="D34817">
                  <a:lumMod val="50000"/>
                </a:srgbClr>
              </a:solidFill>
            </a:endParaRPr>
          </a:p>
        </p:txBody>
      </p:sp>
      <p:sp>
        <p:nvSpPr>
          <p:cNvPr id="5" name="Footer Placeholder 4"/>
          <p:cNvSpPr>
            <a:spLocks noGrp="1"/>
          </p:cNvSpPr>
          <p:nvPr>
            <p:ph type="ftr" sz="quarter" idx="3"/>
          </p:nvPr>
        </p:nvSpPr>
        <p:spPr>
          <a:xfrm>
            <a:off x="914400" y="6272214"/>
            <a:ext cx="6326717" cy="365125"/>
          </a:xfrm>
          <a:prstGeom prst="rect">
            <a:avLst/>
          </a:prstGeom>
        </p:spPr>
        <p:txBody>
          <a:bodyPr vert="horz" lIns="91440" tIns="45720" rIns="91440" bIns="45720" rtlCol="0" anchor="ctr"/>
          <a:lstStyle>
            <a:lvl1pPr algn="l">
              <a:defRPr sz="1000">
                <a:solidFill>
                  <a:schemeClr val="accent1">
                    <a:lumMod val="50000"/>
                  </a:schemeClr>
                </a:solidFill>
                <a:latin typeface="Arial" panose="020B0604020202020204" pitchFamily="34" charset="0"/>
              </a:defRPr>
            </a:lvl1pPr>
          </a:lstStyle>
          <a:p>
            <a:pPr eaLnBrk="0" fontAlgn="base" hangingPunct="0">
              <a:spcBef>
                <a:spcPct val="0"/>
              </a:spcBef>
              <a:spcAft>
                <a:spcPct val="0"/>
              </a:spcAft>
              <a:defRPr/>
            </a:pPr>
            <a:endParaRPr lang="tr-TR" altLang="tr-TR">
              <a:solidFill>
                <a:srgbClr val="D34817">
                  <a:lumMod val="50000"/>
                </a:srgbClr>
              </a:solidFill>
            </a:endParaRPr>
          </a:p>
        </p:txBody>
      </p:sp>
      <p:sp>
        <p:nvSpPr>
          <p:cNvPr id="6" name="Slide Number Placeholder 5"/>
          <p:cNvSpPr>
            <a:spLocks noGrp="1"/>
          </p:cNvSpPr>
          <p:nvPr>
            <p:ph type="sldNum" sz="quarter" idx="4"/>
          </p:nvPr>
        </p:nvSpPr>
        <p:spPr>
          <a:xfrm>
            <a:off x="11311468" y="6272214"/>
            <a:ext cx="639233" cy="365125"/>
          </a:xfrm>
          <a:prstGeom prst="rect">
            <a:avLst/>
          </a:prstGeom>
        </p:spPr>
        <p:txBody>
          <a:bodyPr vert="horz" wrap="square" lIns="91440" tIns="45720" rIns="91440" bIns="45720" numCol="1" anchor="ctr" anchorCtr="0" compatLnSpc="1">
            <a:prstTxWarp prst="textNoShape">
              <a:avLst/>
            </a:prstTxWarp>
          </a:bodyPr>
          <a:lstStyle>
            <a:lvl1pPr algn="ctr">
              <a:defRPr sz="1100" b="1">
                <a:solidFill>
                  <a:srgbClr val="FFFFFF"/>
                </a:solidFill>
                <a:latin typeface="Rockwell" panose="02060603020205020403" pitchFamily="18" charset="0"/>
              </a:defRPr>
            </a:lvl1pPr>
          </a:lstStyle>
          <a:p>
            <a:pPr eaLnBrk="0" fontAlgn="base" hangingPunct="0">
              <a:spcBef>
                <a:spcPct val="0"/>
              </a:spcBef>
              <a:spcAft>
                <a:spcPct val="0"/>
              </a:spcAft>
            </a:pPr>
            <a:fld id="{35E906E1-6487-4F00-BE5F-D9AEED6419BB}" type="slidenum">
              <a:rPr lang="tr-TR" altLang="tr-TR"/>
              <a:pPr eaLnBrk="0" fontAlgn="base" hangingPunct="0">
                <a:spcBef>
                  <a:spcPct val="0"/>
                </a:spcBef>
                <a:spcAft>
                  <a:spcPct val="0"/>
                </a:spcAft>
              </a:pPr>
              <a:t>‹#›</a:t>
            </a:fld>
            <a:endParaRPr lang="tr-TR" altLang="tr-TR"/>
          </a:p>
        </p:txBody>
      </p:sp>
    </p:spTree>
    <p:extLst>
      <p:ext uri="{BB962C8B-B14F-4D97-AF65-F5344CB8AC3E}">
        <p14:creationId xmlns:p14="http://schemas.microsoft.com/office/powerpoint/2010/main" val="7720708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0" fontAlgn="base" hangingPunct="0">
        <a:lnSpc>
          <a:spcPct val="90000"/>
        </a:lnSpc>
        <a:spcBef>
          <a:spcPct val="0"/>
        </a:spcBef>
        <a:spcAft>
          <a:spcPct val="0"/>
        </a:spcAft>
        <a:defRPr sz="4200" kern="1200" cap="all">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a:lvl2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2pPr>
      <a:lvl3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3pPr>
      <a:lvl4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4pPr>
      <a:lvl5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5pPr>
      <a:lvl6pPr marL="457200" algn="l" rtl="0" fontAlgn="base">
        <a:lnSpc>
          <a:spcPct val="90000"/>
        </a:lnSpc>
        <a:spcBef>
          <a:spcPct val="0"/>
        </a:spcBef>
        <a:spcAft>
          <a:spcPct val="0"/>
        </a:spcAft>
        <a:defRPr sz="4200">
          <a:solidFill>
            <a:schemeClr val="tx1"/>
          </a:solidFill>
          <a:latin typeface="Rockwell Condensed" panose="02060603050405020104" pitchFamily="18" charset="0"/>
        </a:defRPr>
      </a:lvl6pPr>
      <a:lvl7pPr marL="914400" algn="l" rtl="0" fontAlgn="base">
        <a:lnSpc>
          <a:spcPct val="90000"/>
        </a:lnSpc>
        <a:spcBef>
          <a:spcPct val="0"/>
        </a:spcBef>
        <a:spcAft>
          <a:spcPct val="0"/>
        </a:spcAft>
        <a:defRPr sz="4200">
          <a:solidFill>
            <a:schemeClr val="tx1"/>
          </a:solidFill>
          <a:latin typeface="Rockwell Condensed" panose="02060603050405020104" pitchFamily="18" charset="0"/>
        </a:defRPr>
      </a:lvl7pPr>
      <a:lvl8pPr marL="1371600" algn="l" rtl="0" fontAlgn="base">
        <a:lnSpc>
          <a:spcPct val="90000"/>
        </a:lnSpc>
        <a:spcBef>
          <a:spcPct val="0"/>
        </a:spcBef>
        <a:spcAft>
          <a:spcPct val="0"/>
        </a:spcAft>
        <a:defRPr sz="4200">
          <a:solidFill>
            <a:schemeClr val="tx1"/>
          </a:solidFill>
          <a:latin typeface="Rockwell Condensed" panose="02060603050405020104" pitchFamily="18" charset="0"/>
        </a:defRPr>
      </a:lvl8pPr>
      <a:lvl9pPr marL="1828800" algn="l" rtl="0" fontAlgn="base">
        <a:lnSpc>
          <a:spcPct val="90000"/>
        </a:lnSpc>
        <a:spcBef>
          <a:spcPct val="0"/>
        </a:spcBef>
        <a:spcAft>
          <a:spcPct val="0"/>
        </a:spcAft>
        <a:defRPr sz="4200">
          <a:solidFill>
            <a:schemeClr val="tx1"/>
          </a:solidFill>
          <a:latin typeface="Rockwell Condensed" panose="02060603050405020104" pitchFamily="18" charset="0"/>
        </a:defRPr>
      </a:lvl9pPr>
    </p:titleStyle>
    <p:bodyStyle>
      <a:lvl1pPr marL="182563" indent="-182563" algn="l" rtl="0" eaLnBrk="0" fontAlgn="base" hangingPunct="0">
        <a:lnSpc>
          <a:spcPct val="90000"/>
        </a:lnSpc>
        <a:spcBef>
          <a:spcPts val="1200"/>
        </a:spcBef>
        <a:spcAft>
          <a:spcPct val="0"/>
        </a:spcAft>
        <a:buClr>
          <a:srgbClr val="9E3611"/>
        </a:buClr>
        <a:buSzPct val="85000"/>
        <a:buFont typeface="Wingdings" panose="05000000000000000000" pitchFamily="2" charset="2"/>
        <a:buChar char="§"/>
        <a:defRPr sz="2000" kern="1200">
          <a:solidFill>
            <a:schemeClr val="tx1"/>
          </a:solidFill>
          <a:latin typeface="+mn-lt"/>
          <a:ea typeface="+mn-ea"/>
          <a:cs typeface="+mn-cs"/>
        </a:defRPr>
      </a:lvl1pPr>
      <a:lvl2pPr marL="45720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kern="1200">
          <a:solidFill>
            <a:schemeClr val="tx1"/>
          </a:solidFill>
          <a:latin typeface="+mn-lt"/>
          <a:ea typeface="+mn-ea"/>
          <a:cs typeface="+mn-cs"/>
        </a:defRPr>
      </a:lvl2pPr>
      <a:lvl3pPr marL="73025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3pPr>
      <a:lvl4pPr marL="1004888"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4pPr>
      <a:lvl5pPr marL="1279525"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1703388" y="1273175"/>
            <a:ext cx="8572500" cy="7620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tr-TR" altLang="tr-TR" sz="4400" b="1">
                <a:solidFill>
                  <a:srgbClr val="FFFF00"/>
                </a:solidFill>
              </a:rPr>
              <a:t>	</a:t>
            </a:r>
            <a:endParaRPr lang="tr-TR" altLang="tr-TR" sz="5400" b="1">
              <a:solidFill>
                <a:prstClr val="black"/>
              </a:solidFill>
            </a:endParaRPr>
          </a:p>
        </p:txBody>
      </p:sp>
      <p:sp>
        <p:nvSpPr>
          <p:cNvPr id="7171" name="Rectangle 4"/>
          <p:cNvSpPr>
            <a:spLocks noChangeArrowheads="1"/>
          </p:cNvSpPr>
          <p:nvPr/>
        </p:nvSpPr>
        <p:spPr bwMode="auto">
          <a:xfrm>
            <a:off x="1700213" y="469900"/>
            <a:ext cx="8572500" cy="4572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50000"/>
              </a:spcBef>
              <a:spcAft>
                <a:spcPct val="0"/>
              </a:spcAft>
            </a:pPr>
            <a:r>
              <a:rPr lang="tr-TR" altLang="tr-TR" sz="2400" b="1">
                <a:solidFill>
                  <a:srgbClr val="696464"/>
                </a:solidFill>
              </a:rPr>
              <a:t> </a:t>
            </a:r>
          </a:p>
        </p:txBody>
      </p:sp>
      <p:sp>
        <p:nvSpPr>
          <p:cNvPr id="5124" name="Rectangle 5"/>
          <p:cNvSpPr>
            <a:spLocks noGrp="1" noChangeArrowheads="1"/>
          </p:cNvSpPr>
          <p:nvPr>
            <p:ph type="ctrTitle"/>
          </p:nvPr>
        </p:nvSpPr>
        <p:spPr>
          <a:xfrm>
            <a:off x="2312988" y="1431925"/>
            <a:ext cx="7593012" cy="3036888"/>
          </a:xfrm>
        </p:spPr>
        <p:txBody>
          <a:bodyPr/>
          <a:lstStyle/>
          <a:p>
            <a:pPr algn="ctr" eaLnBrk="1" fontAlgn="auto" hangingPunct="1">
              <a:spcAft>
                <a:spcPts val="0"/>
              </a:spcAft>
              <a:defRPr/>
            </a:pPr>
            <a:r>
              <a:rPr lang="tr-TR" altLang="tr-TR" b="1" dirty="0" smtClean="0">
                <a:solidFill>
                  <a:schemeClr val="tx1"/>
                </a:solidFill>
              </a:rPr>
              <a:t>Hukukun TEMEL </a:t>
            </a:r>
            <a:r>
              <a:rPr lang="tr-TR" altLang="tr-TR" b="1" dirty="0" err="1" smtClean="0">
                <a:solidFill>
                  <a:schemeClr val="tx1"/>
                </a:solidFill>
              </a:rPr>
              <a:t>kavamları</a:t>
            </a:r>
            <a:r>
              <a:rPr lang="tr-TR" altLang="tr-TR" b="1" dirty="0" smtClean="0">
                <a:solidFill>
                  <a:schemeClr val="tx1"/>
                </a:solidFill>
              </a:rPr>
              <a:t/>
            </a:r>
            <a:br>
              <a:rPr lang="tr-TR" altLang="tr-TR" b="1" dirty="0" smtClean="0">
                <a:solidFill>
                  <a:schemeClr val="tx1"/>
                </a:solidFill>
              </a:rPr>
            </a:br>
            <a:endParaRPr lang="tr-TR" altLang="tr-TR" b="1" dirty="0" smtClean="0">
              <a:solidFill>
                <a:schemeClr val="tx1"/>
              </a:solidFill>
            </a:endParaRPr>
          </a:p>
        </p:txBody>
      </p:sp>
      <p:sp>
        <p:nvSpPr>
          <p:cNvPr id="7173" name="Rectangle 6"/>
          <p:cNvSpPr>
            <a:spLocks noGrp="1" noChangeArrowheads="1"/>
          </p:cNvSpPr>
          <p:nvPr>
            <p:ph type="subTitle" idx="1"/>
          </p:nvPr>
        </p:nvSpPr>
        <p:spPr>
          <a:xfrm>
            <a:off x="2895600" y="4268788"/>
            <a:ext cx="6400800" cy="1752600"/>
          </a:xfrm>
        </p:spPr>
        <p:txBody>
          <a:bodyPr/>
          <a:lstStyle/>
          <a:p>
            <a:pPr eaLnBrk="1" hangingPunct="1">
              <a:spcBef>
                <a:spcPct val="50000"/>
              </a:spcBef>
              <a:buClrTx/>
              <a:buSzTx/>
              <a:buFontTx/>
              <a:buNone/>
            </a:pPr>
            <a:endParaRPr lang="tr-TR" altLang="tr-TR" smtClean="0"/>
          </a:p>
        </p:txBody>
      </p:sp>
    </p:spTree>
    <p:extLst>
      <p:ext uri="{BB962C8B-B14F-4D97-AF65-F5344CB8AC3E}">
        <p14:creationId xmlns:p14="http://schemas.microsoft.com/office/powerpoint/2010/main" val="3437271548"/>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b="1" u="sng" dirty="0"/>
              <a:t>Hukukta Yaptırım</a:t>
            </a:r>
            <a:r>
              <a:rPr lang="tr-TR" dirty="0"/>
              <a:t/>
            </a:r>
            <a:br>
              <a:rPr lang="tr-TR" dirty="0"/>
            </a:br>
            <a:endParaRPr lang="tr-TR" dirty="0"/>
          </a:p>
        </p:txBody>
      </p:sp>
      <p:sp>
        <p:nvSpPr>
          <p:cNvPr id="30723" name="İçerik Yer Tutucusu 2"/>
          <p:cNvSpPr>
            <a:spLocks noGrp="1"/>
          </p:cNvSpPr>
          <p:nvPr>
            <p:ph idx="1"/>
          </p:nvPr>
        </p:nvSpPr>
        <p:spPr/>
        <p:txBody>
          <a:bodyPr/>
          <a:lstStyle/>
          <a:p>
            <a:r>
              <a:rPr lang="tr-TR" altLang="tr-TR" b="1" smtClean="0"/>
              <a:t>Ceza:</a:t>
            </a:r>
            <a:r>
              <a:rPr lang="tr-TR" altLang="tr-TR" smtClean="0"/>
              <a:t> Hukuk kurallarının etkinliğini sağlamak amacı ile kurallara uyulmaması halinde uygulanan yaptırımı ifade eder. Bu konuda farlı görüşler ileri sürülmüştür. </a:t>
            </a:r>
          </a:p>
          <a:p>
            <a:pPr lvl="1"/>
            <a:r>
              <a:rPr lang="tr-TR" altLang="tr-TR" b="1" smtClean="0"/>
              <a:t>Ödetici Ceza Görüşüne </a:t>
            </a:r>
            <a:r>
              <a:rPr lang="tr-TR" altLang="tr-TR" smtClean="0"/>
              <a:t>göre, cezanın amacı yapılan bir kötülüğü ödetmektir.</a:t>
            </a:r>
          </a:p>
          <a:p>
            <a:pPr lvl="1"/>
            <a:r>
              <a:rPr lang="tr-TR" altLang="tr-TR" b="1" smtClean="0"/>
              <a:t>Önleyici Ceza Görüşüne</a:t>
            </a:r>
            <a:r>
              <a:rPr lang="tr-TR" altLang="tr-TR" smtClean="0"/>
              <a:t> göre, cezanın  amacı toplumu ve kişiyi suçtan korumaktır.</a:t>
            </a:r>
          </a:p>
          <a:p>
            <a:endParaRPr lang="tr-TR" altLang="tr-TR" smtClean="0"/>
          </a:p>
        </p:txBody>
      </p:sp>
    </p:spTree>
    <p:extLst>
      <p:ext uri="{BB962C8B-B14F-4D97-AF65-F5344CB8AC3E}">
        <p14:creationId xmlns:p14="http://schemas.microsoft.com/office/powerpoint/2010/main" val="2975958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b="1" u="sng" dirty="0"/>
              <a:t>Hukukta Yaptırım</a:t>
            </a:r>
            <a:endParaRPr lang="tr-TR" dirty="0"/>
          </a:p>
        </p:txBody>
      </p:sp>
      <p:sp>
        <p:nvSpPr>
          <p:cNvPr id="31747" name="İçerik Yer Tutucusu 2"/>
          <p:cNvSpPr>
            <a:spLocks noGrp="1"/>
          </p:cNvSpPr>
          <p:nvPr>
            <p:ph idx="1"/>
          </p:nvPr>
        </p:nvSpPr>
        <p:spPr/>
        <p:txBody>
          <a:bodyPr/>
          <a:lstStyle/>
          <a:p>
            <a:pPr lvl="1"/>
            <a:r>
              <a:rPr lang="tr-TR" altLang="tr-TR" b="1" smtClean="0"/>
              <a:t>Birleştirici Ceza Görüşüne </a:t>
            </a:r>
            <a:r>
              <a:rPr lang="tr-TR" altLang="tr-TR" smtClean="0"/>
              <a:t>göre suç işleyen kişinin cezalandırılacağını göstermek suretiyle bu eğilimde olan kişilerin suç işlemesini caydırmaktır.</a:t>
            </a:r>
          </a:p>
          <a:p>
            <a:pPr lvl="1"/>
            <a:r>
              <a:rPr lang="tr-TR" altLang="tr-TR" b="1" smtClean="0"/>
              <a:t>Çağdaş Ceza Hukuku </a:t>
            </a:r>
            <a:r>
              <a:rPr lang="tr-TR" altLang="tr-TR" smtClean="0"/>
              <a:t>anlayışına göre cezanın amacı suçluya acı ve ızdırap vermek yerine onu topluma yeniden kazandırmak olmalıdır.</a:t>
            </a:r>
          </a:p>
          <a:p>
            <a:r>
              <a:rPr lang="tr-TR" altLang="tr-TR" smtClean="0"/>
              <a:t> </a:t>
            </a:r>
          </a:p>
          <a:p>
            <a:endParaRPr lang="tr-TR" altLang="tr-TR" smtClean="0"/>
          </a:p>
        </p:txBody>
      </p:sp>
    </p:spTree>
    <p:extLst>
      <p:ext uri="{BB962C8B-B14F-4D97-AF65-F5344CB8AC3E}">
        <p14:creationId xmlns:p14="http://schemas.microsoft.com/office/powerpoint/2010/main" val="1487940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b="1" dirty="0"/>
              <a:t>Zorla İcra: </a:t>
            </a:r>
            <a:endParaRPr lang="tr-TR" dirty="0"/>
          </a:p>
        </p:txBody>
      </p:sp>
      <p:sp>
        <p:nvSpPr>
          <p:cNvPr id="32771" name="İçerik Yer Tutucusu 2"/>
          <p:cNvSpPr>
            <a:spLocks noGrp="1"/>
          </p:cNvSpPr>
          <p:nvPr>
            <p:ph idx="1"/>
          </p:nvPr>
        </p:nvSpPr>
        <p:spPr/>
        <p:txBody>
          <a:bodyPr/>
          <a:lstStyle/>
          <a:p>
            <a:r>
              <a:rPr lang="tr-TR" altLang="tr-TR" smtClean="0"/>
              <a:t>Hukuka aykırı bir davranışın düzeltilmesi için bireyin bir işi yapması veya bir şey vermesi şeklinde meydana gelir. Örneğin borcunu ödemeyen bir kişiye karşı alacaklının dava açması ve borcu icra yolu ile tahsil etmesi, İcra yolu ile tahliye vb.</a:t>
            </a:r>
          </a:p>
          <a:p>
            <a:endParaRPr lang="tr-TR" altLang="tr-TR" smtClean="0"/>
          </a:p>
        </p:txBody>
      </p:sp>
    </p:spTree>
    <p:extLst>
      <p:ext uri="{BB962C8B-B14F-4D97-AF65-F5344CB8AC3E}">
        <p14:creationId xmlns:p14="http://schemas.microsoft.com/office/powerpoint/2010/main" val="1354819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b="1" dirty="0"/>
              <a:t>Zararın Tazmini: </a:t>
            </a:r>
            <a:endParaRPr lang="tr-TR" dirty="0"/>
          </a:p>
        </p:txBody>
      </p:sp>
      <p:sp>
        <p:nvSpPr>
          <p:cNvPr id="33795" name="İçerik Yer Tutucusu 2"/>
          <p:cNvSpPr>
            <a:spLocks noGrp="1"/>
          </p:cNvSpPr>
          <p:nvPr>
            <p:ph idx="1"/>
          </p:nvPr>
        </p:nvSpPr>
        <p:spPr/>
        <p:txBody>
          <a:bodyPr/>
          <a:lstStyle/>
          <a:p>
            <a:r>
              <a:rPr lang="tr-TR" altLang="tr-TR" smtClean="0"/>
              <a:t>Hukuka aykırı davranan bir kişinin eyleminden bir başkası zarar görmüş ise hukuk bu zararın karşılanmasını ister. (sürücü hatasından zarar gören yaya örneğinde olduğu gibi) Başkasına verilen zararın karşılanmasına “tazminat” denilir. Tazminat Maddi (parayla ölçülebilir) ve Manevi (parayla ölçülemeyen, bireyin kişisel değerlerine yönelik verilen zarar) tazminat şeklinde ortaya çıkar ve mahkemece belirlenir.</a:t>
            </a:r>
          </a:p>
          <a:p>
            <a:endParaRPr lang="tr-TR" altLang="tr-TR" smtClean="0"/>
          </a:p>
        </p:txBody>
      </p:sp>
    </p:spTree>
    <p:extLst>
      <p:ext uri="{BB962C8B-B14F-4D97-AF65-F5344CB8AC3E}">
        <p14:creationId xmlns:p14="http://schemas.microsoft.com/office/powerpoint/2010/main" val="1536049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b="1" dirty="0"/>
              <a:t> </a:t>
            </a:r>
            <a:r>
              <a:rPr lang="tr-TR" dirty="0"/>
              <a:t/>
            </a:r>
            <a:br>
              <a:rPr lang="tr-TR" dirty="0"/>
            </a:br>
            <a:r>
              <a:rPr lang="tr-TR" b="1" dirty="0"/>
              <a:t>İşlemin Geçersizliği: </a:t>
            </a:r>
            <a:endParaRPr lang="tr-TR" dirty="0"/>
          </a:p>
        </p:txBody>
      </p:sp>
      <p:sp>
        <p:nvSpPr>
          <p:cNvPr id="34819" name="İçerik Yer Tutucusu 2"/>
          <p:cNvSpPr>
            <a:spLocks noGrp="1"/>
          </p:cNvSpPr>
          <p:nvPr>
            <p:ph idx="1"/>
          </p:nvPr>
        </p:nvSpPr>
        <p:spPr/>
        <p:txBody>
          <a:bodyPr/>
          <a:lstStyle/>
          <a:p>
            <a:r>
              <a:rPr lang="tr-TR" altLang="tr-TR" smtClean="0"/>
              <a:t>İşlemin geçerli sayılması için yasada bir geçerlilik koşulu öngörülmüş ve işlem bu şekle uygun yapılmamış ise bunun yaptırımı işlemin yok sayılması (</a:t>
            </a:r>
            <a:r>
              <a:rPr lang="tr-TR" altLang="tr-TR" b="1" smtClean="0"/>
              <a:t>Mutlak Butlan</a:t>
            </a:r>
            <a:r>
              <a:rPr lang="tr-TR" altLang="tr-TR" smtClean="0"/>
              <a:t>; ortada bir işlem vardır ancak hiçbir hüküm ifade etmez. Örneğin evlenen çiftlerden birinin evlilik merasimi anında evli olması Mutlak Butlandır. </a:t>
            </a:r>
            <a:r>
              <a:rPr lang="tr-TR" altLang="tr-TR" b="1" smtClean="0"/>
              <a:t>Nisbi Butlan</a:t>
            </a:r>
            <a:r>
              <a:rPr lang="tr-TR" altLang="tr-TR" smtClean="0"/>
              <a:t> ise, yararı korunan kişinin lehine konulan bir koşulun yerine getirilmemesi durumunda ortaya çıkan yok sayma halidir.) şeklinde uygulanır</a:t>
            </a:r>
          </a:p>
          <a:p>
            <a:r>
              <a:rPr lang="tr-TR" altLang="tr-TR" b="1" smtClean="0"/>
              <a:t> </a:t>
            </a:r>
            <a:endParaRPr lang="tr-TR" altLang="tr-TR" smtClean="0"/>
          </a:p>
          <a:p>
            <a:endParaRPr lang="tr-TR" altLang="tr-TR" smtClean="0"/>
          </a:p>
        </p:txBody>
      </p:sp>
    </p:spTree>
    <p:extLst>
      <p:ext uri="{BB962C8B-B14F-4D97-AF65-F5344CB8AC3E}">
        <p14:creationId xmlns:p14="http://schemas.microsoft.com/office/powerpoint/2010/main" val="14173842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b="1" dirty="0"/>
              <a:t>İşlemin İptali: </a:t>
            </a:r>
            <a:endParaRPr lang="tr-TR" dirty="0"/>
          </a:p>
        </p:txBody>
      </p:sp>
      <p:sp>
        <p:nvSpPr>
          <p:cNvPr id="35843" name="İçerik Yer Tutucusu 2"/>
          <p:cNvSpPr>
            <a:spLocks noGrp="1"/>
          </p:cNvSpPr>
          <p:nvPr>
            <p:ph idx="1"/>
          </p:nvPr>
        </p:nvSpPr>
        <p:spPr/>
        <p:txBody>
          <a:bodyPr/>
          <a:lstStyle/>
          <a:p>
            <a:r>
              <a:rPr lang="tr-TR" altLang="tr-TR" smtClean="0"/>
              <a:t>Hukuk kurallarının hukuka aykırı olması halinde o kuralın iptaline olanak veren bir yaptırım türüdür. Bu tür bir kuralın uygulanmasından birey zarar görmüş ise, zararı tazmini de istenir. İptal kararı kendiliğinden değil mahkeme kararı ile olur. Bu yaptırım genelde yönetimin uygulamalarında karşımıza çıkar.</a:t>
            </a:r>
          </a:p>
          <a:p>
            <a:r>
              <a:rPr lang="tr-TR" altLang="tr-TR" b="1" smtClean="0"/>
              <a:t> </a:t>
            </a:r>
            <a:endParaRPr lang="tr-TR" altLang="tr-TR" smtClean="0"/>
          </a:p>
          <a:p>
            <a:endParaRPr lang="tr-TR" altLang="tr-TR" smtClean="0"/>
          </a:p>
        </p:txBody>
      </p:sp>
    </p:spTree>
    <p:extLst>
      <p:ext uri="{BB962C8B-B14F-4D97-AF65-F5344CB8AC3E}">
        <p14:creationId xmlns:p14="http://schemas.microsoft.com/office/powerpoint/2010/main" val="40670736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Yazı Ti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323</Words>
  <Application>Microsoft Office PowerPoint</Application>
  <PresentationFormat>Geniş ekran</PresentationFormat>
  <Paragraphs>21</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Arial</vt:lpstr>
      <vt:lpstr>Calibri</vt:lpstr>
      <vt:lpstr>Rockwell</vt:lpstr>
      <vt:lpstr>Rockwell Condensed</vt:lpstr>
      <vt:lpstr>Wingdings</vt:lpstr>
      <vt:lpstr>Wood Type Yazı Tipi</vt:lpstr>
      <vt:lpstr>Hukukun TEMEL kavamları </vt:lpstr>
      <vt:lpstr>Hukukta Yaptırım </vt:lpstr>
      <vt:lpstr>Hukukta Yaptırım</vt:lpstr>
      <vt:lpstr>Zorla İcra: </vt:lpstr>
      <vt:lpstr>Zararın Tazmini: </vt:lpstr>
      <vt:lpstr>  İşlemin Geçersizliği: </vt:lpstr>
      <vt:lpstr>İşlemin İptali: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Hukukun TEMEL kavamları</dc:title>
  <dc:creator>emir üner</dc:creator>
  <cp:lastModifiedBy>emir üner</cp:lastModifiedBy>
  <cp:revision>7</cp:revision>
  <dcterms:created xsi:type="dcterms:W3CDTF">2017-10-29T11:28:51Z</dcterms:created>
  <dcterms:modified xsi:type="dcterms:W3CDTF">2017-10-29T11:34:30Z</dcterms:modified>
</cp:coreProperties>
</file>