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13" autoAdjust="0"/>
    <p:restoredTop sz="94660"/>
  </p:normalViewPr>
  <p:slideViewPr>
    <p:cSldViewPr snapToGrid="0" showGuides="1">
      <p:cViewPr varScale="1">
        <p:scale>
          <a:sx n="91" d="100"/>
          <a:sy n="91" d="100"/>
        </p:scale>
        <p:origin x="-48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9C1C0FC-465E-473E-8733-48C5C7DED456}"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4E5B35-C2AC-46A5-B6FA-5C47A69D222D}" type="slidenum">
              <a:rPr lang="tr-TR" smtClean="0"/>
              <a:pPr/>
              <a:t>‹#›</a:t>
            </a:fld>
            <a:endParaRPr lang="tr-TR"/>
          </a:p>
        </p:txBody>
      </p:sp>
    </p:spTree>
    <p:extLst>
      <p:ext uri="{BB962C8B-B14F-4D97-AF65-F5344CB8AC3E}">
        <p14:creationId xmlns:p14="http://schemas.microsoft.com/office/powerpoint/2010/main" xmlns="" val="339039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9C1C0FC-465E-473E-8733-48C5C7DED456}"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4E5B35-C2AC-46A5-B6FA-5C47A69D222D}" type="slidenum">
              <a:rPr lang="tr-TR" smtClean="0"/>
              <a:pPr/>
              <a:t>‹#›</a:t>
            </a:fld>
            <a:endParaRPr lang="tr-TR"/>
          </a:p>
        </p:txBody>
      </p:sp>
    </p:spTree>
    <p:extLst>
      <p:ext uri="{BB962C8B-B14F-4D97-AF65-F5344CB8AC3E}">
        <p14:creationId xmlns:p14="http://schemas.microsoft.com/office/powerpoint/2010/main" xmlns="" val="74694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9C1C0FC-465E-473E-8733-48C5C7DED456}"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4E5B35-C2AC-46A5-B6FA-5C47A69D222D}" type="slidenum">
              <a:rPr lang="tr-TR" smtClean="0"/>
              <a:pPr/>
              <a:t>‹#›</a:t>
            </a:fld>
            <a:endParaRPr lang="tr-TR"/>
          </a:p>
        </p:txBody>
      </p:sp>
    </p:spTree>
    <p:extLst>
      <p:ext uri="{BB962C8B-B14F-4D97-AF65-F5344CB8AC3E}">
        <p14:creationId xmlns:p14="http://schemas.microsoft.com/office/powerpoint/2010/main" xmlns="" val="3282742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9C1C0FC-465E-473E-8733-48C5C7DED456}"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4E5B35-C2AC-46A5-B6FA-5C47A69D222D}" type="slidenum">
              <a:rPr lang="tr-TR" smtClean="0"/>
              <a:pPr/>
              <a:t>‹#›</a:t>
            </a:fld>
            <a:endParaRPr lang="tr-TR"/>
          </a:p>
        </p:txBody>
      </p:sp>
    </p:spTree>
    <p:extLst>
      <p:ext uri="{BB962C8B-B14F-4D97-AF65-F5344CB8AC3E}">
        <p14:creationId xmlns:p14="http://schemas.microsoft.com/office/powerpoint/2010/main" xmlns="" val="18025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9C1C0FC-465E-473E-8733-48C5C7DED456}" type="datetimeFigureOut">
              <a:rPr lang="tr-TR" smtClean="0"/>
              <a:pPr/>
              <a:t>10.02.2020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74E5B35-C2AC-46A5-B6FA-5C47A69D222D}" type="slidenum">
              <a:rPr lang="tr-TR" smtClean="0"/>
              <a:pPr/>
              <a:t>‹#›</a:t>
            </a:fld>
            <a:endParaRPr lang="tr-TR"/>
          </a:p>
        </p:txBody>
      </p:sp>
    </p:spTree>
    <p:extLst>
      <p:ext uri="{BB962C8B-B14F-4D97-AF65-F5344CB8AC3E}">
        <p14:creationId xmlns:p14="http://schemas.microsoft.com/office/powerpoint/2010/main" xmlns="" val="108159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9C1C0FC-465E-473E-8733-48C5C7DED456}"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4E5B35-C2AC-46A5-B6FA-5C47A69D222D}" type="slidenum">
              <a:rPr lang="tr-TR" smtClean="0"/>
              <a:pPr/>
              <a:t>‹#›</a:t>
            </a:fld>
            <a:endParaRPr lang="tr-TR"/>
          </a:p>
        </p:txBody>
      </p:sp>
    </p:spTree>
    <p:extLst>
      <p:ext uri="{BB962C8B-B14F-4D97-AF65-F5344CB8AC3E}">
        <p14:creationId xmlns:p14="http://schemas.microsoft.com/office/powerpoint/2010/main" xmlns="" val="871498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9C1C0FC-465E-473E-8733-48C5C7DED456}" type="datetimeFigureOut">
              <a:rPr lang="tr-TR" smtClean="0"/>
              <a:pPr/>
              <a:t>10.02.2020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74E5B35-C2AC-46A5-B6FA-5C47A69D222D}" type="slidenum">
              <a:rPr lang="tr-TR" smtClean="0"/>
              <a:pPr/>
              <a:t>‹#›</a:t>
            </a:fld>
            <a:endParaRPr lang="tr-TR"/>
          </a:p>
        </p:txBody>
      </p:sp>
    </p:spTree>
    <p:extLst>
      <p:ext uri="{BB962C8B-B14F-4D97-AF65-F5344CB8AC3E}">
        <p14:creationId xmlns:p14="http://schemas.microsoft.com/office/powerpoint/2010/main" xmlns="" val="2012701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9C1C0FC-465E-473E-8733-48C5C7DED456}" type="datetimeFigureOut">
              <a:rPr lang="tr-TR" smtClean="0"/>
              <a:pPr/>
              <a:t>10.02.2020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74E5B35-C2AC-46A5-B6FA-5C47A69D222D}" type="slidenum">
              <a:rPr lang="tr-TR" smtClean="0"/>
              <a:pPr/>
              <a:t>‹#›</a:t>
            </a:fld>
            <a:endParaRPr lang="tr-TR"/>
          </a:p>
        </p:txBody>
      </p:sp>
    </p:spTree>
    <p:extLst>
      <p:ext uri="{BB962C8B-B14F-4D97-AF65-F5344CB8AC3E}">
        <p14:creationId xmlns:p14="http://schemas.microsoft.com/office/powerpoint/2010/main" xmlns="" val="444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9C1C0FC-465E-473E-8733-48C5C7DED456}" type="datetimeFigureOut">
              <a:rPr lang="tr-TR" smtClean="0"/>
              <a:pPr/>
              <a:t>10.02.2020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74E5B35-C2AC-46A5-B6FA-5C47A69D222D}" type="slidenum">
              <a:rPr lang="tr-TR" smtClean="0"/>
              <a:pPr/>
              <a:t>‹#›</a:t>
            </a:fld>
            <a:endParaRPr lang="tr-TR"/>
          </a:p>
        </p:txBody>
      </p:sp>
    </p:spTree>
    <p:extLst>
      <p:ext uri="{BB962C8B-B14F-4D97-AF65-F5344CB8AC3E}">
        <p14:creationId xmlns:p14="http://schemas.microsoft.com/office/powerpoint/2010/main" xmlns="" val="27565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9C1C0FC-465E-473E-8733-48C5C7DED456}"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4E5B35-C2AC-46A5-B6FA-5C47A69D222D}" type="slidenum">
              <a:rPr lang="tr-TR" smtClean="0"/>
              <a:pPr/>
              <a:t>‹#›</a:t>
            </a:fld>
            <a:endParaRPr lang="tr-TR"/>
          </a:p>
        </p:txBody>
      </p:sp>
    </p:spTree>
    <p:extLst>
      <p:ext uri="{BB962C8B-B14F-4D97-AF65-F5344CB8AC3E}">
        <p14:creationId xmlns:p14="http://schemas.microsoft.com/office/powerpoint/2010/main" xmlns="" val="220848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9C1C0FC-465E-473E-8733-48C5C7DED456}" type="datetimeFigureOut">
              <a:rPr lang="tr-TR" smtClean="0"/>
              <a:pPr/>
              <a:t>10.02.2020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74E5B35-C2AC-46A5-B6FA-5C47A69D222D}" type="slidenum">
              <a:rPr lang="tr-TR" smtClean="0"/>
              <a:pPr/>
              <a:t>‹#›</a:t>
            </a:fld>
            <a:endParaRPr lang="tr-TR"/>
          </a:p>
        </p:txBody>
      </p:sp>
    </p:spTree>
    <p:extLst>
      <p:ext uri="{BB962C8B-B14F-4D97-AF65-F5344CB8AC3E}">
        <p14:creationId xmlns:p14="http://schemas.microsoft.com/office/powerpoint/2010/main" xmlns="" val="320663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1C0FC-465E-473E-8733-48C5C7DED456}" type="datetimeFigureOut">
              <a:rPr lang="tr-TR" smtClean="0"/>
              <a:pPr/>
              <a:t>10.02.2020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E5B35-C2AC-46A5-B6FA-5C47A69D222D}" type="slidenum">
              <a:rPr lang="tr-TR" smtClean="0"/>
              <a:pPr/>
              <a:t>‹#›</a:t>
            </a:fld>
            <a:endParaRPr lang="tr-TR"/>
          </a:p>
        </p:txBody>
      </p:sp>
    </p:spTree>
    <p:extLst>
      <p:ext uri="{BB962C8B-B14F-4D97-AF65-F5344CB8AC3E}">
        <p14:creationId xmlns:p14="http://schemas.microsoft.com/office/powerpoint/2010/main" xmlns="" val="3122292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8200" y="2766218"/>
            <a:ext cx="10515600" cy="1325563"/>
          </a:xfrm>
        </p:spPr>
        <p:txBody>
          <a:bodyPr/>
          <a:lstStyle/>
          <a:p>
            <a:pPr algn="ctr"/>
            <a:r>
              <a:rPr lang="tr-TR" b="1" dirty="0" smtClean="0"/>
              <a:t>Giysi Süsleme Teknikleri</a:t>
            </a:r>
            <a:endParaRPr lang="tr-TR" b="1" dirty="0"/>
          </a:p>
        </p:txBody>
      </p:sp>
    </p:spTree>
    <p:extLst>
      <p:ext uri="{BB962C8B-B14F-4D97-AF65-F5344CB8AC3E}">
        <p14:creationId xmlns:p14="http://schemas.microsoft.com/office/powerpoint/2010/main" xmlns="" val="223269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57387" y="985837"/>
            <a:ext cx="8277225" cy="4886325"/>
          </a:xfrm>
          <a:prstGeom prst="rect">
            <a:avLst/>
          </a:prstGeom>
        </p:spPr>
      </p:pic>
    </p:spTree>
    <p:extLst>
      <p:ext uri="{BB962C8B-B14F-4D97-AF65-F5344CB8AC3E}">
        <p14:creationId xmlns:p14="http://schemas.microsoft.com/office/powerpoint/2010/main" xmlns="" val="654690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smtClean="0"/>
              <a:t>Kaynakça </a:t>
            </a:r>
            <a:endParaRPr lang="tr-TR" b="1"/>
          </a:p>
        </p:txBody>
      </p:sp>
      <p:sp>
        <p:nvSpPr>
          <p:cNvPr id="3" name="İçerik Yer Tutucusu 2"/>
          <p:cNvSpPr>
            <a:spLocks noGrp="1"/>
          </p:cNvSpPr>
          <p:nvPr>
            <p:ph idx="1"/>
          </p:nvPr>
        </p:nvSpPr>
        <p:spPr/>
        <p:txBody>
          <a:bodyPr/>
          <a:lstStyle/>
          <a:p>
            <a:r>
              <a:rPr lang="tr-TR" dirty="0"/>
              <a:t>MEGEP, “Giyimde Süsleme”, Ankara, (2006)</a:t>
            </a:r>
          </a:p>
          <a:p>
            <a:endParaRPr lang="tr-TR" dirty="0"/>
          </a:p>
        </p:txBody>
      </p:sp>
    </p:spTree>
    <p:extLst>
      <p:ext uri="{BB962C8B-B14F-4D97-AF65-F5344CB8AC3E}">
        <p14:creationId xmlns:p14="http://schemas.microsoft.com/office/powerpoint/2010/main" xmlns="" val="4020356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Aplike</a:t>
            </a:r>
            <a:endParaRPr lang="tr-TR" b="1" dirty="0"/>
          </a:p>
        </p:txBody>
      </p:sp>
      <p:sp>
        <p:nvSpPr>
          <p:cNvPr id="3" name="İçerik Yer Tutucusu 2"/>
          <p:cNvSpPr>
            <a:spLocks noGrp="1"/>
          </p:cNvSpPr>
          <p:nvPr>
            <p:ph idx="1"/>
          </p:nvPr>
        </p:nvSpPr>
        <p:spPr/>
        <p:txBody>
          <a:bodyPr>
            <a:normAutofit fontScale="92500" lnSpcReduction="20000"/>
          </a:bodyPr>
          <a:lstStyle/>
          <a:p>
            <a:pPr marL="0" indent="0" algn="just">
              <a:lnSpc>
                <a:spcPct val="150000"/>
              </a:lnSpc>
              <a:buNone/>
            </a:pPr>
            <a:r>
              <a:rPr lang="tr-TR" dirty="0" smtClean="0"/>
              <a:t>         Düz veya desenli bir kumaştan kesilmiş motifleri veya parçayı, başka bir kumaşın üzerine kapama, yapıştırma, tatbik etmedir. Aplike için yünlü, pamuklu, iplikli, mat ve parlak, desenli kumaşlar, kürk ve deri kullanılabilir. Aplike yaparken dikkat edilecek en önemli nokta, giyimle aplike yapılacak parçanın düz ipliklerinin aynı olmasıdır. Aksi halde üste konan parçanın şekli bozulur. Aplikeyi giyime tuttururken makine dikişi, baskı dikişi, çeşitli nakış iğneleri, rişliyö, sarma, Paris puan vb. gibi dikişler kullanılır. Kadın, erkek, çocuk giyim süslemelerinde çok kullanılan bir işleme türüdür.</a:t>
            </a:r>
            <a:endParaRPr lang="tr-TR" dirty="0"/>
          </a:p>
        </p:txBody>
      </p:sp>
    </p:spTree>
    <p:extLst>
      <p:ext uri="{BB962C8B-B14F-4D97-AF65-F5344CB8AC3E}">
        <p14:creationId xmlns:p14="http://schemas.microsoft.com/office/powerpoint/2010/main" xmlns="" val="14621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01900" y="1556874"/>
            <a:ext cx="3037300" cy="3744250"/>
          </a:xfrm>
          <a:prstGeom prst="rect">
            <a:avLst/>
          </a:prstGeom>
        </p:spPr>
      </p:pic>
      <p:pic>
        <p:nvPicPr>
          <p:cNvPr id="3" name="Resim 2"/>
          <p:cNvPicPr>
            <a:picLocks noChangeAspect="1"/>
          </p:cNvPicPr>
          <p:nvPr/>
        </p:nvPicPr>
        <p:blipFill>
          <a:blip r:embed="rId3"/>
          <a:stretch>
            <a:fillRect/>
          </a:stretch>
        </p:blipFill>
        <p:spPr>
          <a:xfrm>
            <a:off x="6591301" y="1556875"/>
            <a:ext cx="3490378" cy="3744249"/>
          </a:xfrm>
          <a:prstGeom prst="rect">
            <a:avLst/>
          </a:prstGeom>
        </p:spPr>
      </p:pic>
    </p:spTree>
    <p:extLst>
      <p:ext uri="{BB962C8B-B14F-4D97-AF65-F5344CB8AC3E}">
        <p14:creationId xmlns:p14="http://schemas.microsoft.com/office/powerpoint/2010/main" xmlns="" val="3143162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14781" y="1529834"/>
            <a:ext cx="2589491" cy="369332"/>
          </a:xfrm>
          <a:prstGeom prst="rect">
            <a:avLst/>
          </a:prstGeom>
        </p:spPr>
        <p:txBody>
          <a:bodyPr wrap="none">
            <a:spAutoFit/>
          </a:bodyPr>
          <a:lstStyle/>
          <a:p>
            <a:r>
              <a:rPr lang="tr-TR" dirty="0" smtClean="0"/>
              <a:t>Makinada yapılmış aplike </a:t>
            </a:r>
            <a:endParaRPr lang="tr-TR" dirty="0"/>
          </a:p>
        </p:txBody>
      </p:sp>
      <p:sp>
        <p:nvSpPr>
          <p:cNvPr id="3" name="Dikdörtgen 2"/>
          <p:cNvSpPr/>
          <p:nvPr/>
        </p:nvSpPr>
        <p:spPr>
          <a:xfrm>
            <a:off x="7222898" y="1529834"/>
            <a:ext cx="2115003" cy="369332"/>
          </a:xfrm>
          <a:prstGeom prst="rect">
            <a:avLst/>
          </a:prstGeom>
        </p:spPr>
        <p:txBody>
          <a:bodyPr wrap="square">
            <a:spAutoFit/>
          </a:bodyPr>
          <a:lstStyle/>
          <a:p>
            <a:r>
              <a:rPr lang="tr-TR" dirty="0" smtClean="0"/>
              <a:t> Elde yapılmış aplike </a:t>
            </a:r>
            <a:endParaRPr lang="tr-TR" dirty="0"/>
          </a:p>
        </p:txBody>
      </p:sp>
      <p:pic>
        <p:nvPicPr>
          <p:cNvPr id="4" name="Resim 3"/>
          <p:cNvPicPr>
            <a:picLocks noChangeAspect="1"/>
          </p:cNvPicPr>
          <p:nvPr/>
        </p:nvPicPr>
        <p:blipFill>
          <a:blip r:embed="rId2"/>
          <a:stretch>
            <a:fillRect/>
          </a:stretch>
        </p:blipFill>
        <p:spPr>
          <a:xfrm>
            <a:off x="2314780" y="2757800"/>
            <a:ext cx="2384220" cy="2690500"/>
          </a:xfrm>
          <a:prstGeom prst="rect">
            <a:avLst/>
          </a:prstGeom>
        </p:spPr>
      </p:pic>
      <p:pic>
        <p:nvPicPr>
          <p:cNvPr id="5" name="Resim 4"/>
          <p:cNvPicPr>
            <a:picLocks noChangeAspect="1"/>
          </p:cNvPicPr>
          <p:nvPr/>
        </p:nvPicPr>
        <p:blipFill>
          <a:blip r:embed="rId3"/>
          <a:stretch>
            <a:fillRect/>
          </a:stretch>
        </p:blipFill>
        <p:spPr>
          <a:xfrm>
            <a:off x="7222898" y="2757800"/>
            <a:ext cx="2365602" cy="2690500"/>
          </a:xfrm>
          <a:prstGeom prst="rect">
            <a:avLst/>
          </a:prstGeom>
        </p:spPr>
      </p:pic>
    </p:spTree>
    <p:extLst>
      <p:ext uri="{BB962C8B-B14F-4D97-AF65-F5344CB8AC3E}">
        <p14:creationId xmlns:p14="http://schemas.microsoft.com/office/powerpoint/2010/main" xmlns="" val="267261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half" idx="1"/>
          </p:nvPr>
        </p:nvSpPr>
        <p:spPr/>
        <p:txBody>
          <a:bodyPr/>
          <a:lstStyle/>
          <a:p>
            <a:r>
              <a:rPr lang="tr-TR" dirty="0" smtClean="0"/>
              <a:t>Aplike yapacağınız deseni tespit ediniz. Çalışma yerini ve araç gereçleri hazırlayınız.</a:t>
            </a:r>
            <a:endParaRPr lang="tr-TR" dirty="0"/>
          </a:p>
        </p:txBody>
      </p:sp>
      <p:sp>
        <p:nvSpPr>
          <p:cNvPr id="4" name="İçerik Yer Tutucusu 3"/>
          <p:cNvSpPr>
            <a:spLocks noGrp="1"/>
          </p:cNvSpPr>
          <p:nvPr>
            <p:ph sz="half" idx="2"/>
          </p:nvPr>
        </p:nvSpPr>
        <p:spPr/>
        <p:txBody>
          <a:bodyPr/>
          <a:lstStyle/>
          <a:p>
            <a:endParaRPr lang="tr-TR"/>
          </a:p>
        </p:txBody>
      </p:sp>
    </p:spTree>
    <p:extLst>
      <p:ext uri="{BB962C8B-B14F-4D97-AF65-F5344CB8AC3E}">
        <p14:creationId xmlns:p14="http://schemas.microsoft.com/office/powerpoint/2010/main" xmlns="" val="303387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Aplike </a:t>
            </a:r>
            <a:endParaRPr lang="tr-TR" b="1" dirty="0"/>
          </a:p>
        </p:txBody>
      </p:sp>
      <p:pic>
        <p:nvPicPr>
          <p:cNvPr id="5" name="İçerik Yer Tutucusu 4"/>
          <p:cNvPicPr>
            <a:picLocks noGrp="1" noChangeAspect="1"/>
          </p:cNvPicPr>
          <p:nvPr>
            <p:ph idx="1"/>
          </p:nvPr>
        </p:nvPicPr>
        <p:blipFill>
          <a:blip r:embed="rId2"/>
          <a:stretch>
            <a:fillRect/>
          </a:stretch>
        </p:blipFill>
        <p:spPr>
          <a:xfrm>
            <a:off x="6794500" y="1903094"/>
            <a:ext cx="3759200" cy="3075306"/>
          </a:xfrm>
          <a:prstGeom prst="rect">
            <a:avLst/>
          </a:prstGeom>
        </p:spPr>
      </p:pic>
      <p:sp>
        <p:nvSpPr>
          <p:cNvPr id="4" name="Metin Yer Tutucusu 3"/>
          <p:cNvSpPr>
            <a:spLocks noGrp="1"/>
          </p:cNvSpPr>
          <p:nvPr>
            <p:ph type="body" sz="half" idx="2"/>
          </p:nvPr>
        </p:nvSpPr>
        <p:spPr/>
        <p:txBody>
          <a:bodyPr/>
          <a:lstStyle/>
          <a:p>
            <a:pPr marL="514350" indent="-514350" algn="just">
              <a:buFont typeface="+mj-lt"/>
              <a:buAutoNum type="arabicPeriod"/>
            </a:pPr>
            <a:endParaRPr lang="tr-TR" sz="2800" dirty="0" smtClean="0"/>
          </a:p>
          <a:p>
            <a:pPr marL="514350" indent="-514350" algn="just">
              <a:buFont typeface="+mj-lt"/>
              <a:buAutoNum type="arabicPeriod"/>
            </a:pPr>
            <a:r>
              <a:rPr lang="tr-TR" sz="2800" dirty="0" smtClean="0"/>
              <a:t>Aplike yapacağınız deseni tespit ediniz. Çalışma yerini ve araç gereçleri hazırlayınız</a:t>
            </a:r>
            <a:r>
              <a:rPr lang="tr-TR" dirty="0" smtClean="0"/>
              <a:t>.</a:t>
            </a:r>
            <a:endParaRPr lang="tr-TR" dirty="0"/>
          </a:p>
        </p:txBody>
      </p:sp>
    </p:spTree>
    <p:extLst>
      <p:ext uri="{BB962C8B-B14F-4D97-AF65-F5344CB8AC3E}">
        <p14:creationId xmlns:p14="http://schemas.microsoft.com/office/powerpoint/2010/main" xmlns="" val="67379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Aplike </a:t>
            </a:r>
            <a:endParaRPr lang="tr-TR" b="1" dirty="0"/>
          </a:p>
        </p:txBody>
      </p:sp>
      <p:pic>
        <p:nvPicPr>
          <p:cNvPr id="5" name="İçerik Yer Tutucusu 4"/>
          <p:cNvPicPr>
            <a:picLocks noGrp="1" noChangeAspect="1"/>
          </p:cNvPicPr>
          <p:nvPr>
            <p:ph idx="1"/>
          </p:nvPr>
        </p:nvPicPr>
        <p:blipFill>
          <a:blip r:embed="rId2"/>
          <a:stretch>
            <a:fillRect/>
          </a:stretch>
        </p:blipFill>
        <p:spPr>
          <a:xfrm>
            <a:off x="6896100" y="2057400"/>
            <a:ext cx="4394200" cy="3441700"/>
          </a:xfrm>
          <a:prstGeom prst="rect">
            <a:avLst/>
          </a:prstGeom>
        </p:spPr>
      </p:pic>
      <p:sp>
        <p:nvSpPr>
          <p:cNvPr id="4" name="Metin Yer Tutucusu 3"/>
          <p:cNvSpPr>
            <a:spLocks noGrp="1"/>
          </p:cNvSpPr>
          <p:nvPr>
            <p:ph type="body" sz="half" idx="2"/>
          </p:nvPr>
        </p:nvSpPr>
        <p:spPr/>
        <p:txBody>
          <a:bodyPr>
            <a:normAutofit/>
          </a:bodyPr>
          <a:lstStyle/>
          <a:p>
            <a:pPr marL="342900" indent="-342900">
              <a:buFont typeface="+mj-lt"/>
              <a:buAutoNum type="arabicPeriod" startAt="2"/>
            </a:pPr>
            <a:r>
              <a:rPr lang="tr-TR" sz="2800" dirty="0" smtClean="0"/>
              <a:t>Seçmiş olduğunuz deseni, kumaşa geçiriniz.</a:t>
            </a:r>
          </a:p>
          <a:p>
            <a:pPr marL="342900" indent="-342900">
              <a:buFont typeface="+mj-lt"/>
              <a:buAutoNum type="arabicPeriod" startAt="2"/>
            </a:pPr>
            <a:r>
              <a:rPr lang="tr-TR" sz="2800" dirty="0" smtClean="0"/>
              <a:t>Desenleri geçirdiğiniz kumaşların arkasına, tela yapıştırınız. </a:t>
            </a:r>
          </a:p>
          <a:p>
            <a:pPr marL="342900" indent="-342900">
              <a:buFont typeface="+mj-lt"/>
              <a:buAutoNum type="arabicPeriod" startAt="2"/>
            </a:pPr>
            <a:r>
              <a:rPr lang="tr-TR" sz="2800" dirty="0" smtClean="0"/>
              <a:t>Deseni geçirdiğiniz kumaş arkasına, elyaf yerleştiriniz. </a:t>
            </a:r>
            <a:endParaRPr lang="tr-TR" sz="2800" dirty="0"/>
          </a:p>
        </p:txBody>
      </p:sp>
    </p:spTree>
    <p:extLst>
      <p:ext uri="{BB962C8B-B14F-4D97-AF65-F5344CB8AC3E}">
        <p14:creationId xmlns:p14="http://schemas.microsoft.com/office/powerpoint/2010/main" xmlns="" val="2044497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Aplike </a:t>
            </a:r>
            <a:endParaRPr lang="tr-TR" b="1" dirty="0"/>
          </a:p>
        </p:txBody>
      </p:sp>
      <p:pic>
        <p:nvPicPr>
          <p:cNvPr id="5" name="İçerik Yer Tutucusu 4"/>
          <p:cNvPicPr>
            <a:picLocks noGrp="1" noChangeAspect="1"/>
          </p:cNvPicPr>
          <p:nvPr>
            <p:ph idx="1"/>
          </p:nvPr>
        </p:nvPicPr>
        <p:blipFill>
          <a:blip r:embed="rId2"/>
          <a:stretch>
            <a:fillRect/>
          </a:stretch>
        </p:blipFill>
        <p:spPr>
          <a:xfrm>
            <a:off x="6371791" y="1715294"/>
            <a:ext cx="2626594" cy="2247900"/>
          </a:xfrm>
          <a:prstGeom prst="rect">
            <a:avLst/>
          </a:prstGeom>
        </p:spPr>
      </p:pic>
      <p:sp>
        <p:nvSpPr>
          <p:cNvPr id="4" name="Metin Yer Tutucusu 3"/>
          <p:cNvSpPr>
            <a:spLocks noGrp="1"/>
          </p:cNvSpPr>
          <p:nvPr>
            <p:ph type="body" sz="half" idx="2"/>
          </p:nvPr>
        </p:nvSpPr>
        <p:spPr/>
        <p:txBody>
          <a:bodyPr>
            <a:normAutofit/>
          </a:bodyPr>
          <a:lstStyle/>
          <a:p>
            <a:pPr marL="342900" indent="-342900">
              <a:buFont typeface="+mj-lt"/>
              <a:buAutoNum type="arabicPeriod" startAt="5"/>
            </a:pPr>
            <a:r>
              <a:rPr lang="tr-TR" sz="2400" dirty="0" smtClean="0"/>
              <a:t>Tela yapıştırılmış kumaşları, aplike yapılacak kumaş üzerine teyelleyerek tutturunuz.  </a:t>
            </a:r>
          </a:p>
          <a:p>
            <a:pPr marL="342900" indent="-342900">
              <a:buFont typeface="+mj-lt"/>
              <a:buAutoNum type="arabicPeriod" startAt="5"/>
            </a:pPr>
            <a:r>
              <a:rPr lang="tr-TR" sz="2400" dirty="0" smtClean="0"/>
              <a:t>Desen çizgileri üzerinden makine çekiniz.</a:t>
            </a:r>
          </a:p>
          <a:p>
            <a:pPr marL="342900" indent="-342900">
              <a:buFont typeface="+mj-lt"/>
              <a:buAutoNum type="arabicPeriod" startAt="5"/>
            </a:pPr>
            <a:r>
              <a:rPr lang="tr-TR" sz="2400" dirty="0" smtClean="0"/>
              <a:t>Makine çekilmiş deseni, etrafından dikkatlice kesiniz. </a:t>
            </a:r>
            <a:endParaRPr lang="tr-TR" sz="2400" dirty="0"/>
          </a:p>
        </p:txBody>
      </p:sp>
      <p:pic>
        <p:nvPicPr>
          <p:cNvPr id="6" name="Resim 5"/>
          <p:cNvPicPr>
            <a:picLocks noChangeAspect="1"/>
          </p:cNvPicPr>
          <p:nvPr/>
        </p:nvPicPr>
        <p:blipFill>
          <a:blip r:embed="rId3"/>
          <a:stretch>
            <a:fillRect/>
          </a:stretch>
        </p:blipFill>
        <p:spPr>
          <a:xfrm>
            <a:off x="9212054" y="1715295"/>
            <a:ext cx="2710125" cy="2247899"/>
          </a:xfrm>
          <a:prstGeom prst="rect">
            <a:avLst/>
          </a:prstGeom>
        </p:spPr>
      </p:pic>
      <p:pic>
        <p:nvPicPr>
          <p:cNvPr id="7" name="Resim 6"/>
          <p:cNvPicPr>
            <a:picLocks noChangeAspect="1"/>
          </p:cNvPicPr>
          <p:nvPr/>
        </p:nvPicPr>
        <p:blipFill>
          <a:blip r:embed="rId4"/>
          <a:stretch>
            <a:fillRect/>
          </a:stretch>
        </p:blipFill>
        <p:spPr>
          <a:xfrm>
            <a:off x="7429499" y="4133250"/>
            <a:ext cx="3565109" cy="2000850"/>
          </a:xfrm>
          <a:prstGeom prst="rect">
            <a:avLst/>
          </a:prstGeom>
        </p:spPr>
      </p:pic>
    </p:spTree>
    <p:extLst>
      <p:ext uri="{BB962C8B-B14F-4D97-AF65-F5344CB8AC3E}">
        <p14:creationId xmlns:p14="http://schemas.microsoft.com/office/powerpoint/2010/main" xmlns="" val="2592631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Aplike</a:t>
            </a:r>
            <a:r>
              <a:rPr lang="tr-TR" dirty="0" smtClean="0"/>
              <a:t> </a:t>
            </a:r>
            <a:endParaRPr lang="tr-TR" dirty="0"/>
          </a:p>
        </p:txBody>
      </p:sp>
      <p:pic>
        <p:nvPicPr>
          <p:cNvPr id="5" name="İçerik Yer Tutucusu 4"/>
          <p:cNvPicPr>
            <a:picLocks noGrp="1" noChangeAspect="1"/>
          </p:cNvPicPr>
          <p:nvPr>
            <p:ph idx="1"/>
          </p:nvPr>
        </p:nvPicPr>
        <p:blipFill>
          <a:blip r:embed="rId2"/>
          <a:stretch>
            <a:fillRect/>
          </a:stretch>
        </p:blipFill>
        <p:spPr>
          <a:xfrm>
            <a:off x="7035800" y="1683536"/>
            <a:ext cx="3186425" cy="1745463"/>
          </a:xfrm>
          <a:prstGeom prst="rect">
            <a:avLst/>
          </a:prstGeom>
        </p:spPr>
      </p:pic>
      <p:sp>
        <p:nvSpPr>
          <p:cNvPr id="4" name="Metin Yer Tutucusu 3"/>
          <p:cNvSpPr>
            <a:spLocks noGrp="1"/>
          </p:cNvSpPr>
          <p:nvPr>
            <p:ph type="body" sz="half" idx="2"/>
          </p:nvPr>
        </p:nvSpPr>
        <p:spPr/>
        <p:txBody>
          <a:bodyPr>
            <a:normAutofit/>
          </a:bodyPr>
          <a:lstStyle/>
          <a:p>
            <a:pPr marL="342900" indent="-342900">
              <a:buFont typeface="+mj-lt"/>
              <a:buAutoNum type="arabicPeriod" startAt="8"/>
            </a:pPr>
            <a:r>
              <a:rPr lang="tr-TR" sz="2800" dirty="0" smtClean="0"/>
              <a:t>Makine ayarını zikzak konumuna getiriniz. </a:t>
            </a:r>
          </a:p>
          <a:p>
            <a:pPr marL="342900" indent="-342900">
              <a:buFont typeface="+mj-lt"/>
              <a:buAutoNum type="arabicPeriod" startAt="8"/>
            </a:pPr>
            <a:r>
              <a:rPr lang="tr-TR" sz="2800" dirty="0" smtClean="0"/>
              <a:t>Desen çevresini bu defada zikzak ayarda sarınız. </a:t>
            </a:r>
            <a:endParaRPr lang="tr-TR" sz="2800" dirty="0"/>
          </a:p>
        </p:txBody>
      </p:sp>
      <p:pic>
        <p:nvPicPr>
          <p:cNvPr id="6" name="Resim 5"/>
          <p:cNvPicPr>
            <a:picLocks noChangeAspect="1"/>
          </p:cNvPicPr>
          <p:nvPr/>
        </p:nvPicPr>
        <p:blipFill>
          <a:blip r:embed="rId3"/>
          <a:stretch>
            <a:fillRect/>
          </a:stretch>
        </p:blipFill>
        <p:spPr>
          <a:xfrm>
            <a:off x="7035800" y="3619500"/>
            <a:ext cx="3186425" cy="1729350"/>
          </a:xfrm>
          <a:prstGeom prst="rect">
            <a:avLst/>
          </a:prstGeom>
        </p:spPr>
      </p:pic>
    </p:spTree>
    <p:extLst>
      <p:ext uri="{BB962C8B-B14F-4D97-AF65-F5344CB8AC3E}">
        <p14:creationId xmlns:p14="http://schemas.microsoft.com/office/powerpoint/2010/main" xmlns="" val="130132640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220</Words>
  <Application>Microsoft Office PowerPoint</Application>
  <PresentationFormat>Özel</PresentationFormat>
  <Paragraphs>22</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Office Teması</vt:lpstr>
      <vt:lpstr>Giysi Süsleme Teknikleri</vt:lpstr>
      <vt:lpstr>Aplike</vt:lpstr>
      <vt:lpstr>Slayt 3</vt:lpstr>
      <vt:lpstr>Slayt 4</vt:lpstr>
      <vt:lpstr>Slayt 5</vt:lpstr>
      <vt:lpstr>Aplike </vt:lpstr>
      <vt:lpstr>Aplike </vt:lpstr>
      <vt:lpstr>Aplike </vt:lpstr>
      <vt:lpstr>Aplike </vt:lpstr>
      <vt:lpstr>Slayt 10</vt:lpstr>
      <vt:lpstr>Kaynakça </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Giysi Süsleme Teknikleri</dc:title>
  <dc:creator>mehtap uğur</dc:creator>
  <cp:lastModifiedBy>zekiye</cp:lastModifiedBy>
  <cp:revision>6</cp:revision>
  <dcterms:created xsi:type="dcterms:W3CDTF">2020-01-31T15:00:54Z</dcterms:created>
  <dcterms:modified xsi:type="dcterms:W3CDTF">2020-02-10T13:24:07Z</dcterms:modified>
</cp:coreProperties>
</file>