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0" r:id="rId2"/>
    <p:sldId id="291" r:id="rId3"/>
    <p:sldId id="299" r:id="rId4"/>
    <p:sldId id="298" r:id="rId5"/>
    <p:sldId id="297" r:id="rId6"/>
    <p:sldId id="296" r:id="rId7"/>
    <p:sldId id="295" r:id="rId8"/>
    <p:sldId id="294" r:id="rId9"/>
    <p:sldId id="292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kabet.gov.tr/default.aspx?nsw=pZ+LivBm9kHA/os13uU+bA==-H7deC+LxBI8" TargetMode="External"/><Relationship Id="rId3" Type="http://schemas.openxmlformats.org/officeDocument/2006/relationships/hyperlink" Target="http://kutuphane.ito.org.tr/yordambt/yordam.php" TargetMode="External"/><Relationship Id="rId7" Type="http://schemas.openxmlformats.org/officeDocument/2006/relationships/hyperlink" Target="http://www.musiad.org.tr/tr-tr/musiad-kitapligi/arastirma-raporlari--" TargetMode="External"/><Relationship Id="rId2" Type="http://schemas.openxmlformats.org/officeDocument/2006/relationships/hyperlink" Target="http://www.ibp.gov.tr/pg/section-pg-sektor.cf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obb.org.tr/TurkiyeSektorMeclisleri/Sayfalar/SektorRaporlari.html" TargetMode="External"/><Relationship Id="rId5" Type="http://schemas.openxmlformats.org/officeDocument/2006/relationships/hyperlink" Target="http://www.kobi.org.tr/index.php/bilgibankasi/sektoer-raporlar" TargetMode="External"/><Relationship Id="rId4" Type="http://schemas.openxmlformats.org/officeDocument/2006/relationships/hyperlink" Target="http://www.izto.org.tr/e-oda/ar-ge-bulten/onceki-raporlarimiz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715785" y="1257602"/>
            <a:ext cx="1034607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Sektör Raporları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http://www.ibp.gov.tr/pg/section-pg-sektor.cfm</a:t>
            </a: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(Ekonomi Bakanlığı İhracat Bilgi Platformu Sektör Araştırmaları, Kayıtlı Kullanıcı Olmak Gerekmektedir.)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http://www.tcp.gov.tr/english/sectors/index.cfm (Ekonomi Bakanlığı İhracat Bilgi Platformu İngilizce Sektör Araştırmaları)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http://www.iso.org.tr/yayinlarimiz/  (İstanbul Sanayi Odası Sektör Raporları)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http://kutuphane.ito.org.tr/yordambt/yordam.php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(İstanbul Ticaret Odası)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http://www.izto.org.tr/e-oda/ar-ge-bulten/onceki-raporlarimiz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(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zmir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Ticaret Odası Raporları)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http://www.kobi.org.tr/index.php/bilgibankasi/sektoer-raporlar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(TOBB- Kobi Bilgi Sitesi)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http://www.tobb.org.tr/TurkiyeSektorMeclisleri/Sayfalar/SektorRaporlari.html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(TOBB Sektör Raporları)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http://www.musiad.org.tr/tr-tr/musiad-kitapligi/arastirma-raporlari--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(MUSİAD Sektör Raporları)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tr-TR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http://www.rekabet.gov.tr/default.aspx?nsw=pZ+LivBm9kHA/os13uU+bA==-H7deC+LxBI8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  (Rekabet Kurumu Sektör Raporları)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4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603" y="1552906"/>
            <a:ext cx="5762602" cy="514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9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328" y="1709464"/>
            <a:ext cx="5762602" cy="473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6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892" y="1901105"/>
            <a:ext cx="5762602" cy="389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3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2352359"/>
            <a:ext cx="6096000" cy="21532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48484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Pazarlama araştırmalarının sınıflandırılması ve türleri 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Tüketici araştırması 2) Ürün araştırması 3) Dağıtım kanalları ve dağıtım giderleri araştırması 4) Reklam araştırması 5) Satış araştırması 6) Fiyatlama araştırması 7) Pazar analizi 8) Güdü araştırması 9) Ambalaj araştırması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0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95237" y="1160449"/>
            <a:ext cx="10417994" cy="5129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Pazarlama araştırmalarında örnekleme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1)Örnekleme amacının saptanması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2)Ana kütlenin saptanması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3)Örneğin seçileceği ana kütle çevresinin belirlenmesi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4)Örnek büyüklüğünün belirlenmesi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5)Örnekleme yöntemi seçimi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6)Örneğin seçimi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7)Örnek verilerden ana kütle özelliklerinin tahmini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Tesadüfi örnekleme yöntemleri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Tesadüfi Örnekleme Yöntemi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Zümrelere Göre Örnekleme Yöntemi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Zümrelere göre örneklemede izlenecek basamaklar şunlardır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1)Zümrelere ayırmada kullanılacak özelliklerin saptanması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Zümrelere ayırma, ya tek değişkene (örneğin, işletmenin satış tutarına) ya da bileşik bir değişkene (örneğin, coğrafik bölge içinde satış tutarına) göre yapılır.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Zümre sayısının saptanması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Ana kütle parametresini en iyi şekilde tahmin etmek için ana kütle mümkün olduğu kadar çok homojen gruplara ayrılır.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Zümrelerdeki örnek büyüklüğünün belirlenmesi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Örneğe girecek birimlerin zümreler arasında paylaştırılmasında orantılı paylaştırma ve orantısız paylaştırma şeklinde iki yol izlenir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Kümelere Göre Örnekleme:</a:t>
            </a: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4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78131" y="1384511"/>
            <a:ext cx="8438508" cy="496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4)Alanlara Göre Örnekleme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Tesadüfi olmayan örnekleme yöntemleri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Kolay Yoldan Örnekleme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Kararsal </a:t>
            </a:r>
            <a:r>
              <a:rPr lang="tr-T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Örnekleme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tr-T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Kontenjan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Örneklemesi (Kota Örneklemesi):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1)Denetim özelliklerinin seçimi ve ana kütlenin bu özellikleri kapsayan kısımlarının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Örneğin hücreler arasında paylaştırılması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Örneğe girecek birimlerin seçimi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Verilerin toplanmasında kullanılacak yöntemlerin seçimi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Anket yöntemi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1)Kişisel Görüşme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2)Telefon Anketi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9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smtClean="0"/>
              <a:t>PAZARLAMA ARAŞTIRMASI</a:t>
            </a:r>
            <a:r>
              <a:rPr lang="tr-TR" sz="2800" smtClean="0"/>
              <a:t/>
            </a:r>
            <a:br>
              <a:rPr lang="tr-TR" sz="2800" smtClean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719227" y="3492714"/>
            <a:ext cx="6096000" cy="240001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 Türleri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Açık Sorular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Yöneltmeli Sorular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Çoktan Seçmeli Sorular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Derecelemeli Sorular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İki Cevaplı Sorular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625" y="1386956"/>
            <a:ext cx="5762602" cy="227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4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32242" y="1397727"/>
            <a:ext cx="6096000" cy="51927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Gözlem yöntemi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Direkt Gözlem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Odimetre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Gizlenmiş Göz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Psiko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-Galvanometre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Deney yönetimi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Projeksiyon yöntemi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Kelime Çağrışım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Cümle Tamamlama Testi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Resim Yorumla Testi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Temek Algılama Testi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Olay </a:t>
            </a:r>
            <a:r>
              <a:rPr lang="tr-T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Tamamlama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 Oynama Testi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9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PAZARLAMA ARAŞTIRMASI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151" y="1359453"/>
            <a:ext cx="5762602" cy="514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9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494</TotalTime>
  <Words>160</Words>
  <Application>Microsoft Office PowerPoint</Application>
  <PresentationFormat>Geniş ekran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Tw Cen MT</vt:lpstr>
      <vt:lpstr>Devre</vt:lpstr>
      <vt:lpstr>PAZARLAMA ARAŞTIRMASI </vt:lpstr>
      <vt:lpstr>PAZARLAMA ARAŞTIRMASI </vt:lpstr>
      <vt:lpstr>PAZARLAMA ARAŞTIRMASI </vt:lpstr>
      <vt:lpstr>PAZARLAMA ARAŞTIRMASI </vt:lpstr>
      <vt:lpstr>PAZARLAMA ARAŞTIRMASI </vt:lpstr>
      <vt:lpstr>PAZARLAMA ARAŞTIRMASI </vt:lpstr>
      <vt:lpstr>PAZARLAMA ARAŞTIRMASI </vt:lpstr>
      <vt:lpstr>PAZARLAMA ARAŞTIRMASI </vt:lpstr>
      <vt:lpstr>PAZARLAMA ARAŞTIRMASI </vt:lpstr>
      <vt:lpstr>PAZARLAMA ARAŞTIRMASI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154</cp:revision>
  <dcterms:created xsi:type="dcterms:W3CDTF">2018-11-16T06:39:51Z</dcterms:created>
  <dcterms:modified xsi:type="dcterms:W3CDTF">2018-11-23T10:17:04Z</dcterms:modified>
</cp:coreProperties>
</file>