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89" r:id="rId3"/>
  </p:sldMasterIdLst>
  <p:notesMasterIdLst>
    <p:notesMasterId r:id="rId14"/>
  </p:notesMasterIdLst>
  <p:handoutMasterIdLst>
    <p:handoutMasterId r:id="rId15"/>
  </p:handoutMasterIdLst>
  <p:sldIdLst>
    <p:sldId id="668" r:id="rId4"/>
    <p:sldId id="729" r:id="rId5"/>
    <p:sldId id="730" r:id="rId6"/>
    <p:sldId id="764" r:id="rId7"/>
    <p:sldId id="766" r:id="rId8"/>
    <p:sldId id="765" r:id="rId9"/>
    <p:sldId id="767" r:id="rId10"/>
    <p:sldId id="768" r:id="rId11"/>
    <p:sldId id="769" r:id="rId12"/>
    <p:sldId id="770" r:id="rId13"/>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userDrawn="1">
          <p15:clr>
            <a:srgbClr val="A4A3A4"/>
          </p15:clr>
        </p15:guide>
        <p15:guide id="2" pos="2857" userDrawn="1">
          <p15:clr>
            <a:srgbClr val="A4A3A4"/>
          </p15:clr>
        </p15:guide>
      </p15:sldGuideLst>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3FAE"/>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173" autoAdjust="0"/>
    <p:restoredTop sz="94660"/>
  </p:normalViewPr>
  <p:slideViewPr>
    <p:cSldViewPr snapToGrid="0">
      <p:cViewPr>
        <p:scale>
          <a:sx n="66" d="100"/>
          <a:sy n="66" d="100"/>
        </p:scale>
        <p:origin x="-1560" y="-72"/>
      </p:cViewPr>
      <p:guideLst>
        <p:guide orient="horz" pos="2160"/>
        <p:guide pos="2857"/>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p:cViewPr varScale="1">
        <p:scale>
          <a:sx n="64" d="100"/>
          <a:sy n="64" d="100"/>
        </p:scale>
        <p:origin x="3390"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handoutMaster" Target="handoutMasters/handoutMaster1.xml"/><Relationship Id="rId10" Type="http://schemas.openxmlformats.org/officeDocument/2006/relationships/slide" Target="slides/slide7.xml"/><Relationship Id="rId19"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4DEB3403-51FA-4010-975A-92E4C2B0B2A1}" type="datetimeFigureOut">
              <a:rPr lang="tr-TR" smtClean="0"/>
              <a:t>30.03.2020</a:t>
            </a:fld>
            <a:endParaRPr lang="tr-TR"/>
          </a:p>
        </p:txBody>
      </p:sp>
      <p:sp>
        <p:nvSpPr>
          <p:cNvPr id="4" name="Altbilgi Yer Tutucusu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A025271F-2A3F-44CE-9661-3F380E12CB38}" type="slidenum">
              <a:rPr lang="tr-TR" smtClean="0"/>
              <a:t>‹#›</a:t>
            </a:fld>
            <a:endParaRPr lang="tr-TR"/>
          </a:p>
        </p:txBody>
      </p:sp>
    </p:spTree>
    <p:extLst>
      <p:ext uri="{BB962C8B-B14F-4D97-AF65-F5344CB8AC3E}">
        <p14:creationId xmlns:p14="http://schemas.microsoft.com/office/powerpoint/2010/main" val="1752078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3/30/2020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762000" y="3200400"/>
            <a:ext cx="7543800" cy="1524000"/>
          </a:xfrm>
        </p:spPr>
        <p:txBody>
          <a:bodyPr>
            <a:noAutofit/>
          </a:bodyPr>
          <a:lstStyle>
            <a:lvl1pP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10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3/30/2020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3/30/2020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3/30/2020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762000" y="3200400"/>
            <a:ext cx="7543800" cy="1524000"/>
          </a:xfrm>
        </p:spPr>
        <p:txBody>
          <a:bodyPr>
            <a:noAutofit/>
          </a:bodyPr>
          <a:lstStyle>
            <a:lvl1pP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10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3/30/2020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324808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3/30/2020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762000" y="3276600"/>
            <a:ext cx="7543800" cy="1676400"/>
          </a:xfrm>
        </p:spPr>
        <p:txBody>
          <a:bodyPr anchor="b" anchorCtr="0"/>
          <a:lstStyle>
            <a:lvl1pPr algn="l">
              <a:defRPr sz="405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1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3/30/2020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6198684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3/30/2020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3/30/2020</a:t>
            </a:fld>
            <a:endParaRPr lang="tr-TR"/>
          </a:p>
        </p:txBody>
      </p:sp>
      <p:sp>
        <p:nvSpPr>
          <p:cNvPr id="8" name="Footer Placeholder 7"/>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3/30/2020</a:t>
            </a:fld>
            <a:endParaRPr lang="tr-TR"/>
          </a:p>
        </p:txBody>
      </p:sp>
      <p:sp>
        <p:nvSpPr>
          <p:cNvPr id="4" name="Footer Placeholder 3"/>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3/30/2020</a:t>
            </a:fld>
            <a:endParaRPr lang="tr-TR"/>
          </a:p>
        </p:txBody>
      </p:sp>
      <p:sp>
        <p:nvSpPr>
          <p:cNvPr id="3" name="Footer Placeholder 2"/>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405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1800"/>
            </a:lvl1pPr>
            <a:lvl2pPr>
              <a:defRPr sz="1650"/>
            </a:lvl2pPr>
            <a:lvl3pPr>
              <a:defRPr sz="1500"/>
            </a:lvl3pPr>
            <a:lvl4pPr>
              <a:defRPr sz="1350"/>
            </a:lvl4pPr>
            <a:lvl5pPr>
              <a:defRPr sz="135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1575">
                <a:solidFill>
                  <a:schemeClr val="tx2"/>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3/30/2020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050348" y="213719"/>
            <a:ext cx="6781800" cy="1600200"/>
          </a:xfrm>
        </p:spPr>
        <p:txBody>
          <a:bodyPr>
            <a:normAutofit/>
          </a:bodyPr>
          <a:lstStyle>
            <a:lvl1pPr algn="ctr">
              <a:defRPr lang="tr-TR" sz="1800" b="1" kern="1200" dirty="0" smtClean="0">
                <a:solidFill>
                  <a:schemeClr val="tx1">
                    <a:lumMod val="95000"/>
                    <a:lumOff val="5000"/>
                  </a:schemeClr>
                </a:solidFill>
                <a:latin typeface="+mn-lt"/>
                <a:ea typeface="+mn-ea"/>
                <a:cs typeface="+mn-cs"/>
              </a:defRPr>
            </a:lvl1pPr>
          </a:lstStyle>
          <a:p>
            <a:r>
              <a:rPr lang="tr-TR" dirty="0" smtClean="0"/>
              <a:t>Asıl başlık stili için tıklatın</a:t>
            </a:r>
            <a:endParaRPr lang="en-US" dirty="0"/>
          </a:p>
        </p:txBody>
      </p:sp>
      <p:sp>
        <p:nvSpPr>
          <p:cNvPr id="3" name="Content Placeholder 2"/>
          <p:cNvSpPr>
            <a:spLocks noGrp="1"/>
          </p:cNvSpPr>
          <p:nvPr>
            <p:ph idx="1"/>
          </p:nvPr>
        </p:nvSpPr>
        <p:spPr>
          <a:xfrm>
            <a:off x="838200" y="2003703"/>
            <a:ext cx="7543800" cy="3886200"/>
          </a:xfrm>
        </p:spPr>
        <p:txBody>
          <a:bodyPr/>
          <a:lstStyle>
            <a:lvl1pPr marL="205740" indent="-205740">
              <a:buClrTx/>
              <a:buFont typeface="Wingdings" panose="05000000000000000000" pitchFamily="2" charset="2"/>
              <a:buChar char="Ø"/>
              <a:defRPr sz="1500">
                <a:solidFill>
                  <a:schemeClr val="tx1"/>
                </a:solidFill>
              </a:defRPr>
            </a:lvl1pPr>
            <a:lvl2pPr marL="445770" indent="-205740">
              <a:buClrTx/>
              <a:buFont typeface="Wingdings" panose="05000000000000000000" pitchFamily="2" charset="2"/>
              <a:buChar char="Ø"/>
              <a:defRPr>
                <a:solidFill>
                  <a:schemeClr val="tx1"/>
                </a:solidFill>
              </a:defRPr>
            </a:lvl2pPr>
            <a:lvl3pPr marL="651510" indent="-171450">
              <a:buClrTx/>
              <a:buFont typeface="Wingdings" panose="05000000000000000000" pitchFamily="2" charset="2"/>
              <a:buChar char="Ø"/>
              <a:defRPr>
                <a:solidFill>
                  <a:schemeClr val="tx1"/>
                </a:solidFill>
              </a:defRPr>
            </a:lvl3pPr>
            <a:lvl4pPr marL="857250" indent="-171450">
              <a:buClrTx/>
              <a:buFont typeface="Wingdings" panose="05000000000000000000" pitchFamily="2" charset="2"/>
              <a:buChar char="Ø"/>
              <a:defRPr>
                <a:solidFill>
                  <a:schemeClr val="tx1"/>
                </a:solidFill>
              </a:defRPr>
            </a:lvl4pPr>
            <a:lvl5pPr marL="1028700" indent="-171450">
              <a:buClrTx/>
              <a:buFont typeface="Wingdings" panose="05000000000000000000" pitchFamily="2" charset="2"/>
              <a:buChar char="Ø"/>
              <a:defRPr>
                <a:solidFill>
                  <a:schemeClr val="tx1"/>
                </a:solidFill>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3/30/2020</a:t>
            </a:fld>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405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3/30/2020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3/30/2020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3/30/2020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3/30/2020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457200" y="1600202"/>
            <a:ext cx="4038600" cy="45307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2"/>
            <a:ext cx="4038600" cy="45307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3/30/2020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Tablo Yer Tutucusu 2"/>
          <p:cNvSpPr>
            <a:spLocks noGrp="1"/>
          </p:cNvSpPr>
          <p:nvPr>
            <p:ph type="tbl" idx="1"/>
          </p:nvPr>
        </p:nvSpPr>
        <p:spPr>
          <a:xfrm>
            <a:off x="457200" y="1600202"/>
            <a:ext cx="8229600" cy="4530725"/>
          </a:xfrm>
        </p:spPr>
        <p:txBody>
          <a:bodyPr/>
          <a:lstStyle/>
          <a:p>
            <a:pPr lvl="0"/>
            <a:r>
              <a:rPr lang="tr-TR" noProof="0" smtClean="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3/30/2020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smtClean="0"/>
              <a:t>Asıl başlık stili için tıklatın</a:t>
            </a:r>
            <a:endParaRPr lang="tr-TR"/>
          </a:p>
        </p:txBody>
      </p:sp>
      <p:sp>
        <p:nvSpPr>
          <p:cNvPr id="3" name="İçerik Yer Tutucusu 2"/>
          <p:cNvSpPr>
            <a:spLocks noGrp="1"/>
          </p:cNvSpPr>
          <p:nvPr>
            <p:ph sz="quarter" idx="1"/>
          </p:nvPr>
        </p:nvSpPr>
        <p:spPr>
          <a:xfrm>
            <a:off x="457200" y="1600202"/>
            <a:ext cx="4038600" cy="21891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4648200" y="1600202"/>
            <a:ext cx="4038600" cy="21891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457200" y="3941763"/>
            <a:ext cx="4038600" cy="218916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İçerik Yer Tutucusu 5"/>
          <p:cNvSpPr>
            <a:spLocks noGrp="1"/>
          </p:cNvSpPr>
          <p:nvPr>
            <p:ph sz="quarter" idx="4"/>
          </p:nvPr>
        </p:nvSpPr>
        <p:spPr>
          <a:xfrm>
            <a:off x="4648200" y="3941763"/>
            <a:ext cx="4038600" cy="218916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3/30/2020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dirty="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dirty="0" smtClean="0"/>
              <a:t>Asıl başlık stili için tıklatın</a:t>
            </a:r>
            <a:endParaRPr lang="tr-TR" dirty="0"/>
          </a:p>
        </p:txBody>
      </p:sp>
    </p:spTree>
    <p:extLst>
      <p:ext uri="{BB962C8B-B14F-4D97-AF65-F5344CB8AC3E}">
        <p14:creationId xmlns:p14="http://schemas.microsoft.com/office/powerpoint/2010/main" val="3618198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3722005629"/>
      </p:ext>
    </p:extLst>
  </p:cSld>
  <p:clrMapOvr>
    <a:masterClrMapping/>
  </p:clrMapOvr>
  <p:hf sldNum="0" hdr="0" dt="0"/>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3/30/2020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8186513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762000" y="3276600"/>
            <a:ext cx="7543800" cy="1676400"/>
          </a:xfrm>
        </p:spPr>
        <p:txBody>
          <a:bodyPr anchor="b" anchorCtr="0"/>
          <a:lstStyle>
            <a:lvl1pPr algn="l">
              <a:defRPr sz="405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1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3/30/2020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1143000"/>
          </a:xfrm>
          <a:prstGeom prst="rect">
            <a:avLst/>
          </a:prstGeom>
        </p:spPr>
        <p:txBody>
          <a:bodyPr/>
          <a:lstStyle/>
          <a:p>
            <a:r>
              <a:rPr lang="en-US" smtClean="0"/>
              <a:t>Click to edit Master title style</a:t>
            </a:r>
            <a:endParaRPr lang="en-US"/>
          </a:p>
        </p:txBody>
      </p:sp>
      <p:sp>
        <p:nvSpPr>
          <p:cNvPr id="3" name="Date Placeholder 5"/>
          <p:cNvSpPr>
            <a:spLocks noGrp="1"/>
          </p:cNvSpPr>
          <p:nvPr>
            <p:ph type="dt" sz="half" idx="10"/>
          </p:nvPr>
        </p:nvSpPr>
        <p:spPr>
          <a:xfrm rot="5400000">
            <a:off x="7589045" y="1081881"/>
            <a:ext cx="2011362" cy="384175"/>
          </a:xfrm>
          <a:prstGeom prst="rect">
            <a:avLst/>
          </a:prstGeom>
        </p:spPr>
        <p:txBody>
          <a:bodyPr rtlCol="0"/>
          <a:lstStyle>
            <a:lvl1pPr>
              <a:defRPr/>
            </a:lvl1pPr>
          </a:lstStyle>
          <a:p>
            <a:pPr>
              <a:defRPr/>
            </a:pPr>
            <a:endParaRPr lang="en-GB" dirty="0"/>
          </a:p>
        </p:txBody>
      </p:sp>
      <p:sp>
        <p:nvSpPr>
          <p:cNvPr id="4" name="Slide Number Placeholder 6"/>
          <p:cNvSpPr>
            <a:spLocks noGrp="1"/>
          </p:cNvSpPr>
          <p:nvPr>
            <p:ph type="sldNum" sz="quarter" idx="11"/>
          </p:nvPr>
        </p:nvSpPr>
        <p:spPr>
          <a:xfrm>
            <a:off x="8129588" y="5734050"/>
            <a:ext cx="609600" cy="520700"/>
          </a:xfrm>
          <a:prstGeom prst="rect">
            <a:avLst/>
          </a:prstGeom>
        </p:spPr>
        <p:txBody>
          <a:bodyPr rtlCol="0"/>
          <a:lstStyle>
            <a:lvl1pPr>
              <a:defRPr/>
            </a:lvl1pPr>
          </a:lstStyle>
          <a:p>
            <a:pPr>
              <a:defRPr/>
            </a:pPr>
            <a:fld id="{C268406C-D56C-4056-8B1D-FE102A34BFBC}" type="slidenum">
              <a:rPr lang="en-GB" altLang="tr-TR"/>
              <a:pPr>
                <a:defRPr/>
              </a:pPr>
              <a:t>‹#›</a:t>
            </a:fld>
            <a:endParaRPr lang="en-GB" altLang="tr-TR"/>
          </a:p>
        </p:txBody>
      </p:sp>
      <p:sp>
        <p:nvSpPr>
          <p:cNvPr id="5" name="Footer Placeholder 7"/>
          <p:cNvSpPr>
            <a:spLocks noGrp="1"/>
          </p:cNvSpPr>
          <p:nvPr>
            <p:ph type="ftr" sz="quarter" idx="12"/>
          </p:nvPr>
        </p:nvSpPr>
        <p:spPr>
          <a:xfrm rot="5400000">
            <a:off x="6989763" y="3736975"/>
            <a:ext cx="3200400" cy="365125"/>
          </a:xfrm>
          <a:prstGeom prst="rect">
            <a:avLst/>
          </a:prstGeom>
        </p:spPr>
        <p:txBody>
          <a:bodyPr rtlCol="0"/>
          <a:lstStyle>
            <a:lvl1pPr>
              <a:defRPr/>
            </a:lvl1pPr>
          </a:lstStyle>
          <a:p>
            <a:pPr>
              <a:defRPr/>
            </a:pPr>
            <a:endParaRPr lang="en-GB"/>
          </a:p>
        </p:txBody>
      </p:sp>
    </p:spTree>
    <p:extLst>
      <p:ext uri="{BB962C8B-B14F-4D97-AF65-F5344CB8AC3E}">
        <p14:creationId xmlns:p14="http://schemas.microsoft.com/office/powerpoint/2010/main" val="5273910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3/30/2020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3/30/2020</a:t>
            </a:fld>
            <a:endParaRPr lang="en-US"/>
          </a:p>
        </p:txBody>
      </p:sp>
      <p:sp>
        <p:nvSpPr>
          <p:cNvPr id="8" name="Footer Placeholder 7"/>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3/30/2020</a:t>
            </a:fld>
            <a:endParaRPr lang="en-US"/>
          </a:p>
        </p:txBody>
      </p:sp>
      <p:sp>
        <p:nvSpPr>
          <p:cNvPr id="4" name="Footer Placeholder 3"/>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3/30/2020</a:t>
            </a:fld>
            <a:endParaRPr lang="en-US"/>
          </a:p>
        </p:txBody>
      </p:sp>
      <p:sp>
        <p:nvSpPr>
          <p:cNvPr id="3" name="Footer Placeholder 2"/>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405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1800"/>
            </a:lvl1pPr>
            <a:lvl2pPr>
              <a:defRPr sz="1650"/>
            </a:lvl2pPr>
            <a:lvl3pPr>
              <a:defRPr sz="1500"/>
            </a:lvl3pPr>
            <a:lvl4pPr>
              <a:defRPr sz="1350"/>
            </a:lvl4pPr>
            <a:lvl5pPr>
              <a:defRPr sz="135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1575">
                <a:solidFill>
                  <a:schemeClr val="tx2"/>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3/30/2020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405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3/30/2020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900" b="1">
                <a:solidFill>
                  <a:schemeClr val="tx2">
                    <a:lumMod val="90000"/>
                    <a:lumOff val="10000"/>
                  </a:schemeClr>
                </a:solidFill>
                <a:latin typeface="+mn-lt"/>
              </a:defRPr>
            </a:lvl1pPr>
          </a:lstStyle>
          <a:p>
            <a:fld id="{D5BA3AE7-9ECF-44E5-AA35-A658ADA8F751}" type="datetime1">
              <a:rPr lang="en-US" smtClean="0"/>
              <a:t>3/30/2020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900" b="1">
                <a:solidFill>
                  <a:schemeClr val="tx2">
                    <a:lumMod val="90000"/>
                    <a:lumOff val="10000"/>
                  </a:schemeClr>
                </a:solidFill>
              </a:defRPr>
            </a:lvl1p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18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l" defTabSz="685800" rtl="0" eaLnBrk="1" latinLnBrk="0" hangingPunct="1">
        <a:spcBef>
          <a:spcPct val="0"/>
        </a:spcBef>
        <a:buNone/>
        <a:defRPr sz="405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40" indent="-205740" algn="l" defTabSz="6858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1pPr>
      <a:lvl2pPr marL="445770" indent="-205740" algn="l" defTabSz="685800" rtl="0" eaLnBrk="1" latinLnBrk="0" hangingPunct="1">
        <a:spcBef>
          <a:spcPct val="20000"/>
        </a:spcBef>
        <a:buClr>
          <a:schemeClr val="accent1"/>
        </a:buClr>
        <a:buFont typeface="Arial" pitchFamily="34" charset="0"/>
        <a:buChar char="•"/>
        <a:defRPr sz="1650" kern="1200">
          <a:solidFill>
            <a:schemeClr val="tx2"/>
          </a:solidFill>
          <a:latin typeface="+mn-lt"/>
          <a:ea typeface="+mn-ea"/>
          <a:cs typeface="+mn-cs"/>
        </a:defRPr>
      </a:lvl2pPr>
      <a:lvl3pPr marL="651510" indent="-171450" algn="l" defTabSz="685800" rtl="0" eaLnBrk="1" latinLnBrk="0" hangingPunct="1">
        <a:spcBef>
          <a:spcPct val="20000"/>
        </a:spcBef>
        <a:buClr>
          <a:schemeClr val="accent1"/>
        </a:buClr>
        <a:buFont typeface="Arial" pitchFamily="34" charset="0"/>
        <a:buChar char="•"/>
        <a:defRPr sz="1500" kern="1200">
          <a:solidFill>
            <a:schemeClr val="tx2"/>
          </a:solidFill>
          <a:latin typeface="+mn-lt"/>
          <a:ea typeface="+mn-ea"/>
          <a:cs typeface="+mn-cs"/>
        </a:defRPr>
      </a:lvl3pPr>
      <a:lvl4pPr marL="857250" indent="-171450" algn="l" defTabSz="685800" rtl="0" eaLnBrk="1" latinLnBrk="0" hangingPunct="1">
        <a:spcBef>
          <a:spcPct val="20000"/>
        </a:spcBef>
        <a:buClr>
          <a:schemeClr val="accent1"/>
        </a:buClr>
        <a:buFont typeface="Arial" pitchFamily="34" charset="0"/>
        <a:buChar char="•"/>
        <a:defRPr sz="1350" kern="1200">
          <a:solidFill>
            <a:schemeClr val="tx2"/>
          </a:solidFill>
          <a:latin typeface="+mn-lt"/>
          <a:ea typeface="+mn-ea"/>
          <a:cs typeface="+mn-cs"/>
        </a:defRPr>
      </a:lvl4pPr>
      <a:lvl5pPr marL="1028700" indent="-171450" algn="l" defTabSz="685800" rtl="0" eaLnBrk="1" latinLnBrk="0" hangingPunct="1">
        <a:spcBef>
          <a:spcPct val="20000"/>
        </a:spcBef>
        <a:buClr>
          <a:schemeClr val="accent1"/>
        </a:buClr>
        <a:buFont typeface="Arial" pitchFamily="34" charset="0"/>
        <a:buChar char="•"/>
        <a:defRPr sz="1350" kern="1200" baseline="0">
          <a:solidFill>
            <a:schemeClr val="tx2"/>
          </a:solidFill>
          <a:latin typeface="+mn-lt"/>
          <a:ea typeface="+mn-ea"/>
          <a:cs typeface="+mn-cs"/>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900" b="1">
                <a:solidFill>
                  <a:schemeClr val="tx2">
                    <a:lumMod val="90000"/>
                    <a:lumOff val="10000"/>
                  </a:schemeClr>
                </a:solidFill>
                <a:latin typeface="+mn-lt"/>
              </a:defRPr>
            </a:lvl1pPr>
          </a:lstStyle>
          <a:p>
            <a:fld id="{39369955-C8A4-4023-9F6B-3A82C0FA9480}" type="datetime1">
              <a:rPr lang="en-US" smtClean="0"/>
              <a:t>3/30/2020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900" b="1">
                <a:solidFill>
                  <a:schemeClr val="tx2">
                    <a:lumMod val="90000"/>
                    <a:lumOff val="10000"/>
                  </a:schemeClr>
                </a:solidFill>
              </a:defRPr>
            </a:lvl1p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18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685800" rtl="0" eaLnBrk="1" latinLnBrk="0" hangingPunct="1">
        <a:spcBef>
          <a:spcPct val="0"/>
        </a:spcBef>
        <a:buNone/>
        <a:defRPr sz="405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40" indent="-205740" algn="l" defTabSz="6858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1pPr>
      <a:lvl2pPr marL="445770" indent="-205740" algn="l" defTabSz="685800" rtl="0" eaLnBrk="1" latinLnBrk="0" hangingPunct="1">
        <a:spcBef>
          <a:spcPct val="20000"/>
        </a:spcBef>
        <a:buClr>
          <a:schemeClr val="accent1"/>
        </a:buClr>
        <a:buFont typeface="Arial" pitchFamily="34" charset="0"/>
        <a:buChar char="•"/>
        <a:defRPr sz="1650" kern="1200">
          <a:solidFill>
            <a:schemeClr val="tx2"/>
          </a:solidFill>
          <a:latin typeface="+mn-lt"/>
          <a:ea typeface="+mn-ea"/>
          <a:cs typeface="+mn-cs"/>
        </a:defRPr>
      </a:lvl2pPr>
      <a:lvl3pPr marL="651510" indent="-171450" algn="l" defTabSz="685800" rtl="0" eaLnBrk="1" latinLnBrk="0" hangingPunct="1">
        <a:spcBef>
          <a:spcPct val="20000"/>
        </a:spcBef>
        <a:buClr>
          <a:schemeClr val="accent1"/>
        </a:buClr>
        <a:buFont typeface="Arial" pitchFamily="34" charset="0"/>
        <a:buChar char="•"/>
        <a:defRPr sz="1500" kern="1200">
          <a:solidFill>
            <a:schemeClr val="tx2"/>
          </a:solidFill>
          <a:latin typeface="+mn-lt"/>
          <a:ea typeface="+mn-ea"/>
          <a:cs typeface="+mn-cs"/>
        </a:defRPr>
      </a:lvl3pPr>
      <a:lvl4pPr marL="857250" indent="-171450" algn="l" defTabSz="685800" rtl="0" eaLnBrk="1" latinLnBrk="0" hangingPunct="1">
        <a:spcBef>
          <a:spcPct val="20000"/>
        </a:spcBef>
        <a:buClr>
          <a:schemeClr val="accent1"/>
        </a:buClr>
        <a:buFont typeface="Arial" pitchFamily="34" charset="0"/>
        <a:buChar char="•"/>
        <a:defRPr sz="1350" kern="1200">
          <a:solidFill>
            <a:schemeClr val="tx2"/>
          </a:solidFill>
          <a:latin typeface="+mn-lt"/>
          <a:ea typeface="+mn-ea"/>
          <a:cs typeface="+mn-cs"/>
        </a:defRPr>
      </a:lvl4pPr>
      <a:lvl5pPr marL="1028700" indent="-171450" algn="l" defTabSz="685800" rtl="0" eaLnBrk="1" latinLnBrk="0" hangingPunct="1">
        <a:spcBef>
          <a:spcPct val="20000"/>
        </a:spcBef>
        <a:buClr>
          <a:schemeClr val="accent1"/>
        </a:buClr>
        <a:buFont typeface="Arial" pitchFamily="34" charset="0"/>
        <a:buChar char="•"/>
        <a:defRPr sz="1350" kern="1200" baseline="0">
          <a:solidFill>
            <a:schemeClr val="tx2"/>
          </a:solidFill>
          <a:latin typeface="+mn-lt"/>
          <a:ea typeface="+mn-ea"/>
          <a:cs typeface="+mn-cs"/>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userDrawn="1"/>
        </p:nvPicPr>
        <p:blipFill rotWithShape="1">
          <a:blip r:embed="rId6">
            <a:extLst>
              <a:ext uri="{28A0092B-C50C-407E-A947-70E740481C1C}">
                <a14:useLocalDpi xmlns:a14="http://schemas.microsoft.com/office/drawing/2010/main" val="0"/>
              </a:ext>
            </a:extLst>
          </a:blip>
          <a:srcRect b="2433"/>
          <a:stretch/>
        </p:blipFill>
        <p:spPr bwMode="auto">
          <a:xfrm>
            <a:off x="13647" y="-2231"/>
            <a:ext cx="9108000" cy="68332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9112642"/>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3" r:id="rId3"/>
    <p:sldLayoutId id="2147483694" r:id="rId4"/>
  </p:sldLayoutIdLst>
  <p:hf sldNum="0" hdr="0" dt="0"/>
  <p:txStyles>
    <p:titleStyle>
      <a:lvl1pPr algn="l" rtl="0" eaLnBrk="1" fontAlgn="base" hangingPunct="1">
        <a:lnSpc>
          <a:spcPct val="90000"/>
        </a:lnSpc>
        <a:spcBef>
          <a:spcPct val="0"/>
        </a:spcBef>
        <a:spcAft>
          <a:spcPct val="0"/>
        </a:spcAft>
        <a:defRPr lang="tr-TR" sz="15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3429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6858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0287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3716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171450" indent="-171450" algn="l" rtl="0" eaLnBrk="1" fontAlgn="base" hangingPunct="1">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1" fontAlgn="base" hangingPunct="1">
        <a:lnSpc>
          <a:spcPct val="90000"/>
        </a:lnSpc>
        <a:spcBef>
          <a:spcPts val="375"/>
        </a:spcBef>
        <a:spcAft>
          <a:spcPct val="0"/>
        </a:spcAft>
        <a:buFont typeface="Arial" panose="020B0604020202020204" pitchFamily="34" charset="0"/>
        <a:buChar char="•"/>
        <a:defRPr sz="1800" kern="1200">
          <a:solidFill>
            <a:schemeClr val="tx1"/>
          </a:solidFill>
          <a:latin typeface="+mn-lt"/>
          <a:ea typeface="+mn-ea"/>
          <a:cs typeface="+mn-cs"/>
        </a:defRPr>
      </a:lvl2pPr>
      <a:lvl3pPr marL="857250" indent="-171450" algn="l" rtl="0" eaLnBrk="1" fontAlgn="base" hangingPunct="1">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1077218"/>
          </a:xfrm>
          <a:prstGeom prst="rect">
            <a:avLst/>
          </a:prstGeom>
        </p:spPr>
        <p:txBody>
          <a:bodyPr wrap="square">
            <a:spAutoFit/>
          </a:bodyPr>
          <a:lstStyle/>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GGY </a:t>
            </a:r>
            <a:r>
              <a:rPr lang="tr-TR" sz="3200" b="1" dirty="0" smtClean="0">
                <a:latin typeface="Arial" panose="020B0604020202020204" pitchFamily="34" charset="0"/>
                <a:cs typeface="Arial" panose="020B0604020202020204" pitchFamily="34" charset="0"/>
              </a:rPr>
              <a:t>334</a:t>
            </a:r>
            <a:endParaRPr lang="tr-TR" sz="3200" b="1" dirty="0">
              <a:latin typeface="Arial" panose="020B0604020202020204" pitchFamily="34" charset="0"/>
              <a:cs typeface="Arial" panose="020B0604020202020204" pitchFamily="34" charset="0"/>
            </a:endParaRPr>
          </a:p>
          <a:p>
            <a:pPr algn="ctr"/>
            <a:r>
              <a:rPr lang="tr-TR" altLang="tr-TR" sz="3200" b="1" dirty="0"/>
              <a:t>Afet Yönetimi ve </a:t>
            </a:r>
            <a:r>
              <a:rPr lang="tr-TR" altLang="tr-TR" sz="3200" b="1" dirty="0" smtClean="0"/>
              <a:t>Politikaları </a:t>
            </a: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440762" y="4393802"/>
            <a:ext cx="8479708" cy="584775"/>
          </a:xfrm>
          <a:prstGeom prst="rect">
            <a:avLst/>
          </a:prstGeom>
        </p:spPr>
        <p:txBody>
          <a:bodyPr wrap="square">
            <a:spAutoFit/>
          </a:bodyPr>
          <a:lstStyle/>
          <a:p>
            <a:pPr algn="ctr">
              <a:spcAft>
                <a:spcPts val="0"/>
              </a:spcAft>
            </a:pPr>
            <a:r>
              <a:rPr lang="tr-TR" sz="1600" b="1" dirty="0" smtClean="0">
                <a:latin typeface="Arial" panose="020B0604020202020204" pitchFamily="34" charset="0"/>
                <a:ea typeface="Times New Roman" panose="02020603050405020304" pitchFamily="18" charset="0"/>
                <a:cs typeface="Arial" panose="020B0604020202020204" pitchFamily="34" charset="0"/>
              </a:rPr>
              <a:t>Dr. Öğr.Üyesi Md Moynul AHSAN</a:t>
            </a:r>
            <a:endParaRPr lang="tr-TR" sz="1600" b="1" dirty="0">
              <a:latin typeface="Arial" panose="020B0604020202020204" pitchFamily="34" charset="0"/>
              <a:ea typeface="Times New Roman" panose="02020603050405020304" pitchFamily="18" charset="0"/>
              <a:cs typeface="Arial" panose="020B0604020202020204" pitchFamily="34" charset="0"/>
            </a:endParaRPr>
          </a:p>
          <a:p>
            <a:pPr algn="ctr">
              <a:spcAft>
                <a:spcPts val="0"/>
              </a:spcAft>
            </a:pPr>
            <a:r>
              <a:rPr lang="tr-TR" sz="1600" dirty="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p>
        </p:txBody>
      </p:sp>
      <p:sp>
        <p:nvSpPr>
          <p:cNvPr id="2" name="Rectangle 1"/>
          <p:cNvSpPr/>
          <p:nvPr/>
        </p:nvSpPr>
        <p:spPr>
          <a:xfrm>
            <a:off x="2286000" y="2957839"/>
            <a:ext cx="4572000" cy="1040285"/>
          </a:xfrm>
          <a:prstGeom prst="rect">
            <a:avLst/>
          </a:prstGeom>
        </p:spPr>
        <p:txBody>
          <a:bodyPr>
            <a:spAutoFit/>
          </a:bodyPr>
          <a:lstStyle/>
          <a:p>
            <a:pPr marL="0" lvl="1" algn="ctr">
              <a:spcBef>
                <a:spcPct val="20000"/>
              </a:spcBef>
              <a:buClr>
                <a:schemeClr val="tx1">
                  <a:lumMod val="95000"/>
                  <a:lumOff val="5000"/>
                </a:schemeClr>
              </a:buClr>
            </a:pPr>
            <a:r>
              <a:rPr lang="tr-TR" sz="2800" b="1" dirty="0">
                <a:latin typeface="Arial" panose="020B0604020202020204" pitchFamily="34" charset="0"/>
                <a:cs typeface="Arial" panose="020B0604020202020204" pitchFamily="34" charset="0"/>
              </a:rPr>
              <a:t>3</a:t>
            </a:r>
            <a:r>
              <a:rPr lang="tr-TR" sz="2800" b="1" dirty="0" smtClean="0">
                <a:latin typeface="Arial" panose="020B0604020202020204" pitchFamily="34" charset="0"/>
                <a:cs typeface="Arial" panose="020B0604020202020204" pitchFamily="34" charset="0"/>
              </a:rPr>
              <a:t>. </a:t>
            </a:r>
            <a:r>
              <a:rPr lang="tr-TR" sz="2800" b="1" dirty="0">
                <a:latin typeface="Arial" panose="020B0604020202020204" pitchFamily="34" charset="0"/>
                <a:cs typeface="Arial" panose="020B0604020202020204" pitchFamily="34" charset="0"/>
              </a:rPr>
              <a:t>HAFTA</a:t>
            </a:r>
          </a:p>
          <a:p>
            <a:pPr marL="0" lvl="1" algn="ctr">
              <a:spcBef>
                <a:spcPct val="20000"/>
              </a:spcBef>
              <a:buClr>
                <a:schemeClr val="accent1"/>
              </a:buClr>
            </a:pPr>
            <a:r>
              <a:rPr lang="tr-TR" sz="2800" b="1" dirty="0" smtClean="0">
                <a:latin typeface="Arial" panose="020B0604020202020204" pitchFamily="34" charset="0"/>
                <a:cs typeface="Arial" panose="020B0604020202020204" pitchFamily="34" charset="0"/>
              </a:rPr>
              <a:t>Kavramlar ve Döngüsü</a:t>
            </a:r>
            <a:endParaRPr lang="en-US" sz="2400" b="1" dirty="0"/>
          </a:p>
        </p:txBody>
      </p:sp>
    </p:spTree>
    <p:extLst>
      <p:ext uri="{BB962C8B-B14F-4D97-AF65-F5344CB8AC3E}">
        <p14:creationId xmlns:p14="http://schemas.microsoft.com/office/powerpoint/2010/main" val="204451113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 Başlık"/>
          <p:cNvSpPr>
            <a:spLocks noGrp="1"/>
          </p:cNvSpPr>
          <p:nvPr>
            <p:ph type="title"/>
          </p:nvPr>
        </p:nvSpPr>
        <p:spPr>
          <a:xfrm>
            <a:off x="457200" y="274638"/>
            <a:ext cx="7467600" cy="817562"/>
          </a:xfrm>
        </p:spPr>
        <p:txBody>
          <a:bodyPr/>
          <a:lstStyle/>
          <a:p>
            <a:pPr>
              <a:defRPr/>
            </a:pPr>
            <a:r>
              <a:rPr lang="tr-TR" sz="1800" dirty="0"/>
              <a:t/>
            </a:r>
            <a:br>
              <a:rPr lang="tr-TR" sz="1800" dirty="0"/>
            </a:br>
            <a:endParaRPr lang="tr-TR" sz="1800" b="1" dirty="0">
              <a:solidFill>
                <a:srgbClr val="C00000"/>
              </a:solidFill>
            </a:endParaRPr>
          </a:p>
        </p:txBody>
      </p:sp>
      <p:sp>
        <p:nvSpPr>
          <p:cNvPr id="4" name="Rectangle 3"/>
          <p:cNvSpPr txBox="1">
            <a:spLocks noChangeArrowheads="1"/>
          </p:cNvSpPr>
          <p:nvPr/>
        </p:nvSpPr>
        <p:spPr bwMode="auto">
          <a:xfrm>
            <a:off x="444500" y="1160912"/>
            <a:ext cx="8075386" cy="508793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171450" indent="-171450" algn="l" rtl="0" eaLnBrk="1" fontAlgn="base" hangingPunct="1">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1" fontAlgn="base" hangingPunct="1">
              <a:lnSpc>
                <a:spcPct val="90000"/>
              </a:lnSpc>
              <a:spcBef>
                <a:spcPts val="375"/>
              </a:spcBef>
              <a:spcAft>
                <a:spcPct val="0"/>
              </a:spcAft>
              <a:buFont typeface="Arial" panose="020B0604020202020204" pitchFamily="34" charset="0"/>
              <a:buChar char="•"/>
              <a:defRPr sz="1800" kern="1200">
                <a:solidFill>
                  <a:schemeClr val="tx1"/>
                </a:solidFill>
                <a:latin typeface="+mn-lt"/>
                <a:ea typeface="+mn-ea"/>
                <a:cs typeface="+mn-cs"/>
              </a:defRPr>
            </a:lvl2pPr>
            <a:lvl3pPr marL="857250" indent="-171450" algn="l" rtl="0" eaLnBrk="1" fontAlgn="base" hangingPunct="1">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171450" marR="0" lvl="0" indent="-171450" algn="l" defTabSz="914400" rtl="0" eaLnBrk="1" fontAlgn="base" latinLnBrk="0" hangingPunct="1">
              <a:lnSpc>
                <a:spcPct val="90000"/>
              </a:lnSpc>
              <a:spcBef>
                <a:spcPts val="750"/>
              </a:spcBef>
              <a:spcAft>
                <a:spcPct val="0"/>
              </a:spcAft>
              <a:buClrTx/>
              <a:buSzTx/>
              <a:buFontTx/>
              <a:buNone/>
              <a:tabLst/>
              <a:defRPr/>
            </a:pPr>
            <a:r>
              <a:rPr kumimoji="0" lang="tr-TR" altLang="tr-TR" sz="2100" b="1" i="0" u="none" strike="noStrike" kern="1200" cap="none" spc="0" normalizeH="0" baseline="0" noProof="0" dirty="0" smtClean="0">
                <a:ln>
                  <a:noFill/>
                </a:ln>
                <a:solidFill>
                  <a:sysClr val="windowText" lastClr="000000"/>
                </a:solidFill>
                <a:effectLst/>
                <a:uLnTx/>
                <a:uFillTx/>
                <a:latin typeface="Arial" panose="020B0604020202020204" pitchFamily="34" charset="0"/>
                <a:cs typeface="Arial" panose="020B0604020202020204" pitchFamily="34" charset="0"/>
              </a:rPr>
              <a:t>	4. İyileştirme (Recovery)</a:t>
            </a:r>
          </a:p>
          <a:p>
            <a:pPr marL="171450" marR="0" lvl="0" indent="-171450" algn="just" defTabSz="914400" rtl="0" eaLnBrk="1" fontAlgn="base" latinLnBrk="0" hangingPunct="1">
              <a:lnSpc>
                <a:spcPct val="90000"/>
              </a:lnSpc>
              <a:spcBef>
                <a:spcPts val="750"/>
              </a:spcBef>
              <a:spcAft>
                <a:spcPct val="0"/>
              </a:spcAft>
              <a:buClrTx/>
              <a:buSzTx/>
              <a:buFontTx/>
              <a:buNone/>
              <a:tabLst/>
              <a:defRPr/>
            </a:pPr>
            <a:r>
              <a:rPr kumimoji="0" lang="tr-TR" altLang="tr-TR" sz="2100" b="0" i="0" u="none" strike="noStrike" kern="1200" cap="none" spc="0" normalizeH="0" baseline="0" noProof="0" dirty="0" smtClean="0">
                <a:ln>
                  <a:noFill/>
                </a:ln>
                <a:solidFill>
                  <a:sysClr val="windowText" lastClr="000000"/>
                </a:solidFill>
                <a:effectLst/>
                <a:uLnTx/>
                <a:uFillTx/>
                <a:latin typeface="Arial" panose="020B0604020202020204" pitchFamily="34" charset="0"/>
                <a:cs typeface="Arial" panose="020B0604020202020204" pitchFamily="34" charset="0"/>
              </a:rPr>
              <a:t>	</a:t>
            </a:r>
            <a:r>
              <a:rPr kumimoji="0" lang="tr-TR" altLang="tr-TR" sz="2200" b="0" i="0" u="none" strike="noStrike" kern="1200" cap="none" spc="0" normalizeH="0" baseline="0" noProof="0" dirty="0" smtClean="0">
                <a:ln>
                  <a:noFill/>
                </a:ln>
                <a:solidFill>
                  <a:sysClr val="windowText" lastClr="000000"/>
                </a:solidFill>
                <a:effectLst/>
                <a:uLnTx/>
                <a:uFillTx/>
                <a:latin typeface="Arial" panose="020B0604020202020204" pitchFamily="34" charset="0"/>
                <a:cs typeface="Arial" panose="020B0604020202020204" pitchFamily="34" charset="0"/>
              </a:rPr>
              <a:t>Afetten doğrudan ya da dolaylı olarak etkilenmiş afetzedelerin iyileştirilmesidir. Günlük ve sosyal yaşamı normale çevirmek, asgari ihtiyaçların giderilmesi, eğitim ve sağlık hizmetlerinin işlerlik kazanması, geçici iskan programlarının tamamlanması, afetzedelerin psikolojik rehabilitasyonu, ekonomik faaliyetlerin işlerlik kazanması, kentsel mekanın imarı yer almaktadır. </a:t>
            </a:r>
          </a:p>
          <a:p>
            <a:pPr marL="652463" marR="0" lvl="1" indent="-285750" algn="l" defTabSz="914400" rtl="0" eaLnBrk="1" fontAlgn="base" latinLnBrk="0" hangingPunct="1">
              <a:lnSpc>
                <a:spcPct val="90000"/>
              </a:lnSpc>
              <a:spcBef>
                <a:spcPct val="0"/>
              </a:spcBef>
              <a:spcAft>
                <a:spcPct val="0"/>
              </a:spcAft>
              <a:buClrTx/>
              <a:buSzTx/>
              <a:buFont typeface="Arial" charset="0"/>
              <a:buChar char="•"/>
              <a:tabLst/>
              <a:defRPr/>
            </a:pPr>
            <a:r>
              <a:rPr kumimoji="0" lang="tr-TR" altLang="tr-TR" sz="1800" b="0" i="0" u="none" strike="noStrike" kern="1200" cap="none" spc="0" normalizeH="0" baseline="0" noProof="0" dirty="0" smtClean="0">
                <a:ln>
                  <a:noFill/>
                </a:ln>
                <a:solidFill>
                  <a:sysClr val="windowText" lastClr="000000"/>
                </a:solidFill>
                <a:effectLst/>
                <a:uLnTx/>
                <a:uFillTx/>
                <a:latin typeface="Arial" panose="020B0604020202020204" pitchFamily="34" charset="0"/>
                <a:cs typeface="Arial" panose="020B0604020202020204" pitchFamily="34" charset="0"/>
              </a:rPr>
              <a:t>Afetten geriye kalan yığınların temizlenmesi</a:t>
            </a:r>
          </a:p>
          <a:p>
            <a:pPr marL="652463" marR="0" lvl="1" indent="-285750" algn="l" defTabSz="914400" rtl="0" eaLnBrk="1" fontAlgn="base" latinLnBrk="0" hangingPunct="1">
              <a:lnSpc>
                <a:spcPct val="90000"/>
              </a:lnSpc>
              <a:spcBef>
                <a:spcPct val="0"/>
              </a:spcBef>
              <a:spcAft>
                <a:spcPct val="0"/>
              </a:spcAft>
              <a:buClrTx/>
              <a:buSzTx/>
              <a:buFont typeface="Arial" charset="0"/>
              <a:buChar char="•"/>
              <a:tabLst/>
              <a:defRPr/>
            </a:pPr>
            <a:r>
              <a:rPr kumimoji="0" lang="tr-TR" altLang="tr-TR" sz="1800" b="0" i="0" u="none" strike="noStrike" kern="1200" cap="none" spc="0" normalizeH="0" baseline="0" noProof="0" dirty="0" smtClean="0">
                <a:ln>
                  <a:noFill/>
                </a:ln>
                <a:solidFill>
                  <a:sysClr val="windowText" lastClr="000000"/>
                </a:solidFill>
                <a:effectLst/>
                <a:uLnTx/>
                <a:uFillTx/>
                <a:latin typeface="Arial" panose="020B0604020202020204" pitchFamily="34" charset="0"/>
                <a:cs typeface="Arial" panose="020B0604020202020204" pitchFamily="34" charset="0"/>
              </a:rPr>
              <a:t>Afetzedelere maddi yardımlar yapılması</a:t>
            </a:r>
          </a:p>
          <a:p>
            <a:pPr marL="652463" marR="0" lvl="1" indent="-285750" algn="l" defTabSz="914400" rtl="0" eaLnBrk="1" fontAlgn="base" latinLnBrk="0" hangingPunct="1">
              <a:lnSpc>
                <a:spcPct val="90000"/>
              </a:lnSpc>
              <a:spcBef>
                <a:spcPct val="0"/>
              </a:spcBef>
              <a:spcAft>
                <a:spcPct val="0"/>
              </a:spcAft>
              <a:buClrTx/>
              <a:buSzTx/>
              <a:buFont typeface="Arial" charset="0"/>
              <a:buChar char="•"/>
              <a:tabLst/>
              <a:defRPr/>
            </a:pPr>
            <a:r>
              <a:rPr kumimoji="0" lang="tr-TR" altLang="tr-TR" sz="1800" b="0" i="0" u="none" strike="noStrike" kern="1200" cap="none" spc="0" normalizeH="0" baseline="0" noProof="0" dirty="0" smtClean="0">
                <a:ln>
                  <a:noFill/>
                </a:ln>
                <a:solidFill>
                  <a:sysClr val="windowText" lastClr="000000"/>
                </a:solidFill>
                <a:effectLst/>
                <a:uLnTx/>
                <a:uFillTx/>
                <a:latin typeface="Arial" panose="020B0604020202020204" pitchFamily="34" charset="0"/>
                <a:cs typeface="Arial" panose="020B0604020202020204" pitchFamily="34" charset="0"/>
              </a:rPr>
              <a:t>Yol, köprü ve önemli tesislerin yeniden inşası   </a:t>
            </a:r>
          </a:p>
          <a:p>
            <a:pPr marL="652463" marR="0" lvl="1" indent="-285750" algn="l" defTabSz="914400" rtl="0" eaLnBrk="1" fontAlgn="base" latinLnBrk="0" hangingPunct="1">
              <a:lnSpc>
                <a:spcPct val="90000"/>
              </a:lnSpc>
              <a:spcBef>
                <a:spcPct val="0"/>
              </a:spcBef>
              <a:spcAft>
                <a:spcPct val="0"/>
              </a:spcAft>
              <a:buClrTx/>
              <a:buSzTx/>
              <a:buFont typeface="Arial" charset="0"/>
              <a:buChar char="•"/>
              <a:tabLst/>
              <a:defRPr/>
            </a:pPr>
            <a:r>
              <a:rPr kumimoji="0" lang="tr-TR" altLang="tr-TR" sz="1800" b="0" i="0" u="none" strike="noStrike" kern="1200" cap="none" spc="0" normalizeH="0" baseline="0" noProof="0" dirty="0" smtClean="0">
                <a:ln>
                  <a:noFill/>
                </a:ln>
                <a:solidFill>
                  <a:sysClr val="windowText" lastClr="000000"/>
                </a:solidFill>
                <a:effectLst/>
                <a:uLnTx/>
                <a:uFillTx/>
                <a:latin typeface="Arial" panose="020B0604020202020204" pitchFamily="34" charset="0"/>
                <a:cs typeface="Arial" panose="020B0604020202020204" pitchFamily="34" charset="0"/>
              </a:rPr>
              <a:t>Afetzedelere sürekli destek verilmesi </a:t>
            </a:r>
          </a:p>
          <a:p>
            <a:pPr marL="652463" marR="0" lvl="1" indent="-285750" algn="l" defTabSz="914400" rtl="0" eaLnBrk="1" fontAlgn="base" latinLnBrk="0" hangingPunct="1">
              <a:lnSpc>
                <a:spcPct val="90000"/>
              </a:lnSpc>
              <a:spcBef>
                <a:spcPct val="0"/>
              </a:spcBef>
              <a:spcAft>
                <a:spcPct val="0"/>
              </a:spcAft>
              <a:buClrTx/>
              <a:buSzTx/>
              <a:buFont typeface="Arial" charset="0"/>
              <a:buChar char="•"/>
              <a:tabLst/>
              <a:defRPr/>
            </a:pPr>
            <a:r>
              <a:rPr kumimoji="0" lang="tr-TR" altLang="tr-TR" sz="1800" b="0" i="0" u="none" strike="noStrike" kern="1200" cap="none" spc="0" normalizeH="0" baseline="0" noProof="0" dirty="0" smtClean="0">
                <a:ln>
                  <a:noFill/>
                </a:ln>
                <a:solidFill>
                  <a:sysClr val="windowText" lastClr="000000"/>
                </a:solidFill>
                <a:effectLst/>
                <a:uLnTx/>
                <a:uFillTx/>
                <a:latin typeface="Arial" panose="020B0604020202020204" pitchFamily="34" charset="0"/>
                <a:cs typeface="Arial" panose="020B0604020202020204" pitchFamily="34" charset="0"/>
              </a:rPr>
              <a:t>Afetten geriye kalanların temizlenmesi </a:t>
            </a:r>
          </a:p>
          <a:p>
            <a:pPr marL="652463" marR="0" lvl="1" indent="-285750" algn="l" defTabSz="914400" rtl="0" eaLnBrk="1" fontAlgn="base" latinLnBrk="0" hangingPunct="1">
              <a:lnSpc>
                <a:spcPct val="90000"/>
              </a:lnSpc>
              <a:spcBef>
                <a:spcPct val="0"/>
              </a:spcBef>
              <a:spcAft>
                <a:spcPct val="0"/>
              </a:spcAft>
              <a:buClrTx/>
              <a:buSzTx/>
              <a:buFont typeface="Arial" charset="0"/>
              <a:buChar char="•"/>
              <a:tabLst/>
              <a:defRPr/>
            </a:pPr>
            <a:r>
              <a:rPr kumimoji="0" lang="tr-TR" altLang="tr-TR" sz="1800" b="0" i="0" u="none" strike="noStrike" kern="1200" cap="none" spc="0" normalizeH="0" baseline="0" noProof="0" dirty="0" smtClean="0">
                <a:ln>
                  <a:noFill/>
                </a:ln>
                <a:solidFill>
                  <a:sysClr val="windowText" lastClr="000000"/>
                </a:solidFill>
                <a:effectLst/>
                <a:uLnTx/>
                <a:uFillTx/>
                <a:latin typeface="Arial" panose="020B0604020202020204" pitchFamily="34" charset="0"/>
                <a:cs typeface="Arial" panose="020B0604020202020204" pitchFamily="34" charset="0"/>
              </a:rPr>
              <a:t>Müdahale servislerinin tüm bakımının yeniden yapılması</a:t>
            </a:r>
          </a:p>
          <a:p>
            <a:pPr marL="652463" marR="0" lvl="1" indent="-285750" algn="l" defTabSz="914400" rtl="0" eaLnBrk="1" fontAlgn="base" latinLnBrk="0" hangingPunct="1">
              <a:lnSpc>
                <a:spcPct val="90000"/>
              </a:lnSpc>
              <a:spcBef>
                <a:spcPct val="0"/>
              </a:spcBef>
              <a:spcAft>
                <a:spcPct val="0"/>
              </a:spcAft>
              <a:buClrTx/>
              <a:buSzTx/>
              <a:buFont typeface="Arial" charset="0"/>
              <a:buChar char="•"/>
              <a:tabLst/>
              <a:defRPr/>
            </a:pPr>
            <a:r>
              <a:rPr kumimoji="0" lang="tr-TR" altLang="tr-TR" sz="1800" b="0" i="0" u="none" strike="noStrike" kern="1200" cap="none" spc="0" normalizeH="0" baseline="0" noProof="0" dirty="0" smtClean="0">
                <a:ln>
                  <a:noFill/>
                </a:ln>
                <a:solidFill>
                  <a:sysClr val="windowText" lastClr="000000"/>
                </a:solidFill>
                <a:effectLst/>
                <a:uLnTx/>
                <a:uFillTx/>
                <a:latin typeface="Arial" panose="020B0604020202020204" pitchFamily="34" charset="0"/>
                <a:cs typeface="Arial" panose="020B0604020202020204" pitchFamily="34" charset="0"/>
              </a:rPr>
              <a:t>Maddi ve manevi destekler  </a:t>
            </a:r>
          </a:p>
          <a:p>
            <a:pPr marL="652463" marR="0" lvl="1" indent="-285750" algn="l" defTabSz="914400" rtl="0" eaLnBrk="1" fontAlgn="base" latinLnBrk="0" hangingPunct="1">
              <a:lnSpc>
                <a:spcPct val="90000"/>
              </a:lnSpc>
              <a:spcBef>
                <a:spcPct val="0"/>
              </a:spcBef>
              <a:spcAft>
                <a:spcPct val="0"/>
              </a:spcAft>
              <a:buClrTx/>
              <a:buSzTx/>
              <a:buFont typeface="Arial" charset="0"/>
              <a:buChar char="•"/>
              <a:tabLst/>
              <a:defRPr/>
            </a:pPr>
            <a:r>
              <a:rPr kumimoji="0" lang="tr-TR" altLang="tr-TR" sz="1800" b="0" i="0" u="none" strike="noStrike" kern="1200" cap="none" spc="0" normalizeH="0" baseline="0" noProof="0" dirty="0" smtClean="0">
                <a:ln>
                  <a:noFill/>
                </a:ln>
                <a:solidFill>
                  <a:sysClr val="windowText" lastClr="000000"/>
                </a:solidFill>
                <a:effectLst/>
                <a:uLnTx/>
                <a:uFillTx/>
                <a:latin typeface="Arial" panose="020B0604020202020204" pitchFamily="34" charset="0"/>
                <a:cs typeface="Arial" panose="020B0604020202020204" pitchFamily="34" charset="0"/>
              </a:rPr>
              <a:t>Geçici konutların tasarımı </a:t>
            </a:r>
          </a:p>
        </p:txBody>
      </p:sp>
      <p:sp>
        <p:nvSpPr>
          <p:cNvPr id="5" name="Rectangle 2"/>
          <p:cNvSpPr txBox="1">
            <a:spLocks noChangeArrowheads="1"/>
          </p:cNvSpPr>
          <p:nvPr/>
        </p:nvSpPr>
        <p:spPr>
          <a:xfrm>
            <a:off x="457200" y="274638"/>
            <a:ext cx="7467600" cy="698500"/>
          </a:xfrm>
          <a:prstGeom prst="rect">
            <a:avLst/>
          </a:prstGeom>
        </p:spPr>
        <p:txBody>
          <a:bodyPr/>
          <a:lstStyle>
            <a:lvl1pPr algn="l" rtl="0" eaLnBrk="1" fontAlgn="base" hangingPunct="1">
              <a:lnSpc>
                <a:spcPct val="90000"/>
              </a:lnSpc>
              <a:spcBef>
                <a:spcPct val="0"/>
              </a:spcBef>
              <a:spcAft>
                <a:spcPct val="0"/>
              </a:spcAft>
              <a:defRPr lang="tr-TR" sz="15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3429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6858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0287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3716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a:lstStyle>
          <a:p>
            <a:pPr algn="ctr">
              <a:defRPr/>
            </a:pPr>
            <a:endParaRPr lang="tr-TR" altLang="tr-TR" dirty="0" smtClean="0">
              <a:solidFill>
                <a:schemeClr val="tx1"/>
              </a:solidFill>
              <a:latin typeface="Arial" panose="020B0604020202020204" pitchFamily="34" charset="0"/>
              <a:cs typeface="Arial" panose="020B0604020202020204" pitchFamily="34" charset="0"/>
            </a:endParaRPr>
          </a:p>
          <a:p>
            <a:pPr>
              <a:defRPr/>
            </a:pPr>
            <a:r>
              <a:rPr lang="tr-TR" altLang="tr-TR" sz="2000" dirty="0" smtClean="0">
                <a:solidFill>
                  <a:srgbClr val="002060"/>
                </a:solidFill>
                <a:latin typeface="Arial" panose="020B0604020202020204" pitchFamily="34" charset="0"/>
                <a:cs typeface="Arial" panose="020B0604020202020204" pitchFamily="34" charset="0"/>
              </a:rPr>
              <a:t>Afet Yönetimi Aşamaları</a:t>
            </a:r>
            <a:endParaRPr lang="tr-TR" altLang="tr-TR" sz="2000"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5987565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1 Başlık"/>
          <p:cNvSpPr txBox="1">
            <a:spLocks/>
          </p:cNvSpPr>
          <p:nvPr/>
        </p:nvSpPr>
        <p:spPr bwMode="auto">
          <a:xfrm>
            <a:off x="330200" y="566738"/>
            <a:ext cx="7467600" cy="56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Garamond" pitchFamily="18" charset="0"/>
              </a:defRPr>
            </a:lvl1pPr>
            <a:lvl2pPr marL="742950" indent="-285750">
              <a:defRPr sz="1400">
                <a:solidFill>
                  <a:schemeClr val="tx1"/>
                </a:solidFill>
                <a:latin typeface="Garamond" pitchFamily="18" charset="0"/>
              </a:defRPr>
            </a:lvl2pPr>
            <a:lvl3pPr marL="1143000" indent="-228600">
              <a:defRPr sz="1400">
                <a:solidFill>
                  <a:schemeClr val="tx1"/>
                </a:solidFill>
                <a:latin typeface="Garamond" pitchFamily="18" charset="0"/>
              </a:defRPr>
            </a:lvl3pPr>
            <a:lvl4pPr marL="1600200" indent="-228600">
              <a:defRPr sz="1400">
                <a:solidFill>
                  <a:schemeClr val="tx1"/>
                </a:solidFill>
                <a:latin typeface="Garamond" pitchFamily="18" charset="0"/>
              </a:defRPr>
            </a:lvl4pPr>
            <a:lvl5pPr marL="2057400" indent="-228600">
              <a:defRPr sz="1400">
                <a:solidFill>
                  <a:schemeClr val="tx1"/>
                </a:solidFill>
                <a:latin typeface="Garamond" pitchFamily="18" charset="0"/>
              </a:defRPr>
            </a:lvl5pPr>
            <a:lvl6pPr marL="2514600" indent="-228600" eaLnBrk="0" fontAlgn="base" hangingPunct="0">
              <a:spcBef>
                <a:spcPct val="0"/>
              </a:spcBef>
              <a:spcAft>
                <a:spcPct val="0"/>
              </a:spcAft>
              <a:defRPr sz="1400">
                <a:solidFill>
                  <a:schemeClr val="tx1"/>
                </a:solidFill>
                <a:latin typeface="Garamond" pitchFamily="18" charset="0"/>
              </a:defRPr>
            </a:lvl6pPr>
            <a:lvl7pPr marL="2971800" indent="-228600" eaLnBrk="0" fontAlgn="base" hangingPunct="0">
              <a:spcBef>
                <a:spcPct val="0"/>
              </a:spcBef>
              <a:spcAft>
                <a:spcPct val="0"/>
              </a:spcAft>
              <a:defRPr sz="1400">
                <a:solidFill>
                  <a:schemeClr val="tx1"/>
                </a:solidFill>
                <a:latin typeface="Garamond" pitchFamily="18" charset="0"/>
              </a:defRPr>
            </a:lvl7pPr>
            <a:lvl8pPr marL="3429000" indent="-228600" eaLnBrk="0" fontAlgn="base" hangingPunct="0">
              <a:spcBef>
                <a:spcPct val="0"/>
              </a:spcBef>
              <a:spcAft>
                <a:spcPct val="0"/>
              </a:spcAft>
              <a:defRPr sz="1400">
                <a:solidFill>
                  <a:schemeClr val="tx1"/>
                </a:solidFill>
                <a:latin typeface="Garamond" pitchFamily="18" charset="0"/>
              </a:defRPr>
            </a:lvl8pPr>
            <a:lvl9pPr marL="3886200" indent="-228600" eaLnBrk="0" fontAlgn="base" hangingPunct="0">
              <a:spcBef>
                <a:spcPct val="0"/>
              </a:spcBef>
              <a:spcAft>
                <a:spcPct val="0"/>
              </a:spcAft>
              <a:defRPr sz="1400">
                <a:solidFill>
                  <a:schemeClr val="tx1"/>
                </a:solidFill>
                <a:latin typeface="Garamond" pitchFamily="18" charset="0"/>
              </a:defRPr>
            </a:lvl9pPr>
          </a:lstStyle>
          <a:p>
            <a:pPr eaLnBrk="1" hangingPunct="1">
              <a:lnSpc>
                <a:spcPct val="90000"/>
              </a:lnSpc>
            </a:pPr>
            <a:r>
              <a:rPr lang="tr-TR" altLang="tr-TR" sz="2000" b="1">
                <a:solidFill>
                  <a:srgbClr val="160093"/>
                </a:solidFill>
                <a:latin typeface="Arial" charset="0"/>
                <a:ea typeface="MS PGothic" pitchFamily="34" charset="-128"/>
                <a:cs typeface="Arial" charset="0"/>
              </a:rPr>
              <a:t>Kavramlar</a:t>
            </a:r>
            <a:endParaRPr lang="tr-TR" altLang="tr-TR" sz="2000" b="1">
              <a:solidFill>
                <a:srgbClr val="C00000"/>
              </a:solidFill>
              <a:latin typeface="Arial" charset="0"/>
              <a:ea typeface="MS PGothic" pitchFamily="34" charset="-128"/>
              <a:cs typeface="Arial" charset="0"/>
            </a:endParaRPr>
          </a:p>
        </p:txBody>
      </p:sp>
      <p:pic>
        <p:nvPicPr>
          <p:cNvPr id="7" name="Picture 2" descr="E:\DATA MOYNUL\REAL ESTATE DEPT\Afet Yönetimi Ders notları\document-8.png"/>
          <p:cNvPicPr>
            <a:picLocks noChangeAspect="1" noChangeArrowheads="1"/>
          </p:cNvPicPr>
          <p:nvPr/>
        </p:nvPicPr>
        <p:blipFill rotWithShape="1">
          <a:blip r:embed="rId2">
            <a:extLst>
              <a:ext uri="{28A0092B-C50C-407E-A947-70E740481C1C}">
                <a14:useLocalDpi xmlns:a14="http://schemas.microsoft.com/office/drawing/2010/main" val="0"/>
              </a:ext>
            </a:extLst>
          </a:blip>
          <a:srcRect l="40364" t="2118" r="1596" b="57545"/>
          <a:stretch/>
        </p:blipFill>
        <p:spPr bwMode="auto">
          <a:xfrm>
            <a:off x="281739" y="1812929"/>
            <a:ext cx="4799945" cy="2501900"/>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
        <p:nvSpPr>
          <p:cNvPr id="8" name="TextBox 1"/>
          <p:cNvSpPr txBox="1">
            <a:spLocks noChangeArrowheads="1"/>
          </p:cNvSpPr>
          <p:nvPr/>
        </p:nvSpPr>
        <p:spPr bwMode="auto">
          <a:xfrm>
            <a:off x="1104900" y="4673600"/>
            <a:ext cx="30400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chemeClr val="tx1"/>
                </a:solidFill>
                <a:latin typeface="Garamond" pitchFamily="18" charset="0"/>
              </a:defRPr>
            </a:lvl1pPr>
            <a:lvl2pPr marL="742950" indent="-285750">
              <a:defRPr sz="1400">
                <a:solidFill>
                  <a:schemeClr val="tx1"/>
                </a:solidFill>
                <a:latin typeface="Garamond" pitchFamily="18" charset="0"/>
              </a:defRPr>
            </a:lvl2pPr>
            <a:lvl3pPr marL="1143000" indent="-228600">
              <a:defRPr sz="1400">
                <a:solidFill>
                  <a:schemeClr val="tx1"/>
                </a:solidFill>
                <a:latin typeface="Garamond" pitchFamily="18" charset="0"/>
              </a:defRPr>
            </a:lvl3pPr>
            <a:lvl4pPr marL="1600200" indent="-228600">
              <a:defRPr sz="1400">
                <a:solidFill>
                  <a:schemeClr val="tx1"/>
                </a:solidFill>
                <a:latin typeface="Garamond" pitchFamily="18" charset="0"/>
              </a:defRPr>
            </a:lvl4pPr>
            <a:lvl5pPr marL="2057400" indent="-228600">
              <a:defRPr sz="1400">
                <a:solidFill>
                  <a:schemeClr val="tx1"/>
                </a:solidFill>
                <a:latin typeface="Garamond" pitchFamily="18" charset="0"/>
              </a:defRPr>
            </a:lvl5pPr>
            <a:lvl6pPr marL="2514600" indent="-228600" eaLnBrk="0" fontAlgn="base" hangingPunct="0">
              <a:spcBef>
                <a:spcPct val="0"/>
              </a:spcBef>
              <a:spcAft>
                <a:spcPct val="0"/>
              </a:spcAft>
              <a:defRPr sz="1400">
                <a:solidFill>
                  <a:schemeClr val="tx1"/>
                </a:solidFill>
                <a:latin typeface="Garamond" pitchFamily="18" charset="0"/>
              </a:defRPr>
            </a:lvl6pPr>
            <a:lvl7pPr marL="2971800" indent="-228600" eaLnBrk="0" fontAlgn="base" hangingPunct="0">
              <a:spcBef>
                <a:spcPct val="0"/>
              </a:spcBef>
              <a:spcAft>
                <a:spcPct val="0"/>
              </a:spcAft>
              <a:defRPr sz="1400">
                <a:solidFill>
                  <a:schemeClr val="tx1"/>
                </a:solidFill>
                <a:latin typeface="Garamond" pitchFamily="18" charset="0"/>
              </a:defRPr>
            </a:lvl7pPr>
            <a:lvl8pPr marL="3429000" indent="-228600" eaLnBrk="0" fontAlgn="base" hangingPunct="0">
              <a:spcBef>
                <a:spcPct val="0"/>
              </a:spcBef>
              <a:spcAft>
                <a:spcPct val="0"/>
              </a:spcAft>
              <a:defRPr sz="1400">
                <a:solidFill>
                  <a:schemeClr val="tx1"/>
                </a:solidFill>
                <a:latin typeface="Garamond" pitchFamily="18" charset="0"/>
              </a:defRPr>
            </a:lvl8pPr>
            <a:lvl9pPr marL="3886200" indent="-228600" eaLnBrk="0" fontAlgn="base" hangingPunct="0">
              <a:spcBef>
                <a:spcPct val="0"/>
              </a:spcBef>
              <a:spcAft>
                <a:spcPct val="0"/>
              </a:spcAft>
              <a:defRPr sz="1400">
                <a:solidFill>
                  <a:schemeClr val="tx1"/>
                </a:solidFill>
                <a:latin typeface="Garamond" pitchFamily="18" charset="0"/>
              </a:defRPr>
            </a:lvl9pPr>
          </a:lstStyle>
          <a:p>
            <a:r>
              <a:rPr lang="tr-TR" altLang="tr-TR" sz="2400" b="1" dirty="0">
                <a:solidFill>
                  <a:srgbClr val="FF0000"/>
                </a:solidFill>
                <a:latin typeface="Arial" panose="020B0604020202020204" pitchFamily="34" charset="0"/>
                <a:cs typeface="Arial" panose="020B0604020202020204" pitchFamily="34" charset="0"/>
              </a:rPr>
              <a:t>AFET (DISASTER)</a:t>
            </a:r>
          </a:p>
        </p:txBody>
      </p:sp>
      <p:sp>
        <p:nvSpPr>
          <p:cNvPr id="9" name="Rectangle 8"/>
          <p:cNvSpPr>
            <a:spLocks noChangeArrowheads="1"/>
          </p:cNvSpPr>
          <p:nvPr/>
        </p:nvSpPr>
        <p:spPr bwMode="auto">
          <a:xfrm>
            <a:off x="5268913" y="1058863"/>
            <a:ext cx="3403600" cy="38472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chemeClr val="tx1"/>
                </a:solidFill>
                <a:latin typeface="Garamond" pitchFamily="18" charset="0"/>
              </a:defRPr>
            </a:lvl1pPr>
            <a:lvl2pPr marL="742950" indent="-285750">
              <a:defRPr sz="1400">
                <a:solidFill>
                  <a:schemeClr val="tx1"/>
                </a:solidFill>
                <a:latin typeface="Garamond" pitchFamily="18" charset="0"/>
              </a:defRPr>
            </a:lvl2pPr>
            <a:lvl3pPr marL="1143000" indent="-228600">
              <a:defRPr sz="1400">
                <a:solidFill>
                  <a:schemeClr val="tx1"/>
                </a:solidFill>
                <a:latin typeface="Garamond" pitchFamily="18" charset="0"/>
              </a:defRPr>
            </a:lvl3pPr>
            <a:lvl4pPr marL="1600200" indent="-228600">
              <a:defRPr sz="1400">
                <a:solidFill>
                  <a:schemeClr val="tx1"/>
                </a:solidFill>
                <a:latin typeface="Garamond" pitchFamily="18" charset="0"/>
              </a:defRPr>
            </a:lvl4pPr>
            <a:lvl5pPr marL="2057400" indent="-228600">
              <a:defRPr sz="1400">
                <a:solidFill>
                  <a:schemeClr val="tx1"/>
                </a:solidFill>
                <a:latin typeface="Garamond" pitchFamily="18" charset="0"/>
              </a:defRPr>
            </a:lvl5pPr>
            <a:lvl6pPr marL="2514600" indent="-228600" eaLnBrk="0" fontAlgn="base" hangingPunct="0">
              <a:spcBef>
                <a:spcPct val="0"/>
              </a:spcBef>
              <a:spcAft>
                <a:spcPct val="0"/>
              </a:spcAft>
              <a:defRPr sz="1400">
                <a:solidFill>
                  <a:schemeClr val="tx1"/>
                </a:solidFill>
                <a:latin typeface="Garamond" pitchFamily="18" charset="0"/>
              </a:defRPr>
            </a:lvl6pPr>
            <a:lvl7pPr marL="2971800" indent="-228600" eaLnBrk="0" fontAlgn="base" hangingPunct="0">
              <a:spcBef>
                <a:spcPct val="0"/>
              </a:spcBef>
              <a:spcAft>
                <a:spcPct val="0"/>
              </a:spcAft>
              <a:defRPr sz="1400">
                <a:solidFill>
                  <a:schemeClr val="tx1"/>
                </a:solidFill>
                <a:latin typeface="Garamond" pitchFamily="18" charset="0"/>
              </a:defRPr>
            </a:lvl7pPr>
            <a:lvl8pPr marL="3429000" indent="-228600" eaLnBrk="0" fontAlgn="base" hangingPunct="0">
              <a:spcBef>
                <a:spcPct val="0"/>
              </a:spcBef>
              <a:spcAft>
                <a:spcPct val="0"/>
              </a:spcAft>
              <a:defRPr sz="1400">
                <a:solidFill>
                  <a:schemeClr val="tx1"/>
                </a:solidFill>
                <a:latin typeface="Garamond" pitchFamily="18" charset="0"/>
              </a:defRPr>
            </a:lvl8pPr>
            <a:lvl9pPr marL="3886200" indent="-228600" eaLnBrk="0" fontAlgn="base" hangingPunct="0">
              <a:spcBef>
                <a:spcPct val="0"/>
              </a:spcBef>
              <a:spcAft>
                <a:spcPct val="0"/>
              </a:spcAft>
              <a:defRPr sz="1400">
                <a:solidFill>
                  <a:schemeClr val="tx1"/>
                </a:solidFill>
                <a:latin typeface="Garamond" pitchFamily="18" charset="0"/>
              </a:defRPr>
            </a:lvl9pPr>
          </a:lstStyle>
          <a:p>
            <a:r>
              <a:rPr lang="tr-TR" altLang="tr-TR" sz="2400" b="1" dirty="0">
                <a:solidFill>
                  <a:srgbClr val="FF0000"/>
                </a:solidFill>
                <a:latin typeface="Arial" panose="020B0604020202020204" pitchFamily="34" charset="0"/>
                <a:cs typeface="Arial" panose="020B0604020202020204" pitchFamily="34" charset="0"/>
              </a:rPr>
              <a:t>Afet-</a:t>
            </a:r>
            <a:r>
              <a:rPr lang="tr-TR" altLang="tr-TR" sz="2400" dirty="0">
                <a:latin typeface="Arial" panose="020B0604020202020204" pitchFamily="34" charset="0"/>
                <a:cs typeface="Arial" panose="020B0604020202020204" pitchFamily="34" charset="0"/>
              </a:rPr>
              <a:t> </a:t>
            </a:r>
          </a:p>
          <a:p>
            <a:r>
              <a:rPr lang="tr-TR" altLang="tr-TR" sz="2000" dirty="0">
                <a:latin typeface="Arial" panose="020B0604020202020204" pitchFamily="34" charset="0"/>
                <a:cs typeface="Arial" panose="020B0604020202020204" pitchFamily="34" charset="0"/>
              </a:rPr>
              <a:t>Toplumun tamamı veya belli kesimleri için fiziksel, ekonomik ve sosyal kayıplar doğuran, normal hayatı ve insan faaliyetlerini durduran veya kesintiye uğratan, etkilenen toplumun baş etme kapasitesinin yeterli olmadığı doğa, teknoloji veya insan kaynaklı olay (Kaynak: AFAD). </a:t>
            </a:r>
            <a:endParaRPr lang="tr-TR" altLang="tr-TR" sz="2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26853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1000" fill="hold"/>
                                        <p:tgtEl>
                                          <p:spTgt spid="8"/>
                                        </p:tgtEl>
                                        <p:attrNameLst>
                                          <p:attrName>ppt_x</p:attrName>
                                        </p:attrNameLst>
                                      </p:cBhvr>
                                      <p:tavLst>
                                        <p:tav tm="0">
                                          <p:val>
                                            <p:strVal val="#ppt_x"/>
                                          </p:val>
                                        </p:tav>
                                        <p:tav tm="100000">
                                          <p:val>
                                            <p:strVal val="#ppt_x"/>
                                          </p:val>
                                        </p:tav>
                                      </p:tavLst>
                                    </p:anim>
                                    <p:anim calcmode="lin" valueType="num">
                                      <p:cBhvr additive="base">
                                        <p:cTn id="8" dur="10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 Başlık"/>
          <p:cNvSpPr>
            <a:spLocks noGrp="1"/>
          </p:cNvSpPr>
          <p:nvPr>
            <p:ph type="title"/>
          </p:nvPr>
        </p:nvSpPr>
        <p:spPr>
          <a:xfrm>
            <a:off x="457200" y="274638"/>
            <a:ext cx="7467600" cy="817562"/>
          </a:xfrm>
        </p:spPr>
        <p:txBody>
          <a:bodyPr/>
          <a:lstStyle/>
          <a:p>
            <a:pPr>
              <a:defRPr/>
            </a:pPr>
            <a:r>
              <a:rPr lang="tr-TR" sz="1800" dirty="0"/>
              <a:t/>
            </a:r>
            <a:br>
              <a:rPr lang="tr-TR" sz="1800" dirty="0"/>
            </a:br>
            <a:endParaRPr lang="tr-TR" sz="1800" b="1" dirty="0">
              <a:solidFill>
                <a:srgbClr val="C00000"/>
              </a:solidFill>
            </a:endParaRPr>
          </a:p>
        </p:txBody>
      </p:sp>
      <p:sp>
        <p:nvSpPr>
          <p:cNvPr id="5" name="TextBox 1"/>
          <p:cNvSpPr txBox="1">
            <a:spLocks noChangeArrowheads="1"/>
          </p:cNvSpPr>
          <p:nvPr/>
        </p:nvSpPr>
        <p:spPr bwMode="auto">
          <a:xfrm>
            <a:off x="1249363" y="4568825"/>
            <a:ext cx="304006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chemeClr val="tx1"/>
                </a:solidFill>
                <a:latin typeface="Garamond" pitchFamily="18" charset="0"/>
              </a:defRPr>
            </a:lvl1pPr>
            <a:lvl2pPr marL="742950" indent="-285750">
              <a:defRPr sz="1400">
                <a:solidFill>
                  <a:schemeClr val="tx1"/>
                </a:solidFill>
                <a:latin typeface="Garamond" pitchFamily="18" charset="0"/>
              </a:defRPr>
            </a:lvl2pPr>
            <a:lvl3pPr marL="1143000" indent="-228600">
              <a:defRPr sz="1400">
                <a:solidFill>
                  <a:schemeClr val="tx1"/>
                </a:solidFill>
                <a:latin typeface="Garamond" pitchFamily="18" charset="0"/>
              </a:defRPr>
            </a:lvl3pPr>
            <a:lvl4pPr marL="1600200" indent="-228600">
              <a:defRPr sz="1400">
                <a:solidFill>
                  <a:schemeClr val="tx1"/>
                </a:solidFill>
                <a:latin typeface="Garamond" pitchFamily="18" charset="0"/>
              </a:defRPr>
            </a:lvl4pPr>
            <a:lvl5pPr marL="2057400" indent="-228600">
              <a:defRPr sz="1400">
                <a:solidFill>
                  <a:schemeClr val="tx1"/>
                </a:solidFill>
                <a:latin typeface="Garamond" pitchFamily="18" charset="0"/>
              </a:defRPr>
            </a:lvl5pPr>
            <a:lvl6pPr marL="2514600" indent="-228600" eaLnBrk="0" fontAlgn="base" hangingPunct="0">
              <a:spcBef>
                <a:spcPct val="0"/>
              </a:spcBef>
              <a:spcAft>
                <a:spcPct val="0"/>
              </a:spcAft>
              <a:defRPr sz="1400">
                <a:solidFill>
                  <a:schemeClr val="tx1"/>
                </a:solidFill>
                <a:latin typeface="Garamond" pitchFamily="18" charset="0"/>
              </a:defRPr>
            </a:lvl6pPr>
            <a:lvl7pPr marL="2971800" indent="-228600" eaLnBrk="0" fontAlgn="base" hangingPunct="0">
              <a:spcBef>
                <a:spcPct val="0"/>
              </a:spcBef>
              <a:spcAft>
                <a:spcPct val="0"/>
              </a:spcAft>
              <a:defRPr sz="1400">
                <a:solidFill>
                  <a:schemeClr val="tx1"/>
                </a:solidFill>
                <a:latin typeface="Garamond" pitchFamily="18" charset="0"/>
              </a:defRPr>
            </a:lvl7pPr>
            <a:lvl8pPr marL="3429000" indent="-228600" eaLnBrk="0" fontAlgn="base" hangingPunct="0">
              <a:spcBef>
                <a:spcPct val="0"/>
              </a:spcBef>
              <a:spcAft>
                <a:spcPct val="0"/>
              </a:spcAft>
              <a:defRPr sz="1400">
                <a:solidFill>
                  <a:schemeClr val="tx1"/>
                </a:solidFill>
                <a:latin typeface="Garamond" pitchFamily="18" charset="0"/>
              </a:defRPr>
            </a:lvl8pPr>
            <a:lvl9pPr marL="3886200" indent="-228600" eaLnBrk="0" fontAlgn="base" hangingPunct="0">
              <a:spcBef>
                <a:spcPct val="0"/>
              </a:spcBef>
              <a:spcAft>
                <a:spcPct val="0"/>
              </a:spcAft>
              <a:defRPr sz="1400">
                <a:solidFill>
                  <a:schemeClr val="tx1"/>
                </a:solidFill>
                <a:latin typeface="Garamond" pitchFamily="18" charset="0"/>
              </a:defRPr>
            </a:lvl9pPr>
          </a:lstStyle>
          <a:p>
            <a:r>
              <a:rPr lang="tr-TR" altLang="tr-TR" sz="2400" b="1" dirty="0">
                <a:solidFill>
                  <a:srgbClr val="FF0000"/>
                </a:solidFill>
                <a:latin typeface="Arial" panose="020B0604020202020204" pitchFamily="34" charset="0"/>
                <a:cs typeface="Arial" panose="020B0604020202020204" pitchFamily="34" charset="0"/>
              </a:rPr>
              <a:t>AFET (DISASTER)</a:t>
            </a:r>
          </a:p>
        </p:txBody>
      </p:sp>
      <p:pic>
        <p:nvPicPr>
          <p:cNvPr id="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3250" y="1697038"/>
            <a:ext cx="4330700" cy="22685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0" algn="in">
                <a:solidFill>
                  <a:schemeClr val="tx1"/>
                </a:solidFill>
                <a:miter lim="800000"/>
                <a:headEnd/>
                <a:tailEnd/>
              </a14:hiddenLine>
            </a:ext>
          </a:extLst>
        </p:spPr>
      </p:pic>
      <p:sp>
        <p:nvSpPr>
          <p:cNvPr id="9" name="Rectangle 1"/>
          <p:cNvSpPr>
            <a:spLocks noChangeArrowheads="1"/>
          </p:cNvSpPr>
          <p:nvPr/>
        </p:nvSpPr>
        <p:spPr bwMode="auto">
          <a:xfrm>
            <a:off x="5400675" y="1743075"/>
            <a:ext cx="3463925" cy="212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chemeClr val="tx1"/>
                </a:solidFill>
                <a:latin typeface="Garamond" pitchFamily="18" charset="0"/>
              </a:defRPr>
            </a:lvl1pPr>
            <a:lvl2pPr marL="742950" indent="-285750">
              <a:defRPr sz="1400">
                <a:solidFill>
                  <a:schemeClr val="tx1"/>
                </a:solidFill>
                <a:latin typeface="Garamond" pitchFamily="18" charset="0"/>
              </a:defRPr>
            </a:lvl2pPr>
            <a:lvl3pPr marL="1143000" indent="-228600">
              <a:defRPr sz="1400">
                <a:solidFill>
                  <a:schemeClr val="tx1"/>
                </a:solidFill>
                <a:latin typeface="Garamond" pitchFamily="18" charset="0"/>
              </a:defRPr>
            </a:lvl3pPr>
            <a:lvl4pPr marL="1600200" indent="-228600">
              <a:defRPr sz="1400">
                <a:solidFill>
                  <a:schemeClr val="tx1"/>
                </a:solidFill>
                <a:latin typeface="Garamond" pitchFamily="18" charset="0"/>
              </a:defRPr>
            </a:lvl4pPr>
            <a:lvl5pPr marL="2057400" indent="-228600">
              <a:defRPr sz="1400">
                <a:solidFill>
                  <a:schemeClr val="tx1"/>
                </a:solidFill>
                <a:latin typeface="Garamond" pitchFamily="18" charset="0"/>
              </a:defRPr>
            </a:lvl5pPr>
            <a:lvl6pPr marL="2514600" indent="-228600" eaLnBrk="0" fontAlgn="base" hangingPunct="0">
              <a:spcBef>
                <a:spcPct val="0"/>
              </a:spcBef>
              <a:spcAft>
                <a:spcPct val="0"/>
              </a:spcAft>
              <a:defRPr sz="1400">
                <a:solidFill>
                  <a:schemeClr val="tx1"/>
                </a:solidFill>
                <a:latin typeface="Garamond" pitchFamily="18" charset="0"/>
              </a:defRPr>
            </a:lvl6pPr>
            <a:lvl7pPr marL="2971800" indent="-228600" eaLnBrk="0" fontAlgn="base" hangingPunct="0">
              <a:spcBef>
                <a:spcPct val="0"/>
              </a:spcBef>
              <a:spcAft>
                <a:spcPct val="0"/>
              </a:spcAft>
              <a:defRPr sz="1400">
                <a:solidFill>
                  <a:schemeClr val="tx1"/>
                </a:solidFill>
                <a:latin typeface="Garamond" pitchFamily="18" charset="0"/>
              </a:defRPr>
            </a:lvl7pPr>
            <a:lvl8pPr marL="3429000" indent="-228600" eaLnBrk="0" fontAlgn="base" hangingPunct="0">
              <a:spcBef>
                <a:spcPct val="0"/>
              </a:spcBef>
              <a:spcAft>
                <a:spcPct val="0"/>
              </a:spcAft>
              <a:defRPr sz="1400">
                <a:solidFill>
                  <a:schemeClr val="tx1"/>
                </a:solidFill>
                <a:latin typeface="Garamond" pitchFamily="18" charset="0"/>
              </a:defRPr>
            </a:lvl8pPr>
            <a:lvl9pPr marL="3886200" indent="-228600" eaLnBrk="0" fontAlgn="base" hangingPunct="0">
              <a:spcBef>
                <a:spcPct val="0"/>
              </a:spcBef>
              <a:spcAft>
                <a:spcPct val="0"/>
              </a:spcAft>
              <a:defRPr sz="1400">
                <a:solidFill>
                  <a:schemeClr val="tx1"/>
                </a:solidFill>
                <a:latin typeface="Garamond" pitchFamily="18" charset="0"/>
              </a:defRPr>
            </a:lvl9pPr>
          </a:lstStyle>
          <a:p>
            <a:r>
              <a:rPr lang="tr-TR" altLang="tr-TR" sz="2200" dirty="0">
                <a:latin typeface="Arial" panose="020B0604020202020204" pitchFamily="34" charset="0"/>
                <a:cs typeface="Arial" panose="020B0604020202020204" pitchFamily="34" charset="0"/>
              </a:rPr>
              <a:t>Afetin büyüklüğü tehlike ile toplumun savunmasızlığına bağlıdır.</a:t>
            </a:r>
          </a:p>
          <a:p>
            <a:endParaRPr lang="tr-TR" altLang="tr-TR" sz="2200" dirty="0">
              <a:latin typeface="Arial" panose="020B0604020202020204" pitchFamily="34" charset="0"/>
              <a:cs typeface="Arial" panose="020B0604020202020204" pitchFamily="34" charset="0"/>
            </a:endParaRPr>
          </a:p>
          <a:p>
            <a:r>
              <a:rPr lang="tr-TR" altLang="tr-TR" sz="2200" b="1" dirty="0">
                <a:latin typeface="Arial" panose="020B0604020202020204" pitchFamily="34" charset="0"/>
                <a:cs typeface="Arial" panose="020B0604020202020204" pitchFamily="34" charset="0"/>
              </a:rPr>
              <a:t>(Afet=Tehlike * Savunmazsızlık)</a:t>
            </a:r>
            <a:r>
              <a:rPr lang="tr-TR" altLang="tr-TR" sz="2200" dirty="0">
                <a:latin typeface="Arial" panose="020B0604020202020204" pitchFamily="34" charset="0"/>
                <a:cs typeface="Arial" panose="020B0604020202020204" pitchFamily="34" charset="0"/>
              </a:rPr>
              <a:t>. </a:t>
            </a:r>
          </a:p>
        </p:txBody>
      </p:sp>
      <p:sp>
        <p:nvSpPr>
          <p:cNvPr id="10" name="1 Başlık"/>
          <p:cNvSpPr txBox="1">
            <a:spLocks/>
          </p:cNvSpPr>
          <p:nvPr/>
        </p:nvSpPr>
        <p:spPr bwMode="auto">
          <a:xfrm>
            <a:off x="330200" y="566738"/>
            <a:ext cx="7467600" cy="56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Garamond" pitchFamily="18" charset="0"/>
              </a:defRPr>
            </a:lvl1pPr>
            <a:lvl2pPr marL="742950" indent="-285750">
              <a:defRPr sz="1400">
                <a:solidFill>
                  <a:schemeClr val="tx1"/>
                </a:solidFill>
                <a:latin typeface="Garamond" pitchFamily="18" charset="0"/>
              </a:defRPr>
            </a:lvl2pPr>
            <a:lvl3pPr marL="1143000" indent="-228600">
              <a:defRPr sz="1400">
                <a:solidFill>
                  <a:schemeClr val="tx1"/>
                </a:solidFill>
                <a:latin typeface="Garamond" pitchFamily="18" charset="0"/>
              </a:defRPr>
            </a:lvl3pPr>
            <a:lvl4pPr marL="1600200" indent="-228600">
              <a:defRPr sz="1400">
                <a:solidFill>
                  <a:schemeClr val="tx1"/>
                </a:solidFill>
                <a:latin typeface="Garamond" pitchFamily="18" charset="0"/>
              </a:defRPr>
            </a:lvl4pPr>
            <a:lvl5pPr marL="2057400" indent="-228600">
              <a:defRPr sz="1400">
                <a:solidFill>
                  <a:schemeClr val="tx1"/>
                </a:solidFill>
                <a:latin typeface="Garamond" pitchFamily="18" charset="0"/>
              </a:defRPr>
            </a:lvl5pPr>
            <a:lvl6pPr marL="2514600" indent="-228600" eaLnBrk="0" fontAlgn="base" hangingPunct="0">
              <a:spcBef>
                <a:spcPct val="0"/>
              </a:spcBef>
              <a:spcAft>
                <a:spcPct val="0"/>
              </a:spcAft>
              <a:defRPr sz="1400">
                <a:solidFill>
                  <a:schemeClr val="tx1"/>
                </a:solidFill>
                <a:latin typeface="Garamond" pitchFamily="18" charset="0"/>
              </a:defRPr>
            </a:lvl6pPr>
            <a:lvl7pPr marL="2971800" indent="-228600" eaLnBrk="0" fontAlgn="base" hangingPunct="0">
              <a:spcBef>
                <a:spcPct val="0"/>
              </a:spcBef>
              <a:spcAft>
                <a:spcPct val="0"/>
              </a:spcAft>
              <a:defRPr sz="1400">
                <a:solidFill>
                  <a:schemeClr val="tx1"/>
                </a:solidFill>
                <a:latin typeface="Garamond" pitchFamily="18" charset="0"/>
              </a:defRPr>
            </a:lvl7pPr>
            <a:lvl8pPr marL="3429000" indent="-228600" eaLnBrk="0" fontAlgn="base" hangingPunct="0">
              <a:spcBef>
                <a:spcPct val="0"/>
              </a:spcBef>
              <a:spcAft>
                <a:spcPct val="0"/>
              </a:spcAft>
              <a:defRPr sz="1400">
                <a:solidFill>
                  <a:schemeClr val="tx1"/>
                </a:solidFill>
                <a:latin typeface="Garamond" pitchFamily="18" charset="0"/>
              </a:defRPr>
            </a:lvl8pPr>
            <a:lvl9pPr marL="3886200" indent="-228600" eaLnBrk="0" fontAlgn="base" hangingPunct="0">
              <a:spcBef>
                <a:spcPct val="0"/>
              </a:spcBef>
              <a:spcAft>
                <a:spcPct val="0"/>
              </a:spcAft>
              <a:defRPr sz="1400">
                <a:solidFill>
                  <a:schemeClr val="tx1"/>
                </a:solidFill>
                <a:latin typeface="Garamond" pitchFamily="18" charset="0"/>
              </a:defRPr>
            </a:lvl9pPr>
          </a:lstStyle>
          <a:p>
            <a:pPr eaLnBrk="1" hangingPunct="1">
              <a:lnSpc>
                <a:spcPct val="90000"/>
              </a:lnSpc>
            </a:pPr>
            <a:r>
              <a:rPr lang="tr-TR" altLang="tr-TR" sz="2000" b="1">
                <a:solidFill>
                  <a:srgbClr val="160093"/>
                </a:solidFill>
                <a:latin typeface="Arial" charset="0"/>
                <a:ea typeface="MS PGothic" pitchFamily="34" charset="-128"/>
                <a:cs typeface="Arial" charset="0"/>
              </a:rPr>
              <a:t>Kavramlar</a:t>
            </a:r>
            <a:endParaRPr lang="tr-TR" altLang="tr-TR" sz="2000" b="1">
              <a:solidFill>
                <a:srgbClr val="C00000"/>
              </a:solidFill>
              <a:latin typeface="Arial" charset="0"/>
              <a:ea typeface="MS PGothic" pitchFamily="34" charset="-128"/>
              <a:cs typeface="Arial" charset="0"/>
            </a:endParaRPr>
          </a:p>
        </p:txBody>
      </p:sp>
    </p:spTree>
    <p:extLst>
      <p:ext uri="{BB962C8B-B14F-4D97-AF65-F5344CB8AC3E}">
        <p14:creationId xmlns:p14="http://schemas.microsoft.com/office/powerpoint/2010/main" val="1441872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ppt_x"/>
                                          </p:val>
                                        </p:tav>
                                        <p:tav tm="100000">
                                          <p:val>
                                            <p:strVal val="#ppt_x"/>
                                          </p:val>
                                        </p:tav>
                                      </p:tavLst>
                                    </p:anim>
                                    <p:anim calcmode="lin" valueType="num">
                                      <p:cBhvr additive="base">
                                        <p:cTn id="8" dur="10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 Başlık"/>
          <p:cNvSpPr>
            <a:spLocks noGrp="1"/>
          </p:cNvSpPr>
          <p:nvPr>
            <p:ph type="title"/>
          </p:nvPr>
        </p:nvSpPr>
        <p:spPr>
          <a:xfrm>
            <a:off x="457200" y="274638"/>
            <a:ext cx="7467600" cy="817562"/>
          </a:xfrm>
        </p:spPr>
        <p:txBody>
          <a:bodyPr/>
          <a:lstStyle/>
          <a:p>
            <a:pPr>
              <a:defRPr/>
            </a:pPr>
            <a:r>
              <a:rPr lang="tr-TR" sz="1800" dirty="0"/>
              <a:t/>
            </a:r>
            <a:br>
              <a:rPr lang="tr-TR" sz="1800" dirty="0"/>
            </a:br>
            <a:endParaRPr lang="tr-TR" sz="1800" b="1" dirty="0">
              <a:solidFill>
                <a:srgbClr val="C00000"/>
              </a:solidFill>
            </a:endParaRPr>
          </a:p>
        </p:txBody>
      </p:sp>
      <p:sp>
        <p:nvSpPr>
          <p:cNvPr id="3" name="Rectangle 2"/>
          <p:cNvSpPr txBox="1">
            <a:spLocks noChangeArrowheads="1"/>
          </p:cNvSpPr>
          <p:nvPr/>
        </p:nvSpPr>
        <p:spPr>
          <a:xfrm>
            <a:off x="457200" y="274638"/>
            <a:ext cx="7467600" cy="698500"/>
          </a:xfrm>
          <a:prstGeom prst="rect">
            <a:avLst/>
          </a:prstGeom>
        </p:spPr>
        <p:txBody>
          <a:bodyPr/>
          <a:lstStyle>
            <a:lvl1pPr algn="l" rtl="0" eaLnBrk="1" fontAlgn="base" hangingPunct="1">
              <a:lnSpc>
                <a:spcPct val="90000"/>
              </a:lnSpc>
              <a:spcBef>
                <a:spcPct val="0"/>
              </a:spcBef>
              <a:spcAft>
                <a:spcPct val="0"/>
              </a:spcAft>
              <a:defRPr lang="tr-TR" sz="15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3429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6858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0287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3716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a:lstStyle>
          <a:p>
            <a:pPr algn="ctr">
              <a:defRPr/>
            </a:pPr>
            <a:endParaRPr lang="tr-TR" altLang="tr-TR" dirty="0" smtClean="0">
              <a:solidFill>
                <a:schemeClr val="tx1"/>
              </a:solidFill>
              <a:latin typeface="Arial" panose="020B0604020202020204" pitchFamily="34" charset="0"/>
              <a:cs typeface="Arial" panose="020B0604020202020204" pitchFamily="34" charset="0"/>
            </a:endParaRPr>
          </a:p>
          <a:p>
            <a:pPr>
              <a:defRPr/>
            </a:pPr>
            <a:r>
              <a:rPr lang="tr-TR" altLang="tr-TR" sz="2000" dirty="0" smtClean="0">
                <a:solidFill>
                  <a:srgbClr val="002060"/>
                </a:solidFill>
                <a:latin typeface="Arial" panose="020B0604020202020204" pitchFamily="34" charset="0"/>
                <a:cs typeface="Arial" panose="020B0604020202020204" pitchFamily="34" charset="0"/>
              </a:rPr>
              <a:t>Afet Yönetimi Aşamaları</a:t>
            </a:r>
            <a:endParaRPr lang="tr-TR" altLang="tr-TR" sz="2000" dirty="0">
              <a:solidFill>
                <a:srgbClr val="002060"/>
              </a:solidFill>
              <a:latin typeface="Arial" panose="020B0604020202020204" pitchFamily="34" charset="0"/>
              <a:cs typeface="Arial" panose="020B0604020202020204" pitchFamily="34" charset="0"/>
            </a:endParaRP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81022" y="3425372"/>
            <a:ext cx="2577153" cy="20982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0" algn="in">
                <a:solidFill>
                  <a:schemeClr val="tx1"/>
                </a:solidFill>
                <a:miter lim="800000"/>
                <a:headEnd/>
                <a:tailEnd/>
              </a14:hiddenLine>
            </a:ext>
          </a:extLst>
        </p:spPr>
      </p:pic>
      <p:sp>
        <p:nvSpPr>
          <p:cNvPr id="5" name="TextBox 2"/>
          <p:cNvSpPr txBox="1">
            <a:spLocks noChangeArrowheads="1"/>
          </p:cNvSpPr>
          <p:nvPr/>
        </p:nvSpPr>
        <p:spPr bwMode="auto">
          <a:xfrm>
            <a:off x="6727825" y="6061075"/>
            <a:ext cx="1341521"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Garamond" pitchFamily="18" charset="0"/>
              </a:defRPr>
            </a:lvl1pPr>
            <a:lvl2pPr marL="742950" indent="-285750">
              <a:defRPr sz="1400">
                <a:solidFill>
                  <a:schemeClr val="tx1"/>
                </a:solidFill>
                <a:latin typeface="Garamond" pitchFamily="18" charset="0"/>
              </a:defRPr>
            </a:lvl2pPr>
            <a:lvl3pPr marL="1143000" indent="-228600">
              <a:defRPr sz="1400">
                <a:solidFill>
                  <a:schemeClr val="tx1"/>
                </a:solidFill>
                <a:latin typeface="Garamond" pitchFamily="18" charset="0"/>
              </a:defRPr>
            </a:lvl3pPr>
            <a:lvl4pPr marL="1600200" indent="-228600">
              <a:defRPr sz="1400">
                <a:solidFill>
                  <a:schemeClr val="tx1"/>
                </a:solidFill>
                <a:latin typeface="Garamond" pitchFamily="18" charset="0"/>
              </a:defRPr>
            </a:lvl4pPr>
            <a:lvl5pPr marL="2057400" indent="-228600">
              <a:defRPr sz="1400">
                <a:solidFill>
                  <a:schemeClr val="tx1"/>
                </a:solidFill>
                <a:latin typeface="Garamond" pitchFamily="18" charset="0"/>
              </a:defRPr>
            </a:lvl5pPr>
            <a:lvl6pPr marL="2514600" indent="-228600" eaLnBrk="0" fontAlgn="base" hangingPunct="0">
              <a:spcBef>
                <a:spcPct val="0"/>
              </a:spcBef>
              <a:spcAft>
                <a:spcPct val="0"/>
              </a:spcAft>
              <a:defRPr sz="1400">
                <a:solidFill>
                  <a:schemeClr val="tx1"/>
                </a:solidFill>
                <a:latin typeface="Garamond" pitchFamily="18" charset="0"/>
              </a:defRPr>
            </a:lvl6pPr>
            <a:lvl7pPr marL="2971800" indent="-228600" eaLnBrk="0" fontAlgn="base" hangingPunct="0">
              <a:spcBef>
                <a:spcPct val="0"/>
              </a:spcBef>
              <a:spcAft>
                <a:spcPct val="0"/>
              </a:spcAft>
              <a:defRPr sz="1400">
                <a:solidFill>
                  <a:schemeClr val="tx1"/>
                </a:solidFill>
                <a:latin typeface="Garamond" pitchFamily="18" charset="0"/>
              </a:defRPr>
            </a:lvl7pPr>
            <a:lvl8pPr marL="3429000" indent="-228600" eaLnBrk="0" fontAlgn="base" hangingPunct="0">
              <a:spcBef>
                <a:spcPct val="0"/>
              </a:spcBef>
              <a:spcAft>
                <a:spcPct val="0"/>
              </a:spcAft>
              <a:defRPr sz="1400">
                <a:solidFill>
                  <a:schemeClr val="tx1"/>
                </a:solidFill>
                <a:latin typeface="Garamond" pitchFamily="18" charset="0"/>
              </a:defRPr>
            </a:lvl8pPr>
            <a:lvl9pPr marL="3886200" indent="-228600" eaLnBrk="0" fontAlgn="base" hangingPunct="0">
              <a:spcBef>
                <a:spcPct val="0"/>
              </a:spcBef>
              <a:spcAft>
                <a:spcPct val="0"/>
              </a:spcAft>
              <a:defRPr sz="1400">
                <a:solidFill>
                  <a:schemeClr val="tx1"/>
                </a:solidFill>
                <a:latin typeface="Garamond" pitchFamily="18" charset="0"/>
              </a:defRPr>
            </a:lvl9pPr>
          </a:lstStyle>
          <a:p>
            <a:r>
              <a:rPr lang="tr-TR" altLang="tr-TR">
                <a:latin typeface="Arial" panose="020B0604020202020204" pitchFamily="34" charset="0"/>
                <a:cs typeface="Arial" panose="020B0604020202020204" pitchFamily="34" charset="0"/>
              </a:rPr>
              <a:t>Kaynak: AFAD</a:t>
            </a:r>
          </a:p>
        </p:txBody>
      </p:sp>
      <p:sp>
        <p:nvSpPr>
          <p:cNvPr id="7" name="Rectangle 3"/>
          <p:cNvSpPr>
            <a:spLocks noChangeArrowheads="1"/>
          </p:cNvSpPr>
          <p:nvPr/>
        </p:nvSpPr>
        <p:spPr bwMode="auto">
          <a:xfrm>
            <a:off x="761547" y="1177015"/>
            <a:ext cx="7467600"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defRPr sz="1400">
                <a:solidFill>
                  <a:schemeClr val="tx1"/>
                </a:solidFill>
                <a:latin typeface="Garamond" pitchFamily="18" charset="0"/>
              </a:defRPr>
            </a:lvl1pPr>
            <a:lvl2pPr marL="742950" indent="-285750">
              <a:defRPr sz="1400">
                <a:solidFill>
                  <a:schemeClr val="tx1"/>
                </a:solidFill>
                <a:latin typeface="Garamond" pitchFamily="18" charset="0"/>
              </a:defRPr>
            </a:lvl2pPr>
            <a:lvl3pPr marL="1143000" indent="-228600">
              <a:defRPr sz="1400">
                <a:solidFill>
                  <a:schemeClr val="tx1"/>
                </a:solidFill>
                <a:latin typeface="Garamond" pitchFamily="18" charset="0"/>
              </a:defRPr>
            </a:lvl3pPr>
            <a:lvl4pPr marL="1600200" indent="-228600">
              <a:defRPr sz="1400">
                <a:solidFill>
                  <a:schemeClr val="tx1"/>
                </a:solidFill>
                <a:latin typeface="Garamond" pitchFamily="18" charset="0"/>
              </a:defRPr>
            </a:lvl4pPr>
            <a:lvl5pPr marL="2057400" indent="-228600">
              <a:defRPr sz="1400">
                <a:solidFill>
                  <a:schemeClr val="tx1"/>
                </a:solidFill>
                <a:latin typeface="Garamond" pitchFamily="18" charset="0"/>
              </a:defRPr>
            </a:lvl5pPr>
            <a:lvl6pPr marL="2514600" indent="-228600" eaLnBrk="0" fontAlgn="base" hangingPunct="0">
              <a:spcBef>
                <a:spcPct val="0"/>
              </a:spcBef>
              <a:spcAft>
                <a:spcPct val="0"/>
              </a:spcAft>
              <a:defRPr sz="1400">
                <a:solidFill>
                  <a:schemeClr val="tx1"/>
                </a:solidFill>
                <a:latin typeface="Garamond" pitchFamily="18" charset="0"/>
              </a:defRPr>
            </a:lvl6pPr>
            <a:lvl7pPr marL="2971800" indent="-228600" eaLnBrk="0" fontAlgn="base" hangingPunct="0">
              <a:spcBef>
                <a:spcPct val="0"/>
              </a:spcBef>
              <a:spcAft>
                <a:spcPct val="0"/>
              </a:spcAft>
              <a:defRPr sz="1400">
                <a:solidFill>
                  <a:schemeClr val="tx1"/>
                </a:solidFill>
                <a:latin typeface="Garamond" pitchFamily="18" charset="0"/>
              </a:defRPr>
            </a:lvl7pPr>
            <a:lvl8pPr marL="3429000" indent="-228600" eaLnBrk="0" fontAlgn="base" hangingPunct="0">
              <a:spcBef>
                <a:spcPct val="0"/>
              </a:spcBef>
              <a:spcAft>
                <a:spcPct val="0"/>
              </a:spcAft>
              <a:defRPr sz="1400">
                <a:solidFill>
                  <a:schemeClr val="tx1"/>
                </a:solidFill>
                <a:latin typeface="Garamond" pitchFamily="18" charset="0"/>
              </a:defRPr>
            </a:lvl8pPr>
            <a:lvl9pPr marL="3886200" indent="-228600" eaLnBrk="0" fontAlgn="base" hangingPunct="0">
              <a:spcBef>
                <a:spcPct val="0"/>
              </a:spcBef>
              <a:spcAft>
                <a:spcPct val="0"/>
              </a:spcAft>
              <a:defRPr sz="1400">
                <a:solidFill>
                  <a:schemeClr val="tx1"/>
                </a:solidFill>
                <a:latin typeface="Garamond" pitchFamily="18" charset="0"/>
              </a:defRPr>
            </a:lvl9pPr>
          </a:lstStyle>
          <a:p>
            <a:pPr algn="just">
              <a:buFont typeface="Arial" charset="0"/>
              <a:buChar char="•"/>
            </a:pPr>
            <a:r>
              <a:rPr lang="tr-TR" altLang="tr-TR" sz="1800" dirty="0">
                <a:latin typeface="Arial" panose="020B0604020202020204" pitchFamily="34" charset="0"/>
                <a:cs typeface="Arial" panose="020B0604020202020204" pitchFamily="34" charset="0"/>
              </a:rPr>
              <a:t>Afet yönetimi literatürde başlıca dört kısımdan oluşmaktadır. Bunlar sırasıyla; hafifletme (</a:t>
            </a:r>
            <a:r>
              <a:rPr lang="tr-TR" altLang="tr-TR" sz="1800" i="1" dirty="0">
                <a:latin typeface="Arial" panose="020B0604020202020204" pitchFamily="34" charset="0"/>
                <a:cs typeface="Arial" panose="020B0604020202020204" pitchFamily="34" charset="0"/>
              </a:rPr>
              <a:t>mitigation</a:t>
            </a:r>
            <a:r>
              <a:rPr lang="tr-TR" altLang="tr-TR" sz="1800" dirty="0">
                <a:latin typeface="Arial" panose="020B0604020202020204" pitchFamily="34" charset="0"/>
                <a:cs typeface="Arial" panose="020B0604020202020204" pitchFamily="34" charset="0"/>
              </a:rPr>
              <a:t>), hazır olma (</a:t>
            </a:r>
            <a:r>
              <a:rPr lang="tr-TR" altLang="tr-TR" sz="1800" i="1" dirty="0">
                <a:latin typeface="Arial" panose="020B0604020202020204" pitchFamily="34" charset="0"/>
                <a:cs typeface="Arial" panose="020B0604020202020204" pitchFamily="34" charset="0"/>
              </a:rPr>
              <a:t>preparedness</a:t>
            </a:r>
            <a:r>
              <a:rPr lang="tr-TR" altLang="tr-TR" sz="1800" dirty="0">
                <a:latin typeface="Arial" panose="020B0604020202020204" pitchFamily="34" charset="0"/>
                <a:cs typeface="Arial" panose="020B0604020202020204" pitchFamily="34" charset="0"/>
              </a:rPr>
              <a:t>), müdahale (</a:t>
            </a:r>
            <a:r>
              <a:rPr lang="tr-TR" altLang="tr-TR" sz="1800" i="1" dirty="0">
                <a:latin typeface="Arial" panose="020B0604020202020204" pitchFamily="34" charset="0"/>
                <a:cs typeface="Arial" panose="020B0604020202020204" pitchFamily="34" charset="0"/>
              </a:rPr>
              <a:t>response</a:t>
            </a:r>
            <a:r>
              <a:rPr lang="tr-TR" altLang="tr-TR" sz="1800" dirty="0">
                <a:latin typeface="Arial" panose="020B0604020202020204" pitchFamily="34" charset="0"/>
                <a:cs typeface="Arial" panose="020B0604020202020204" pitchFamily="34" charset="0"/>
              </a:rPr>
              <a:t>) ve iyileştirme (</a:t>
            </a:r>
            <a:r>
              <a:rPr lang="tr-TR" altLang="tr-TR" sz="1800" i="1" dirty="0">
                <a:latin typeface="Arial" panose="020B0604020202020204" pitchFamily="34" charset="0"/>
                <a:cs typeface="Arial" panose="020B0604020202020204" pitchFamily="34" charset="0"/>
              </a:rPr>
              <a:t>recovery</a:t>
            </a:r>
            <a:r>
              <a:rPr lang="tr-TR" altLang="tr-TR" sz="1800" dirty="0">
                <a:latin typeface="Arial" panose="020B0604020202020204" pitchFamily="34" charset="0"/>
                <a:cs typeface="Arial" panose="020B0604020202020204" pitchFamily="34" charset="0"/>
              </a:rPr>
              <a:t>) aşamalarıdır. </a:t>
            </a:r>
          </a:p>
          <a:p>
            <a:pPr algn="just">
              <a:buFont typeface="Arial" charset="0"/>
              <a:buChar char="•"/>
            </a:pPr>
            <a:r>
              <a:rPr lang="tr-TR" altLang="tr-TR" sz="1800" dirty="0">
                <a:latin typeface="Arial" panose="020B0604020202020204" pitchFamily="34" charset="0"/>
                <a:cs typeface="Arial" panose="020B0604020202020204" pitchFamily="34" charset="0"/>
              </a:rPr>
              <a:t>Hafifletme ve hazır olma aşamaları afet öncesini, </a:t>
            </a:r>
          </a:p>
          <a:p>
            <a:pPr algn="just">
              <a:buFont typeface="Arial" charset="0"/>
              <a:buChar char="•"/>
            </a:pPr>
            <a:r>
              <a:rPr lang="tr-TR" altLang="tr-TR" sz="1800" dirty="0">
                <a:latin typeface="Arial" panose="020B0604020202020204" pitchFamily="34" charset="0"/>
                <a:cs typeface="Arial" panose="020B0604020202020204" pitchFamily="34" charset="0"/>
              </a:rPr>
              <a:t>Müdahale afet anını ve iyileştirme ise afet sonrasını kapsamaktadır (Galindo and Batta 2013). </a:t>
            </a:r>
          </a:p>
        </p:txBody>
      </p:sp>
    </p:spTree>
    <p:extLst>
      <p:ext uri="{BB962C8B-B14F-4D97-AF65-F5344CB8AC3E}">
        <p14:creationId xmlns:p14="http://schemas.microsoft.com/office/powerpoint/2010/main" val="285987565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 Başlık"/>
          <p:cNvSpPr>
            <a:spLocks noGrp="1"/>
          </p:cNvSpPr>
          <p:nvPr>
            <p:ph type="title"/>
          </p:nvPr>
        </p:nvSpPr>
        <p:spPr>
          <a:xfrm>
            <a:off x="457200" y="274638"/>
            <a:ext cx="7467600" cy="817562"/>
          </a:xfrm>
        </p:spPr>
        <p:txBody>
          <a:bodyPr/>
          <a:lstStyle/>
          <a:p>
            <a:pPr>
              <a:defRPr/>
            </a:pPr>
            <a:r>
              <a:rPr lang="tr-TR" sz="1800" dirty="0"/>
              <a:t/>
            </a:r>
            <a:br>
              <a:rPr lang="tr-TR" sz="1800" dirty="0"/>
            </a:br>
            <a:endParaRPr lang="tr-TR" sz="1800" b="1" dirty="0">
              <a:solidFill>
                <a:srgbClr val="C00000"/>
              </a:solidFill>
            </a:endParaRPr>
          </a:p>
        </p:txBody>
      </p:sp>
      <p:pic>
        <p:nvPicPr>
          <p:cNvPr id="3" name="Picture 2" descr="http://afetyonetimi.deu.edu.tr/images/111/1110/dongu/1111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1198" y="1536082"/>
            <a:ext cx="5036458" cy="42315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1"/>
          <p:cNvSpPr>
            <a:spLocks noChangeArrowheads="1"/>
          </p:cNvSpPr>
          <p:nvPr/>
        </p:nvSpPr>
        <p:spPr bwMode="auto">
          <a:xfrm>
            <a:off x="6642100" y="4504872"/>
            <a:ext cx="2336800"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chemeClr val="tx1"/>
                </a:solidFill>
                <a:latin typeface="Garamond" pitchFamily="18" charset="0"/>
              </a:defRPr>
            </a:lvl1pPr>
            <a:lvl2pPr marL="742950" indent="-285750">
              <a:defRPr sz="1400">
                <a:solidFill>
                  <a:schemeClr val="tx1"/>
                </a:solidFill>
                <a:latin typeface="Garamond" pitchFamily="18" charset="0"/>
              </a:defRPr>
            </a:lvl2pPr>
            <a:lvl3pPr marL="1143000" indent="-228600">
              <a:defRPr sz="1400">
                <a:solidFill>
                  <a:schemeClr val="tx1"/>
                </a:solidFill>
                <a:latin typeface="Garamond" pitchFamily="18" charset="0"/>
              </a:defRPr>
            </a:lvl3pPr>
            <a:lvl4pPr marL="1600200" indent="-228600">
              <a:defRPr sz="1400">
                <a:solidFill>
                  <a:schemeClr val="tx1"/>
                </a:solidFill>
                <a:latin typeface="Garamond" pitchFamily="18" charset="0"/>
              </a:defRPr>
            </a:lvl4pPr>
            <a:lvl5pPr marL="2057400" indent="-228600">
              <a:defRPr sz="1400">
                <a:solidFill>
                  <a:schemeClr val="tx1"/>
                </a:solidFill>
                <a:latin typeface="Garamond" pitchFamily="18" charset="0"/>
              </a:defRPr>
            </a:lvl5pPr>
            <a:lvl6pPr marL="2514600" indent="-228600" eaLnBrk="0" fontAlgn="base" hangingPunct="0">
              <a:spcBef>
                <a:spcPct val="0"/>
              </a:spcBef>
              <a:spcAft>
                <a:spcPct val="0"/>
              </a:spcAft>
              <a:defRPr sz="1400">
                <a:solidFill>
                  <a:schemeClr val="tx1"/>
                </a:solidFill>
                <a:latin typeface="Garamond" pitchFamily="18" charset="0"/>
              </a:defRPr>
            </a:lvl6pPr>
            <a:lvl7pPr marL="2971800" indent="-228600" eaLnBrk="0" fontAlgn="base" hangingPunct="0">
              <a:spcBef>
                <a:spcPct val="0"/>
              </a:spcBef>
              <a:spcAft>
                <a:spcPct val="0"/>
              </a:spcAft>
              <a:defRPr sz="1400">
                <a:solidFill>
                  <a:schemeClr val="tx1"/>
                </a:solidFill>
                <a:latin typeface="Garamond" pitchFamily="18" charset="0"/>
              </a:defRPr>
            </a:lvl7pPr>
            <a:lvl8pPr marL="3429000" indent="-228600" eaLnBrk="0" fontAlgn="base" hangingPunct="0">
              <a:spcBef>
                <a:spcPct val="0"/>
              </a:spcBef>
              <a:spcAft>
                <a:spcPct val="0"/>
              </a:spcAft>
              <a:defRPr sz="1400">
                <a:solidFill>
                  <a:schemeClr val="tx1"/>
                </a:solidFill>
                <a:latin typeface="Garamond" pitchFamily="18" charset="0"/>
              </a:defRPr>
            </a:lvl8pPr>
            <a:lvl9pPr marL="3886200" indent="-228600" eaLnBrk="0" fontAlgn="base" hangingPunct="0">
              <a:spcBef>
                <a:spcPct val="0"/>
              </a:spcBef>
              <a:spcAft>
                <a:spcPct val="0"/>
              </a:spcAft>
              <a:defRPr sz="1400">
                <a:solidFill>
                  <a:schemeClr val="tx1"/>
                </a:solidFill>
                <a:latin typeface="Garamond" pitchFamily="18" charset="0"/>
              </a:defRPr>
            </a:lvl9pPr>
          </a:lstStyle>
          <a:p>
            <a:r>
              <a:rPr lang="tr-TR" altLang="tr-TR" b="1" dirty="0"/>
              <a:t>Kaynak:</a:t>
            </a:r>
            <a:r>
              <a:rPr lang="tr-TR" altLang="tr-TR" dirty="0"/>
              <a:t> Hyogo Protokolü (2005-2015) ve Sendai Çerçeve Planı (2015-2030) dikkate alınarak Prof. Dr. Zerrin Toprak KARAMAN (2016) tarafından geliştirilmiştir. </a:t>
            </a:r>
          </a:p>
        </p:txBody>
      </p:sp>
      <p:sp>
        <p:nvSpPr>
          <p:cNvPr id="5" name="Rectangle 2"/>
          <p:cNvSpPr txBox="1">
            <a:spLocks noChangeArrowheads="1"/>
          </p:cNvSpPr>
          <p:nvPr/>
        </p:nvSpPr>
        <p:spPr>
          <a:xfrm>
            <a:off x="457200" y="274638"/>
            <a:ext cx="7467600" cy="698500"/>
          </a:xfrm>
          <a:prstGeom prst="rect">
            <a:avLst/>
          </a:prstGeom>
        </p:spPr>
        <p:txBody>
          <a:bodyPr/>
          <a:lstStyle>
            <a:lvl1pPr algn="l" rtl="0" eaLnBrk="1" fontAlgn="base" hangingPunct="1">
              <a:lnSpc>
                <a:spcPct val="90000"/>
              </a:lnSpc>
              <a:spcBef>
                <a:spcPct val="0"/>
              </a:spcBef>
              <a:spcAft>
                <a:spcPct val="0"/>
              </a:spcAft>
              <a:defRPr lang="tr-TR" sz="15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3429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6858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0287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3716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a:lstStyle>
          <a:p>
            <a:pPr algn="ctr">
              <a:defRPr/>
            </a:pPr>
            <a:endParaRPr lang="tr-TR" altLang="tr-TR" dirty="0" smtClean="0">
              <a:solidFill>
                <a:schemeClr val="tx1"/>
              </a:solidFill>
              <a:latin typeface="Arial" panose="020B0604020202020204" pitchFamily="34" charset="0"/>
              <a:cs typeface="Arial" panose="020B0604020202020204" pitchFamily="34" charset="0"/>
            </a:endParaRPr>
          </a:p>
          <a:p>
            <a:pPr>
              <a:defRPr/>
            </a:pPr>
            <a:r>
              <a:rPr lang="tr-TR" altLang="tr-TR" sz="2000" dirty="0" smtClean="0">
                <a:solidFill>
                  <a:srgbClr val="002060"/>
                </a:solidFill>
                <a:latin typeface="Arial" panose="020B0604020202020204" pitchFamily="34" charset="0"/>
                <a:cs typeface="Arial" panose="020B0604020202020204" pitchFamily="34" charset="0"/>
              </a:rPr>
              <a:t>Afet Yönetimi Aşamaları</a:t>
            </a:r>
            <a:endParaRPr lang="tr-TR" altLang="tr-TR" sz="2000"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5987565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 Başlık"/>
          <p:cNvSpPr>
            <a:spLocks noGrp="1"/>
          </p:cNvSpPr>
          <p:nvPr>
            <p:ph type="title"/>
          </p:nvPr>
        </p:nvSpPr>
        <p:spPr>
          <a:xfrm>
            <a:off x="457200" y="274638"/>
            <a:ext cx="7467600" cy="817562"/>
          </a:xfrm>
        </p:spPr>
        <p:txBody>
          <a:bodyPr/>
          <a:lstStyle/>
          <a:p>
            <a:pPr>
              <a:defRPr/>
            </a:pPr>
            <a:r>
              <a:rPr lang="tr-TR" sz="1800" dirty="0"/>
              <a:t/>
            </a:r>
            <a:br>
              <a:rPr lang="tr-TR" sz="1800" dirty="0"/>
            </a:br>
            <a:endParaRPr lang="tr-TR" sz="1800" b="1" dirty="0">
              <a:solidFill>
                <a:srgbClr val="C00000"/>
              </a:solidFill>
            </a:endParaRPr>
          </a:p>
        </p:txBody>
      </p:sp>
      <p:pic>
        <p:nvPicPr>
          <p:cNvPr id="3"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27198" y="1319680"/>
            <a:ext cx="5756729" cy="43041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0" algn="in">
                <a:solidFill>
                  <a:schemeClr val="tx1"/>
                </a:solidFill>
                <a:miter lim="800000"/>
                <a:headEnd/>
                <a:tailEnd/>
              </a14:hiddenLine>
            </a:ext>
          </a:extLst>
        </p:spPr>
      </p:pic>
      <p:sp>
        <p:nvSpPr>
          <p:cNvPr id="4" name="Rectangle 2"/>
          <p:cNvSpPr txBox="1">
            <a:spLocks noChangeArrowheads="1"/>
          </p:cNvSpPr>
          <p:nvPr/>
        </p:nvSpPr>
        <p:spPr>
          <a:xfrm>
            <a:off x="457200" y="274638"/>
            <a:ext cx="7467600" cy="698500"/>
          </a:xfrm>
          <a:prstGeom prst="rect">
            <a:avLst/>
          </a:prstGeom>
        </p:spPr>
        <p:txBody>
          <a:bodyPr/>
          <a:lstStyle>
            <a:lvl1pPr algn="l" rtl="0" eaLnBrk="1" fontAlgn="base" hangingPunct="1">
              <a:lnSpc>
                <a:spcPct val="90000"/>
              </a:lnSpc>
              <a:spcBef>
                <a:spcPct val="0"/>
              </a:spcBef>
              <a:spcAft>
                <a:spcPct val="0"/>
              </a:spcAft>
              <a:defRPr lang="tr-TR" sz="15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3429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6858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0287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3716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a:lstStyle>
          <a:p>
            <a:pPr algn="ctr">
              <a:defRPr/>
            </a:pPr>
            <a:endParaRPr lang="tr-TR" altLang="tr-TR" dirty="0" smtClean="0">
              <a:solidFill>
                <a:schemeClr val="tx1"/>
              </a:solidFill>
              <a:latin typeface="Arial" panose="020B0604020202020204" pitchFamily="34" charset="0"/>
              <a:cs typeface="Arial" panose="020B0604020202020204" pitchFamily="34" charset="0"/>
            </a:endParaRPr>
          </a:p>
          <a:p>
            <a:pPr>
              <a:defRPr/>
            </a:pPr>
            <a:r>
              <a:rPr lang="tr-TR" altLang="tr-TR" sz="2000" dirty="0" smtClean="0">
                <a:solidFill>
                  <a:srgbClr val="002060"/>
                </a:solidFill>
                <a:latin typeface="Arial" panose="020B0604020202020204" pitchFamily="34" charset="0"/>
                <a:cs typeface="Arial" panose="020B0604020202020204" pitchFamily="34" charset="0"/>
              </a:rPr>
              <a:t>Afet Yönetimi Sistemi</a:t>
            </a:r>
            <a:endParaRPr lang="tr-TR" altLang="tr-TR" sz="2000"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5987565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 Başlık"/>
          <p:cNvSpPr>
            <a:spLocks noGrp="1"/>
          </p:cNvSpPr>
          <p:nvPr>
            <p:ph type="title"/>
          </p:nvPr>
        </p:nvSpPr>
        <p:spPr>
          <a:xfrm>
            <a:off x="457200" y="274638"/>
            <a:ext cx="7467600" cy="817562"/>
          </a:xfrm>
        </p:spPr>
        <p:txBody>
          <a:bodyPr/>
          <a:lstStyle/>
          <a:p>
            <a:pPr>
              <a:defRPr/>
            </a:pPr>
            <a:r>
              <a:rPr lang="tr-TR" sz="1800" dirty="0"/>
              <a:t/>
            </a:r>
            <a:br>
              <a:rPr lang="tr-TR" sz="1800" dirty="0"/>
            </a:br>
            <a:endParaRPr lang="tr-TR" sz="1800" b="1" dirty="0">
              <a:solidFill>
                <a:srgbClr val="C00000"/>
              </a:solidFill>
            </a:endParaRPr>
          </a:p>
        </p:txBody>
      </p:sp>
      <p:sp>
        <p:nvSpPr>
          <p:cNvPr id="4" name="Rectangle 3"/>
          <p:cNvSpPr txBox="1">
            <a:spLocks noChangeArrowheads="1"/>
          </p:cNvSpPr>
          <p:nvPr/>
        </p:nvSpPr>
        <p:spPr bwMode="auto">
          <a:xfrm>
            <a:off x="571500" y="1042306"/>
            <a:ext cx="7962900" cy="53403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171450" indent="-171450" algn="l" rtl="0" eaLnBrk="1" fontAlgn="base" hangingPunct="1">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1" fontAlgn="base" hangingPunct="1">
              <a:lnSpc>
                <a:spcPct val="90000"/>
              </a:lnSpc>
              <a:spcBef>
                <a:spcPts val="375"/>
              </a:spcBef>
              <a:spcAft>
                <a:spcPct val="0"/>
              </a:spcAft>
              <a:buFont typeface="Arial" panose="020B0604020202020204" pitchFamily="34" charset="0"/>
              <a:buChar char="•"/>
              <a:defRPr sz="1800" kern="1200">
                <a:solidFill>
                  <a:schemeClr val="tx1"/>
                </a:solidFill>
                <a:latin typeface="+mn-lt"/>
                <a:ea typeface="+mn-ea"/>
                <a:cs typeface="+mn-cs"/>
              </a:defRPr>
            </a:lvl2pPr>
            <a:lvl3pPr marL="857250" indent="-171450" algn="l" rtl="0" eaLnBrk="1" fontAlgn="base" hangingPunct="1">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171450" marR="0" lvl="0" indent="-171450" algn="l" defTabSz="914400" rtl="0" eaLnBrk="1" fontAlgn="base" latinLnBrk="0" hangingPunct="1">
              <a:lnSpc>
                <a:spcPct val="90000"/>
              </a:lnSpc>
              <a:spcBef>
                <a:spcPts val="750"/>
              </a:spcBef>
              <a:spcAft>
                <a:spcPct val="0"/>
              </a:spcAft>
              <a:buClrTx/>
              <a:buSzTx/>
              <a:buFontTx/>
              <a:buNone/>
              <a:tabLst/>
              <a:defRPr/>
            </a:pPr>
            <a:r>
              <a:rPr kumimoji="0" lang="tr-TR" altLang="tr-TR" sz="2800" b="1" i="0" u="none" strike="noStrike" kern="1200" cap="none" spc="0" normalizeH="0" baseline="0" noProof="0" dirty="0" smtClean="0">
                <a:ln>
                  <a:noFill/>
                </a:ln>
                <a:solidFill>
                  <a:sysClr val="windowText" lastClr="000000"/>
                </a:solidFill>
                <a:effectLst/>
                <a:uLnTx/>
                <a:uFillTx/>
                <a:latin typeface="Arial" panose="020B0604020202020204" pitchFamily="34" charset="0"/>
                <a:cs typeface="Arial" panose="020B0604020202020204" pitchFamily="34" charset="0"/>
              </a:rPr>
              <a:t>	</a:t>
            </a:r>
            <a:r>
              <a:rPr kumimoji="0" lang="tr-TR" altLang="tr-TR" sz="2800" b="1" i="0" u="sng" strike="noStrike" kern="1200" cap="none" spc="0" normalizeH="0" baseline="0" noProof="0" dirty="0" smtClean="0">
                <a:ln>
                  <a:noFill/>
                </a:ln>
                <a:solidFill>
                  <a:sysClr val="windowText" lastClr="000000"/>
                </a:solidFill>
                <a:effectLst/>
                <a:uLnTx/>
                <a:uFillTx/>
                <a:latin typeface="Arial" panose="020B0604020202020204" pitchFamily="34" charset="0"/>
                <a:cs typeface="Arial" panose="020B0604020202020204" pitchFamily="34" charset="0"/>
              </a:rPr>
              <a:t>1. Risk ve Zarar Azaltma (Risk Reduction)</a:t>
            </a:r>
          </a:p>
          <a:p>
            <a:pPr marL="171450" marR="0" lvl="0" indent="-171450" algn="l" defTabSz="914400" rtl="0" eaLnBrk="1" fontAlgn="base" latinLnBrk="0" hangingPunct="1">
              <a:lnSpc>
                <a:spcPct val="90000"/>
              </a:lnSpc>
              <a:spcBef>
                <a:spcPts val="750"/>
              </a:spcBef>
              <a:spcAft>
                <a:spcPct val="0"/>
              </a:spcAft>
              <a:buClrTx/>
              <a:buSzTx/>
              <a:buFontTx/>
              <a:buNone/>
              <a:tabLst/>
              <a:defRPr/>
            </a:pPr>
            <a:r>
              <a:rPr kumimoji="0" lang="tr-TR" altLang="tr-TR" sz="2000" b="0" i="0" u="none" strike="noStrike" kern="1200" cap="none" spc="0" normalizeH="0" baseline="0" noProof="0" dirty="0" smtClean="0">
                <a:ln>
                  <a:noFill/>
                </a:ln>
                <a:solidFill>
                  <a:sysClr val="windowText" lastClr="000000"/>
                </a:solidFill>
                <a:effectLst/>
                <a:uLnTx/>
                <a:uFillTx/>
                <a:latin typeface="Arial" panose="020B0604020202020204" pitchFamily="34" charset="0"/>
                <a:cs typeface="Arial" panose="020B0604020202020204" pitchFamily="34" charset="0"/>
              </a:rPr>
              <a:t>Doğa, teknolojik ve insan kaynaklı tehlikelerle, çevresel bozulmaların afet sonucunu doğurmasını önlemek veya etkilerini azaltmak amacıyla afet öncesi, sırası ve sonrasında alınması gereken yapısal ve yapısal olmayan önlem ve faaliyetlerin tümü (Kaynak: AFAD). </a:t>
            </a:r>
          </a:p>
          <a:p>
            <a:pPr marL="171450" marR="0" lvl="0" indent="-171450" algn="l" defTabSz="914400" rtl="0" eaLnBrk="1" fontAlgn="base" latinLnBrk="0" hangingPunct="1">
              <a:lnSpc>
                <a:spcPct val="90000"/>
              </a:lnSpc>
              <a:spcBef>
                <a:spcPts val="750"/>
              </a:spcBef>
              <a:spcAft>
                <a:spcPct val="0"/>
              </a:spcAft>
              <a:buClrTx/>
              <a:buSzTx/>
              <a:buFontTx/>
              <a:buNone/>
              <a:tabLst/>
              <a:defRPr/>
            </a:pPr>
            <a:endParaRPr kumimoji="0" lang="tr-TR" altLang="tr-TR" sz="2000" b="0" i="0" u="none" strike="noStrike" kern="1200" cap="none" spc="0" normalizeH="0" baseline="0" noProof="0" dirty="0" smtClean="0">
              <a:ln>
                <a:noFill/>
              </a:ln>
              <a:solidFill>
                <a:sysClr val="windowText" lastClr="000000"/>
              </a:solidFill>
              <a:effectLst/>
              <a:uLnTx/>
              <a:uFillTx/>
              <a:latin typeface="Arial" panose="020B0604020202020204" pitchFamily="34" charset="0"/>
              <a:cs typeface="Arial" panose="020B0604020202020204" pitchFamily="34" charset="0"/>
            </a:endParaRPr>
          </a:p>
          <a:p>
            <a:pPr marL="652463" marR="0" lvl="1" indent="-285750" algn="l" defTabSz="914400" rtl="0" eaLnBrk="1" fontAlgn="base" latinLnBrk="0" hangingPunct="1">
              <a:lnSpc>
                <a:spcPct val="90000"/>
              </a:lnSpc>
              <a:spcBef>
                <a:spcPts val="375"/>
              </a:spcBef>
              <a:spcAft>
                <a:spcPct val="0"/>
              </a:spcAft>
              <a:buClrTx/>
              <a:buSzTx/>
              <a:buFont typeface="Arial" charset="0"/>
              <a:buChar char="•"/>
              <a:tabLst/>
              <a:defRPr/>
            </a:pPr>
            <a:r>
              <a:rPr kumimoji="0" lang="tr-TR" altLang="tr-TR" sz="1700" b="0" i="0" u="none" strike="noStrike" kern="1200" cap="none" spc="0" normalizeH="0" baseline="0" noProof="0" dirty="0" smtClean="0">
                <a:ln>
                  <a:noFill/>
                </a:ln>
                <a:solidFill>
                  <a:sysClr val="windowText" lastClr="000000"/>
                </a:solidFill>
                <a:effectLst/>
                <a:uLnTx/>
                <a:uFillTx/>
                <a:latin typeface="Arial" panose="020B0604020202020204" pitchFamily="34" charset="0"/>
                <a:cs typeface="Arial" panose="020B0604020202020204" pitchFamily="34" charset="0"/>
              </a:rPr>
              <a:t>Tehlike seviyesi yüksek alanların imarı</a:t>
            </a:r>
          </a:p>
          <a:p>
            <a:pPr marL="652463" marR="0" lvl="1" indent="-285750" algn="l" defTabSz="914400" rtl="0" eaLnBrk="1" fontAlgn="base" latinLnBrk="0" hangingPunct="1">
              <a:lnSpc>
                <a:spcPct val="90000"/>
              </a:lnSpc>
              <a:spcBef>
                <a:spcPts val="375"/>
              </a:spcBef>
              <a:spcAft>
                <a:spcPct val="0"/>
              </a:spcAft>
              <a:buClrTx/>
              <a:buSzTx/>
              <a:buFont typeface="Arial" charset="0"/>
              <a:buChar char="•"/>
              <a:tabLst/>
              <a:defRPr/>
            </a:pPr>
            <a:r>
              <a:rPr kumimoji="0" lang="tr-TR" altLang="tr-TR" sz="1700" b="0" i="0" u="none" strike="noStrike" kern="1200" cap="none" spc="0" normalizeH="0" baseline="0" noProof="0" dirty="0" smtClean="0">
                <a:ln>
                  <a:noFill/>
                </a:ln>
                <a:solidFill>
                  <a:sysClr val="windowText" lastClr="000000"/>
                </a:solidFill>
                <a:effectLst/>
                <a:uLnTx/>
                <a:uFillTx/>
                <a:latin typeface="Arial" panose="020B0604020202020204" pitchFamily="34" charset="0"/>
                <a:cs typeface="Arial" panose="020B0604020202020204" pitchFamily="34" charset="0"/>
              </a:rPr>
              <a:t>Afet etkilerini yönlendirmek için önleyicilerin inşası</a:t>
            </a:r>
          </a:p>
          <a:p>
            <a:pPr marL="652463" marR="0" lvl="1" indent="-285750" algn="l" defTabSz="914400" rtl="0" eaLnBrk="1" fontAlgn="base" latinLnBrk="0" hangingPunct="1">
              <a:lnSpc>
                <a:spcPct val="90000"/>
              </a:lnSpc>
              <a:spcBef>
                <a:spcPts val="375"/>
              </a:spcBef>
              <a:spcAft>
                <a:spcPct val="0"/>
              </a:spcAft>
              <a:buClrTx/>
              <a:buSzTx/>
              <a:buFont typeface="Arial" charset="0"/>
              <a:buChar char="•"/>
              <a:tabLst/>
              <a:defRPr/>
            </a:pPr>
            <a:r>
              <a:rPr kumimoji="0" lang="tr-TR" altLang="tr-TR" sz="1700" b="0" i="0" u="none" strike="noStrike" kern="1200" cap="none" spc="0" normalizeH="0" baseline="0" noProof="0" dirty="0" smtClean="0">
                <a:ln>
                  <a:noFill/>
                </a:ln>
                <a:solidFill>
                  <a:sysClr val="windowText" lastClr="000000"/>
                </a:solidFill>
                <a:effectLst/>
                <a:uLnTx/>
                <a:uFillTx/>
                <a:latin typeface="Arial" panose="020B0604020202020204" pitchFamily="34" charset="0"/>
                <a:cs typeface="Arial" panose="020B0604020202020204" pitchFamily="34" charset="0"/>
              </a:rPr>
              <a:t>Gelişmekte olan durumları kontrol etmek için aktif önleyici tedbirler</a:t>
            </a:r>
          </a:p>
          <a:p>
            <a:pPr marL="652463" marR="0" lvl="1" indent="-285750" algn="l" defTabSz="914400" rtl="0" eaLnBrk="1" fontAlgn="base" latinLnBrk="0" hangingPunct="1">
              <a:lnSpc>
                <a:spcPct val="90000"/>
              </a:lnSpc>
              <a:spcBef>
                <a:spcPts val="375"/>
              </a:spcBef>
              <a:spcAft>
                <a:spcPct val="0"/>
              </a:spcAft>
              <a:buClrTx/>
              <a:buSzTx/>
              <a:buFont typeface="Arial" charset="0"/>
              <a:buChar char="•"/>
              <a:tabLst/>
              <a:defRPr/>
            </a:pPr>
            <a:r>
              <a:rPr kumimoji="0" lang="tr-TR" altLang="tr-TR" sz="1700" b="0" i="0" u="none" strike="noStrike" kern="1200" cap="none" spc="0" normalizeH="0" baseline="0" noProof="0" dirty="0" smtClean="0">
                <a:ln>
                  <a:noFill/>
                </a:ln>
                <a:solidFill>
                  <a:sysClr val="windowText" lastClr="000000"/>
                </a:solidFill>
                <a:effectLst/>
                <a:uLnTx/>
                <a:uFillTx/>
                <a:latin typeface="Arial" panose="020B0604020202020204" pitchFamily="34" charset="0"/>
                <a:cs typeface="Arial" panose="020B0604020202020204" pitchFamily="34" charset="0"/>
              </a:rPr>
              <a:t>Yapıların afet direncini arttırmak için yeni inşa yönetmelikleri</a:t>
            </a:r>
          </a:p>
          <a:p>
            <a:pPr marL="652463" marR="0" lvl="1" indent="-285750" algn="l" defTabSz="914400" rtl="0" eaLnBrk="1" fontAlgn="base" latinLnBrk="0" hangingPunct="1">
              <a:lnSpc>
                <a:spcPct val="90000"/>
              </a:lnSpc>
              <a:spcBef>
                <a:spcPts val="375"/>
              </a:spcBef>
              <a:spcAft>
                <a:spcPct val="0"/>
              </a:spcAft>
              <a:buClrTx/>
              <a:buSzTx/>
              <a:buFont typeface="Arial" charset="0"/>
              <a:buChar char="•"/>
              <a:tabLst/>
              <a:defRPr/>
            </a:pPr>
            <a:r>
              <a:rPr kumimoji="0" lang="tr-TR" altLang="tr-TR" sz="1700" b="0" i="0" u="none" strike="noStrike" kern="1200" cap="none" spc="0" normalizeH="0" baseline="0" noProof="0" dirty="0" smtClean="0">
                <a:ln>
                  <a:noFill/>
                </a:ln>
                <a:solidFill>
                  <a:sysClr val="windowText" lastClr="000000"/>
                </a:solidFill>
                <a:effectLst/>
                <a:uLnTx/>
                <a:uFillTx/>
                <a:latin typeface="Arial" panose="020B0604020202020204" pitchFamily="34" charset="0"/>
                <a:cs typeface="Arial" panose="020B0604020202020204" pitchFamily="34" charset="0"/>
              </a:rPr>
              <a:t>Vergi teşvikleri veya caydırma amaçlı vergiler</a:t>
            </a:r>
          </a:p>
          <a:p>
            <a:pPr marL="652463" marR="0" lvl="1" indent="-285750" algn="l" defTabSz="914400" rtl="0" eaLnBrk="1" fontAlgn="base" latinLnBrk="0" hangingPunct="1">
              <a:lnSpc>
                <a:spcPct val="90000"/>
              </a:lnSpc>
              <a:spcBef>
                <a:spcPts val="375"/>
              </a:spcBef>
              <a:spcAft>
                <a:spcPct val="0"/>
              </a:spcAft>
              <a:buClrTx/>
              <a:buSzTx/>
              <a:buFont typeface="Arial" charset="0"/>
              <a:buChar char="•"/>
              <a:tabLst/>
              <a:defRPr/>
            </a:pPr>
            <a:r>
              <a:rPr kumimoji="0" lang="tr-TR" altLang="tr-TR" sz="1700" b="0" i="0" u="none" strike="noStrike" kern="1200" cap="none" spc="0" normalizeH="0" baseline="0" noProof="0" dirty="0" smtClean="0">
                <a:ln>
                  <a:noFill/>
                </a:ln>
                <a:solidFill>
                  <a:sysClr val="windowText" lastClr="000000"/>
                </a:solidFill>
                <a:effectLst/>
                <a:uLnTx/>
                <a:uFillTx/>
                <a:latin typeface="Arial" panose="020B0604020202020204" pitchFamily="34" charset="0"/>
                <a:cs typeface="Arial" panose="020B0604020202020204" pitchFamily="34" charset="0"/>
              </a:rPr>
              <a:t>Afetlerden sonra yeniden inşa etme süreçleri</a:t>
            </a:r>
          </a:p>
          <a:p>
            <a:pPr marL="652463" marR="0" lvl="1" indent="-285750" algn="l" defTabSz="914400" rtl="0" eaLnBrk="1" fontAlgn="base" latinLnBrk="0" hangingPunct="1">
              <a:lnSpc>
                <a:spcPct val="90000"/>
              </a:lnSpc>
              <a:spcBef>
                <a:spcPts val="375"/>
              </a:spcBef>
              <a:spcAft>
                <a:spcPct val="0"/>
              </a:spcAft>
              <a:buClrTx/>
              <a:buSzTx/>
              <a:buFont typeface="Arial" charset="0"/>
              <a:buChar char="•"/>
              <a:tabLst/>
              <a:defRPr/>
            </a:pPr>
            <a:r>
              <a:rPr kumimoji="0" lang="tr-TR" altLang="tr-TR" sz="1700" b="0" i="0" u="none" strike="noStrike" kern="1200" cap="none" spc="0" normalizeH="0" baseline="0" noProof="0" dirty="0" smtClean="0">
                <a:ln>
                  <a:noFill/>
                </a:ln>
                <a:solidFill>
                  <a:sysClr val="windowText" lastClr="000000"/>
                </a:solidFill>
                <a:effectLst/>
                <a:uLnTx/>
                <a:uFillTx/>
                <a:latin typeface="Arial" panose="020B0604020202020204" pitchFamily="34" charset="0"/>
                <a:cs typeface="Arial" panose="020B0604020202020204" pitchFamily="34" charset="0"/>
              </a:rPr>
              <a:t>Aşırı tehlikeli durumlar için risk analizi</a:t>
            </a:r>
          </a:p>
          <a:p>
            <a:pPr marL="652463" marR="0" lvl="1" indent="-285750" algn="l" defTabSz="914400" rtl="0" eaLnBrk="1" fontAlgn="base" latinLnBrk="0" hangingPunct="1">
              <a:lnSpc>
                <a:spcPct val="90000"/>
              </a:lnSpc>
              <a:spcBef>
                <a:spcPts val="375"/>
              </a:spcBef>
              <a:spcAft>
                <a:spcPct val="0"/>
              </a:spcAft>
              <a:buClrTx/>
              <a:buSzTx/>
              <a:buFont typeface="Arial" charset="0"/>
              <a:buChar char="•"/>
              <a:tabLst/>
              <a:defRPr/>
            </a:pPr>
            <a:r>
              <a:rPr kumimoji="0" lang="tr-TR" altLang="tr-TR" sz="1700" b="0" i="0" u="none" strike="noStrike" kern="1200" cap="none" spc="0" normalizeH="0" baseline="0" noProof="0" dirty="0" smtClean="0">
                <a:ln>
                  <a:noFill/>
                </a:ln>
                <a:solidFill>
                  <a:sysClr val="windowText" lastClr="000000"/>
                </a:solidFill>
                <a:effectLst/>
                <a:uLnTx/>
                <a:uFillTx/>
                <a:latin typeface="Arial" panose="020B0604020202020204" pitchFamily="34" charset="0"/>
                <a:cs typeface="Arial" panose="020B0604020202020204" pitchFamily="34" charset="0"/>
              </a:rPr>
              <a:t>Afetlerin mali etkilerini azaltmak için sigorta</a:t>
            </a:r>
          </a:p>
          <a:p>
            <a:pPr marL="171450" marR="0" lvl="0" indent="-171450" algn="l" defTabSz="914400" rtl="0" eaLnBrk="1" fontAlgn="base" latinLnBrk="0" hangingPunct="1">
              <a:lnSpc>
                <a:spcPct val="90000"/>
              </a:lnSpc>
              <a:spcBef>
                <a:spcPts val="750"/>
              </a:spcBef>
              <a:spcAft>
                <a:spcPct val="0"/>
              </a:spcAft>
              <a:buClrTx/>
              <a:buSzTx/>
              <a:buFontTx/>
              <a:buNone/>
              <a:tabLst/>
              <a:defRPr/>
            </a:pPr>
            <a:endParaRPr kumimoji="0" lang="tr-TR" altLang="tr-TR" sz="2000" b="1" i="0" u="sng" strike="noStrike" kern="1200" cap="none" spc="0" normalizeH="0" baseline="0" noProof="0" dirty="0" smtClean="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7" name="Rectangle 2"/>
          <p:cNvSpPr txBox="1">
            <a:spLocks noChangeArrowheads="1"/>
          </p:cNvSpPr>
          <p:nvPr/>
        </p:nvSpPr>
        <p:spPr>
          <a:xfrm>
            <a:off x="457200" y="274638"/>
            <a:ext cx="7467600" cy="698500"/>
          </a:xfrm>
          <a:prstGeom prst="rect">
            <a:avLst/>
          </a:prstGeom>
        </p:spPr>
        <p:txBody>
          <a:bodyPr/>
          <a:lstStyle>
            <a:lvl1pPr algn="l" rtl="0" eaLnBrk="1" fontAlgn="base" hangingPunct="1">
              <a:lnSpc>
                <a:spcPct val="90000"/>
              </a:lnSpc>
              <a:spcBef>
                <a:spcPct val="0"/>
              </a:spcBef>
              <a:spcAft>
                <a:spcPct val="0"/>
              </a:spcAft>
              <a:defRPr lang="tr-TR" sz="15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3429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6858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0287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3716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a:lstStyle>
          <a:p>
            <a:pPr algn="ctr">
              <a:defRPr/>
            </a:pPr>
            <a:endParaRPr lang="tr-TR" altLang="tr-TR" dirty="0" smtClean="0">
              <a:solidFill>
                <a:schemeClr val="tx1"/>
              </a:solidFill>
              <a:latin typeface="Arial" panose="020B0604020202020204" pitchFamily="34" charset="0"/>
              <a:cs typeface="Arial" panose="020B0604020202020204" pitchFamily="34" charset="0"/>
            </a:endParaRPr>
          </a:p>
          <a:p>
            <a:pPr>
              <a:defRPr/>
            </a:pPr>
            <a:r>
              <a:rPr lang="tr-TR" altLang="tr-TR" sz="2000" dirty="0" smtClean="0">
                <a:solidFill>
                  <a:srgbClr val="002060"/>
                </a:solidFill>
                <a:latin typeface="Arial" panose="020B0604020202020204" pitchFamily="34" charset="0"/>
                <a:cs typeface="Arial" panose="020B0604020202020204" pitchFamily="34" charset="0"/>
              </a:rPr>
              <a:t>Afet Yönetimi Aşamaları</a:t>
            </a:r>
            <a:endParaRPr lang="tr-TR" altLang="tr-TR" sz="2000"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5987565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 Başlık"/>
          <p:cNvSpPr>
            <a:spLocks noGrp="1"/>
          </p:cNvSpPr>
          <p:nvPr>
            <p:ph type="title"/>
          </p:nvPr>
        </p:nvSpPr>
        <p:spPr>
          <a:xfrm>
            <a:off x="457200" y="274638"/>
            <a:ext cx="7467600" cy="817562"/>
          </a:xfrm>
        </p:spPr>
        <p:txBody>
          <a:bodyPr/>
          <a:lstStyle/>
          <a:p>
            <a:pPr>
              <a:defRPr/>
            </a:pPr>
            <a:r>
              <a:rPr lang="tr-TR" sz="1800" dirty="0"/>
              <a:t/>
            </a:r>
            <a:br>
              <a:rPr lang="tr-TR" sz="1800" dirty="0"/>
            </a:br>
            <a:endParaRPr lang="tr-TR" sz="1800" b="1" dirty="0">
              <a:solidFill>
                <a:srgbClr val="C00000"/>
              </a:solidFill>
            </a:endParaRPr>
          </a:p>
        </p:txBody>
      </p:sp>
      <p:sp>
        <p:nvSpPr>
          <p:cNvPr id="4" name="Rectangle 3"/>
          <p:cNvSpPr txBox="1">
            <a:spLocks noChangeArrowheads="1"/>
          </p:cNvSpPr>
          <p:nvPr/>
        </p:nvSpPr>
        <p:spPr bwMode="auto">
          <a:xfrm>
            <a:off x="698500" y="1159322"/>
            <a:ext cx="8126186" cy="53848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171450" indent="-171450" algn="l" rtl="0" eaLnBrk="1" fontAlgn="base" hangingPunct="1">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1" fontAlgn="base" hangingPunct="1">
              <a:lnSpc>
                <a:spcPct val="90000"/>
              </a:lnSpc>
              <a:spcBef>
                <a:spcPts val="375"/>
              </a:spcBef>
              <a:spcAft>
                <a:spcPct val="0"/>
              </a:spcAft>
              <a:buFont typeface="Arial" panose="020B0604020202020204" pitchFamily="34" charset="0"/>
              <a:buChar char="•"/>
              <a:defRPr sz="1800" kern="1200">
                <a:solidFill>
                  <a:schemeClr val="tx1"/>
                </a:solidFill>
                <a:latin typeface="+mn-lt"/>
                <a:ea typeface="+mn-ea"/>
                <a:cs typeface="+mn-cs"/>
              </a:defRPr>
            </a:lvl2pPr>
            <a:lvl3pPr marL="857250" indent="-171450" algn="l" rtl="0" eaLnBrk="1" fontAlgn="base" hangingPunct="1">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171450" marR="0" lvl="0" indent="-171450" algn="l" defTabSz="914400" rtl="0" eaLnBrk="1" fontAlgn="base" latinLnBrk="0" hangingPunct="1">
              <a:lnSpc>
                <a:spcPct val="80000"/>
              </a:lnSpc>
              <a:spcBef>
                <a:spcPts val="750"/>
              </a:spcBef>
              <a:spcAft>
                <a:spcPct val="0"/>
              </a:spcAft>
              <a:buClrTx/>
              <a:buSzTx/>
              <a:buFontTx/>
              <a:buNone/>
              <a:tabLst/>
              <a:defRPr/>
            </a:pPr>
            <a:r>
              <a:rPr kumimoji="0" lang="tr-TR" altLang="tr-TR" sz="2800" b="1" i="0" u="none" strike="noStrike" kern="1200" cap="none" spc="0" normalizeH="0" baseline="0" noProof="0" dirty="0" smtClean="0">
                <a:ln>
                  <a:noFill/>
                </a:ln>
                <a:solidFill>
                  <a:sysClr val="windowText" lastClr="000000"/>
                </a:solidFill>
                <a:effectLst/>
                <a:uLnTx/>
                <a:uFillTx/>
                <a:latin typeface="Arial" panose="020B0604020202020204" pitchFamily="34" charset="0"/>
                <a:cs typeface="Arial" panose="020B0604020202020204" pitchFamily="34" charset="0"/>
              </a:rPr>
              <a:t>	</a:t>
            </a:r>
            <a:r>
              <a:rPr kumimoji="0" lang="tr-TR" altLang="tr-TR" sz="2800" b="1" i="0" u="sng" strike="noStrike" kern="1200" cap="none" spc="0" normalizeH="0" baseline="0" noProof="0" dirty="0" smtClean="0">
                <a:ln>
                  <a:noFill/>
                </a:ln>
                <a:solidFill>
                  <a:sysClr val="windowText" lastClr="000000"/>
                </a:solidFill>
                <a:effectLst/>
                <a:uLnTx/>
                <a:uFillTx/>
                <a:latin typeface="Arial" panose="020B0604020202020204" pitchFamily="34" charset="0"/>
                <a:cs typeface="Arial" panose="020B0604020202020204" pitchFamily="34" charset="0"/>
              </a:rPr>
              <a:t>2. Hazırlık (Preperadnes)</a:t>
            </a:r>
          </a:p>
          <a:p>
            <a:pPr marL="171450" marR="0" lvl="0" indent="-171450" algn="l" defTabSz="914400" rtl="0" eaLnBrk="1" fontAlgn="base" latinLnBrk="0" hangingPunct="1">
              <a:lnSpc>
                <a:spcPct val="80000"/>
              </a:lnSpc>
              <a:spcBef>
                <a:spcPts val="750"/>
              </a:spcBef>
              <a:spcAft>
                <a:spcPct val="0"/>
              </a:spcAft>
              <a:buClrTx/>
              <a:buSzTx/>
              <a:buFontTx/>
              <a:buNone/>
              <a:tabLst/>
              <a:defRPr/>
            </a:pPr>
            <a:r>
              <a:rPr kumimoji="0" lang="tr-TR" altLang="tr-TR" sz="2200" b="0" i="0" u="none" strike="noStrike" kern="1200" cap="none" spc="0" normalizeH="0" baseline="0" noProof="0" dirty="0" smtClean="0">
                <a:ln>
                  <a:noFill/>
                </a:ln>
                <a:solidFill>
                  <a:sysClr val="windowText" lastClr="000000"/>
                </a:solidFill>
                <a:effectLst/>
                <a:uLnTx/>
                <a:uFillTx/>
                <a:latin typeface="Arial" panose="020B0604020202020204" pitchFamily="34" charset="0"/>
                <a:cs typeface="Arial" panose="020B0604020202020204" pitchFamily="34" charset="0"/>
              </a:rPr>
              <a:t>	Risk ve tehlike önlenemiyorsa bunlara önceden hazırlıklı olmak gerekmektedir. Amaç, tehlike ve afet anında ve sonrasında yaşanabilecek olan kayıpların en aza indirilmesidir.</a:t>
            </a:r>
          </a:p>
          <a:p>
            <a:pPr marL="171450" marR="0" lvl="0" indent="-171450" algn="l" defTabSz="914400" rtl="0" eaLnBrk="1" fontAlgn="base" latinLnBrk="0" hangingPunct="1">
              <a:lnSpc>
                <a:spcPct val="80000"/>
              </a:lnSpc>
              <a:spcBef>
                <a:spcPts val="750"/>
              </a:spcBef>
              <a:spcAft>
                <a:spcPct val="0"/>
              </a:spcAft>
              <a:buClrTx/>
              <a:buSzTx/>
              <a:buFont typeface="Wingdings" pitchFamily="2" charset="2"/>
              <a:buNone/>
              <a:tabLst/>
              <a:defRPr/>
            </a:pPr>
            <a:r>
              <a:rPr kumimoji="0" lang="tr-TR" altLang="tr-TR" sz="2200" b="0" i="0" u="none" strike="noStrike" kern="1200" cap="none" spc="0" normalizeH="0" baseline="0" noProof="0" dirty="0" smtClean="0">
                <a:ln>
                  <a:noFill/>
                </a:ln>
                <a:solidFill>
                  <a:sysClr val="windowText" lastClr="000000"/>
                </a:solidFill>
                <a:effectLst/>
                <a:uLnTx/>
                <a:uFillTx/>
                <a:latin typeface="Arial" panose="020B0604020202020204" pitchFamily="34" charset="0"/>
                <a:cs typeface="Arial" panose="020B0604020202020204" pitchFamily="34" charset="0"/>
              </a:rPr>
              <a:t> Bunun için</a:t>
            </a:r>
          </a:p>
          <a:p>
            <a:pPr marL="652463" marR="0" lvl="1" indent="-285750" algn="l" defTabSz="914400" rtl="0" eaLnBrk="1" fontAlgn="base" latinLnBrk="0" hangingPunct="1">
              <a:lnSpc>
                <a:spcPct val="90000"/>
              </a:lnSpc>
              <a:spcBef>
                <a:spcPct val="0"/>
              </a:spcBef>
              <a:spcAft>
                <a:spcPct val="0"/>
              </a:spcAft>
              <a:buClrTx/>
              <a:buSzTx/>
              <a:buFont typeface="Arial" charset="0"/>
              <a:buChar char="•"/>
              <a:tabLst/>
              <a:defRPr/>
            </a:pPr>
            <a:r>
              <a:rPr kumimoji="0" lang="tr-TR" altLang="tr-TR" sz="1900" b="0" i="0" u="none" strike="noStrike" kern="1200" cap="none" spc="0" normalizeH="0" baseline="0" noProof="0" dirty="0" smtClean="0">
                <a:ln>
                  <a:noFill/>
                </a:ln>
                <a:solidFill>
                  <a:sysClr val="windowText" lastClr="000000"/>
                </a:solidFill>
                <a:effectLst/>
                <a:uLnTx/>
                <a:uFillTx/>
                <a:latin typeface="Arial" panose="020B0604020202020204" pitchFamily="34" charset="0"/>
                <a:cs typeface="Arial" panose="020B0604020202020204" pitchFamily="34" charset="0"/>
              </a:rPr>
              <a:t>Acil durumlar için personel ve gönüllü tedariki </a:t>
            </a:r>
          </a:p>
          <a:p>
            <a:pPr marL="652463" marR="0" lvl="1" indent="-285750" algn="l" defTabSz="914400" rtl="0" eaLnBrk="1" fontAlgn="base" latinLnBrk="0" hangingPunct="1">
              <a:lnSpc>
                <a:spcPct val="90000"/>
              </a:lnSpc>
              <a:spcBef>
                <a:spcPct val="0"/>
              </a:spcBef>
              <a:spcAft>
                <a:spcPct val="0"/>
              </a:spcAft>
              <a:buClrTx/>
              <a:buSzTx/>
              <a:buFont typeface="Arial" charset="0"/>
              <a:buChar char="•"/>
              <a:tabLst/>
              <a:defRPr/>
            </a:pPr>
            <a:r>
              <a:rPr kumimoji="0" lang="tr-TR" altLang="tr-TR" sz="1900" b="0" i="0" u="none" strike="noStrike" kern="1200" cap="none" spc="0" normalizeH="0" baseline="0" noProof="0" dirty="0" smtClean="0">
                <a:ln>
                  <a:noFill/>
                </a:ln>
                <a:solidFill>
                  <a:sysClr val="windowText" lastClr="000000"/>
                </a:solidFill>
                <a:effectLst/>
                <a:uLnTx/>
                <a:uFillTx/>
                <a:latin typeface="Arial" panose="020B0604020202020204" pitchFamily="34" charset="0"/>
                <a:cs typeface="Arial" panose="020B0604020202020204" pitchFamily="34" charset="0"/>
              </a:rPr>
              <a:t>Acil durum planlaması </a:t>
            </a:r>
          </a:p>
          <a:p>
            <a:pPr marL="652463" marR="0" lvl="1" indent="-285750" algn="l" defTabSz="914400" rtl="0" eaLnBrk="1" fontAlgn="base" latinLnBrk="0" hangingPunct="1">
              <a:lnSpc>
                <a:spcPct val="90000"/>
              </a:lnSpc>
              <a:spcBef>
                <a:spcPct val="0"/>
              </a:spcBef>
              <a:spcAft>
                <a:spcPct val="0"/>
              </a:spcAft>
              <a:buClrTx/>
              <a:buSzTx/>
              <a:buFont typeface="Arial" charset="0"/>
              <a:buChar char="•"/>
              <a:tabLst/>
              <a:defRPr/>
            </a:pPr>
            <a:r>
              <a:rPr kumimoji="0" lang="tr-TR" altLang="tr-TR" sz="1900" b="0" i="0" u="none" strike="noStrike" kern="1200" cap="none" spc="0" normalizeH="0" baseline="0" noProof="0" dirty="0" smtClean="0">
                <a:ln>
                  <a:noFill/>
                </a:ln>
                <a:solidFill>
                  <a:sysClr val="windowText" lastClr="000000"/>
                </a:solidFill>
                <a:effectLst/>
                <a:uLnTx/>
                <a:uFillTx/>
                <a:latin typeface="Arial" panose="020B0604020202020204" pitchFamily="34" charset="0"/>
                <a:cs typeface="Arial" panose="020B0604020202020204" pitchFamily="34" charset="0"/>
              </a:rPr>
              <a:t>Karşılıklı yardım anlaşmaları ve mutabakat zaptlarının geliştirilmesi </a:t>
            </a:r>
          </a:p>
          <a:p>
            <a:pPr marL="652463" marR="0" lvl="1" indent="-285750" algn="l" defTabSz="914400" rtl="0" eaLnBrk="1" fontAlgn="base" latinLnBrk="0" hangingPunct="1">
              <a:lnSpc>
                <a:spcPct val="90000"/>
              </a:lnSpc>
              <a:spcBef>
                <a:spcPct val="0"/>
              </a:spcBef>
              <a:spcAft>
                <a:spcPct val="0"/>
              </a:spcAft>
              <a:buClrTx/>
              <a:buSzTx/>
              <a:buFont typeface="Arial" charset="0"/>
              <a:buChar char="•"/>
              <a:tabLst/>
              <a:defRPr/>
            </a:pPr>
            <a:r>
              <a:rPr kumimoji="0" lang="tr-TR" altLang="tr-TR" sz="1900" b="0" i="0" u="none" strike="noStrike" kern="1200" cap="none" spc="0" normalizeH="0" baseline="0" noProof="0" dirty="0" smtClean="0">
                <a:ln>
                  <a:noFill/>
                </a:ln>
                <a:solidFill>
                  <a:sysClr val="windowText" lastClr="000000"/>
                </a:solidFill>
                <a:effectLst/>
                <a:uLnTx/>
                <a:uFillTx/>
                <a:latin typeface="Arial" panose="020B0604020202020204" pitchFamily="34" charset="0"/>
                <a:cs typeface="Arial" panose="020B0604020202020204" pitchFamily="34" charset="0"/>
              </a:rPr>
              <a:t>Hem müdahale personeli hem de ilgili vatandaşlar için eğitim</a:t>
            </a:r>
          </a:p>
          <a:p>
            <a:pPr marL="652463" marR="0" lvl="1" indent="-285750" algn="l" defTabSz="914400" rtl="0" eaLnBrk="1" fontAlgn="base" latinLnBrk="0" hangingPunct="1">
              <a:lnSpc>
                <a:spcPct val="90000"/>
              </a:lnSpc>
              <a:spcBef>
                <a:spcPct val="0"/>
              </a:spcBef>
              <a:spcAft>
                <a:spcPct val="0"/>
              </a:spcAft>
              <a:buClrTx/>
              <a:buSzTx/>
              <a:buFont typeface="Arial" charset="0"/>
              <a:buChar char="•"/>
              <a:tabLst/>
              <a:defRPr/>
            </a:pPr>
            <a:r>
              <a:rPr kumimoji="0" lang="tr-TR" altLang="tr-TR" sz="1900" b="0" i="0" u="none" strike="noStrike" kern="1200" cap="none" spc="0" normalizeH="0" baseline="0" noProof="0" dirty="0" smtClean="0">
                <a:ln>
                  <a:noFill/>
                </a:ln>
                <a:solidFill>
                  <a:sysClr val="windowText" lastClr="000000"/>
                </a:solidFill>
                <a:effectLst/>
                <a:uLnTx/>
                <a:uFillTx/>
                <a:latin typeface="Arial" panose="020B0604020202020204" pitchFamily="34" charset="0"/>
                <a:cs typeface="Arial" panose="020B0604020202020204" pitchFamily="34" charset="0"/>
              </a:rPr>
              <a:t>Tehdit/tehlike temelli toplum eğitimi 		</a:t>
            </a:r>
          </a:p>
          <a:p>
            <a:pPr marL="652463" marR="0" lvl="1" indent="-285750" algn="l" defTabSz="914400" rtl="0" eaLnBrk="1" fontAlgn="base" latinLnBrk="0" hangingPunct="1">
              <a:lnSpc>
                <a:spcPct val="90000"/>
              </a:lnSpc>
              <a:spcBef>
                <a:spcPct val="0"/>
              </a:spcBef>
              <a:spcAft>
                <a:spcPct val="0"/>
              </a:spcAft>
              <a:buClrTx/>
              <a:buSzTx/>
              <a:buFont typeface="Arial" charset="0"/>
              <a:buChar char="•"/>
              <a:tabLst/>
              <a:defRPr/>
            </a:pPr>
            <a:r>
              <a:rPr kumimoji="0" lang="tr-TR" altLang="tr-TR" sz="1900" b="0" i="0" u="none" strike="noStrike" kern="1200" cap="none" spc="0" normalizeH="0" baseline="0" noProof="0" dirty="0" smtClean="0">
                <a:ln>
                  <a:noFill/>
                </a:ln>
                <a:solidFill>
                  <a:sysClr val="windowText" lastClr="000000"/>
                </a:solidFill>
                <a:effectLst/>
                <a:uLnTx/>
                <a:uFillTx/>
                <a:latin typeface="Arial" panose="020B0604020202020204" pitchFamily="34" charset="0"/>
                <a:cs typeface="Arial" panose="020B0604020202020204" pitchFamily="34" charset="0"/>
              </a:rPr>
              <a:t>Araç ve ekipman için bütçeleme ve satın alma </a:t>
            </a:r>
          </a:p>
          <a:p>
            <a:pPr marL="652463" marR="0" lvl="1" indent="-285750" algn="l" defTabSz="914400" rtl="0" eaLnBrk="1" fontAlgn="base" latinLnBrk="0" hangingPunct="1">
              <a:lnSpc>
                <a:spcPct val="90000"/>
              </a:lnSpc>
              <a:spcBef>
                <a:spcPct val="0"/>
              </a:spcBef>
              <a:spcAft>
                <a:spcPct val="0"/>
              </a:spcAft>
              <a:buClrTx/>
              <a:buSzTx/>
              <a:buFont typeface="Arial" charset="0"/>
              <a:buChar char="•"/>
              <a:tabLst/>
              <a:defRPr/>
            </a:pPr>
            <a:r>
              <a:rPr kumimoji="0" lang="tr-TR" altLang="tr-TR" sz="1900" b="0" i="0" u="none" strike="noStrike" kern="1200" cap="none" spc="0" normalizeH="0" baseline="0" noProof="0" dirty="0" smtClean="0">
                <a:ln>
                  <a:noFill/>
                </a:ln>
                <a:solidFill>
                  <a:sysClr val="windowText" lastClr="000000"/>
                </a:solidFill>
                <a:effectLst/>
                <a:uLnTx/>
                <a:uFillTx/>
                <a:latin typeface="Arial" panose="020B0604020202020204" pitchFamily="34" charset="0"/>
                <a:cs typeface="Arial" panose="020B0604020202020204" pitchFamily="34" charset="0"/>
              </a:rPr>
              <a:t>Acil durum ekipmanlarının düzenli bakımı 		</a:t>
            </a:r>
          </a:p>
          <a:p>
            <a:pPr marL="652463" marR="0" lvl="1" indent="-285750" algn="l" defTabSz="914400" rtl="0" eaLnBrk="1" fontAlgn="base" latinLnBrk="0" hangingPunct="1">
              <a:lnSpc>
                <a:spcPct val="90000"/>
              </a:lnSpc>
              <a:spcBef>
                <a:spcPct val="0"/>
              </a:spcBef>
              <a:spcAft>
                <a:spcPct val="0"/>
              </a:spcAft>
              <a:buClrTx/>
              <a:buSzTx/>
              <a:buFont typeface="Arial" charset="0"/>
              <a:buChar char="•"/>
              <a:tabLst/>
              <a:defRPr/>
            </a:pPr>
            <a:r>
              <a:rPr kumimoji="0" lang="tr-TR" altLang="tr-TR" sz="1900" b="0" i="0" u="none" strike="noStrike" kern="1200" cap="none" spc="0" normalizeH="0" baseline="0" noProof="0" dirty="0" smtClean="0">
                <a:ln>
                  <a:noFill/>
                </a:ln>
                <a:solidFill>
                  <a:sysClr val="windowText" lastClr="000000"/>
                </a:solidFill>
                <a:effectLst/>
                <a:uLnTx/>
                <a:uFillTx/>
                <a:latin typeface="Arial" panose="020B0604020202020204" pitchFamily="34" charset="0"/>
                <a:cs typeface="Arial" panose="020B0604020202020204" pitchFamily="34" charset="0"/>
              </a:rPr>
              <a:t>Acil durum operasyon merkezi yapılması 		</a:t>
            </a:r>
          </a:p>
          <a:p>
            <a:pPr marL="652463" marR="0" lvl="1" indent="-285750" algn="l" defTabSz="914400" rtl="0" eaLnBrk="1" fontAlgn="base" latinLnBrk="0" hangingPunct="1">
              <a:lnSpc>
                <a:spcPct val="90000"/>
              </a:lnSpc>
              <a:spcBef>
                <a:spcPct val="0"/>
              </a:spcBef>
              <a:spcAft>
                <a:spcPct val="0"/>
              </a:spcAft>
              <a:buClrTx/>
              <a:buSzTx/>
              <a:buFont typeface="Arial" charset="0"/>
              <a:buChar char="•"/>
              <a:tabLst/>
              <a:defRPr/>
            </a:pPr>
            <a:r>
              <a:rPr kumimoji="0" lang="tr-TR" altLang="tr-TR" sz="1900" b="0" i="0" u="none" strike="noStrike" kern="1200" cap="none" spc="0" normalizeH="0" baseline="0" noProof="0" dirty="0" smtClean="0">
                <a:ln>
                  <a:noFill/>
                </a:ln>
                <a:solidFill>
                  <a:sysClr val="windowText" lastClr="000000"/>
                </a:solidFill>
                <a:effectLst/>
                <a:uLnTx/>
                <a:uFillTx/>
                <a:latin typeface="Arial" panose="020B0604020202020204" pitchFamily="34" charset="0"/>
                <a:cs typeface="Arial" panose="020B0604020202020204" pitchFamily="34" charset="0"/>
              </a:rPr>
              <a:t>İletişim sistemlerinin geliştirilmesi 	</a:t>
            </a:r>
          </a:p>
          <a:p>
            <a:pPr marL="652463" marR="0" lvl="1" indent="-285750" algn="l" defTabSz="914400" rtl="0" eaLnBrk="1" fontAlgn="base" latinLnBrk="0" hangingPunct="1">
              <a:lnSpc>
                <a:spcPct val="90000"/>
              </a:lnSpc>
              <a:spcBef>
                <a:spcPct val="0"/>
              </a:spcBef>
              <a:spcAft>
                <a:spcPct val="0"/>
              </a:spcAft>
              <a:buClrTx/>
              <a:buSzTx/>
              <a:buFont typeface="Arial" charset="0"/>
              <a:buChar char="•"/>
              <a:tabLst/>
              <a:defRPr/>
            </a:pPr>
            <a:r>
              <a:rPr kumimoji="0" lang="tr-TR" altLang="tr-TR" sz="1900" b="0" i="0" u="none" strike="noStrike" kern="1200" cap="none" spc="0" normalizeH="0" baseline="0" noProof="0" dirty="0" smtClean="0">
                <a:ln>
                  <a:noFill/>
                </a:ln>
                <a:solidFill>
                  <a:sysClr val="windowText" lastClr="000000"/>
                </a:solidFill>
                <a:effectLst/>
                <a:uLnTx/>
                <a:uFillTx/>
                <a:latin typeface="Arial" panose="020B0604020202020204" pitchFamily="34" charset="0"/>
                <a:cs typeface="Arial" panose="020B0604020202020204" pitchFamily="34" charset="0"/>
              </a:rPr>
              <a:t>Personeli eğitmek ve yeteneklerini test etmek için afet çalışmaları yapmak</a:t>
            </a:r>
            <a:r>
              <a:rPr kumimoji="0" lang="tr-TR" altLang="tr-TR" sz="2800" b="0" i="0" u="none" strike="noStrike" kern="1200" cap="none" spc="0" normalizeH="0" baseline="0" noProof="0" dirty="0" smtClean="0">
                <a:ln>
                  <a:noFill/>
                </a:ln>
                <a:solidFill>
                  <a:sysClr val="windowText" lastClr="000000"/>
                </a:solidFill>
                <a:effectLst/>
                <a:uLnTx/>
                <a:uFillTx/>
                <a:latin typeface="Arial" panose="020B0604020202020204" pitchFamily="34" charset="0"/>
                <a:cs typeface="Arial" panose="020B0604020202020204" pitchFamily="34" charset="0"/>
              </a:rPr>
              <a:t/>
            </a:r>
            <a:br>
              <a:rPr kumimoji="0" lang="tr-TR" altLang="tr-TR" sz="2800" b="0" i="0" u="none" strike="noStrike" kern="1200" cap="none" spc="0" normalizeH="0" baseline="0" noProof="0" dirty="0" smtClean="0">
                <a:ln>
                  <a:noFill/>
                </a:ln>
                <a:solidFill>
                  <a:sysClr val="windowText" lastClr="000000"/>
                </a:solidFill>
                <a:effectLst/>
                <a:uLnTx/>
                <a:uFillTx/>
                <a:latin typeface="Arial" panose="020B0604020202020204" pitchFamily="34" charset="0"/>
                <a:cs typeface="Arial" panose="020B0604020202020204" pitchFamily="34" charset="0"/>
              </a:rPr>
            </a:br>
            <a:endParaRPr kumimoji="0" lang="tr-TR" altLang="tr-TR" sz="2800" b="0" i="0" u="none" strike="noStrike" kern="1200" cap="none" spc="0" normalizeH="0" baseline="0" noProof="0" dirty="0" smtClean="0">
              <a:ln>
                <a:noFill/>
              </a:ln>
              <a:solidFill>
                <a:sysClr val="windowText" lastClr="000000"/>
              </a:solidFill>
              <a:effectLst/>
              <a:uLnTx/>
              <a:uFillTx/>
              <a:latin typeface="Arial" panose="020B0604020202020204" pitchFamily="34" charset="0"/>
              <a:cs typeface="Arial" panose="020B0604020202020204" pitchFamily="34" charset="0"/>
            </a:endParaRPr>
          </a:p>
          <a:p>
            <a:pPr marL="171450" marR="0" lvl="0" indent="-171450" algn="l" defTabSz="914400" rtl="0" eaLnBrk="1" fontAlgn="base" latinLnBrk="0" hangingPunct="1">
              <a:lnSpc>
                <a:spcPct val="80000"/>
              </a:lnSpc>
              <a:spcBef>
                <a:spcPts val="750"/>
              </a:spcBef>
              <a:spcAft>
                <a:spcPct val="0"/>
              </a:spcAft>
              <a:buClrTx/>
              <a:buSzTx/>
              <a:buFontTx/>
              <a:buNone/>
              <a:tabLst/>
              <a:defRPr/>
            </a:pPr>
            <a:endParaRPr kumimoji="0" lang="tr-TR" altLang="tr-TR" sz="2800" b="0" i="0" u="none" strike="noStrike" kern="1200" cap="none" spc="0" normalizeH="0" baseline="0" noProof="0" dirty="0" smtClean="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5" name="Rectangle 2"/>
          <p:cNvSpPr txBox="1">
            <a:spLocks noChangeArrowheads="1"/>
          </p:cNvSpPr>
          <p:nvPr/>
        </p:nvSpPr>
        <p:spPr>
          <a:xfrm>
            <a:off x="457200" y="274638"/>
            <a:ext cx="7467600" cy="698500"/>
          </a:xfrm>
          <a:prstGeom prst="rect">
            <a:avLst/>
          </a:prstGeom>
        </p:spPr>
        <p:txBody>
          <a:bodyPr/>
          <a:lstStyle>
            <a:lvl1pPr algn="l" rtl="0" eaLnBrk="1" fontAlgn="base" hangingPunct="1">
              <a:lnSpc>
                <a:spcPct val="90000"/>
              </a:lnSpc>
              <a:spcBef>
                <a:spcPct val="0"/>
              </a:spcBef>
              <a:spcAft>
                <a:spcPct val="0"/>
              </a:spcAft>
              <a:defRPr lang="tr-TR" sz="15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3429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6858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0287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3716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a:lstStyle>
          <a:p>
            <a:pPr algn="ctr">
              <a:defRPr/>
            </a:pPr>
            <a:endParaRPr lang="tr-TR" altLang="tr-TR" dirty="0" smtClean="0">
              <a:solidFill>
                <a:schemeClr val="tx1"/>
              </a:solidFill>
              <a:latin typeface="Arial" panose="020B0604020202020204" pitchFamily="34" charset="0"/>
              <a:cs typeface="Arial" panose="020B0604020202020204" pitchFamily="34" charset="0"/>
            </a:endParaRPr>
          </a:p>
          <a:p>
            <a:pPr>
              <a:defRPr/>
            </a:pPr>
            <a:r>
              <a:rPr lang="tr-TR" altLang="tr-TR" sz="2000" dirty="0" smtClean="0">
                <a:solidFill>
                  <a:srgbClr val="002060"/>
                </a:solidFill>
                <a:latin typeface="Arial" panose="020B0604020202020204" pitchFamily="34" charset="0"/>
                <a:cs typeface="Arial" panose="020B0604020202020204" pitchFamily="34" charset="0"/>
              </a:rPr>
              <a:t>Afet Yönetimi Aşamaları</a:t>
            </a:r>
            <a:endParaRPr lang="tr-TR" altLang="tr-TR" sz="2000"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5987565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 Başlık"/>
          <p:cNvSpPr>
            <a:spLocks noGrp="1"/>
          </p:cNvSpPr>
          <p:nvPr>
            <p:ph type="title"/>
          </p:nvPr>
        </p:nvSpPr>
        <p:spPr>
          <a:xfrm>
            <a:off x="457200" y="274638"/>
            <a:ext cx="7467600" cy="817562"/>
          </a:xfrm>
        </p:spPr>
        <p:txBody>
          <a:bodyPr/>
          <a:lstStyle/>
          <a:p>
            <a:pPr>
              <a:defRPr/>
            </a:pPr>
            <a:r>
              <a:rPr lang="tr-TR" sz="1800" dirty="0"/>
              <a:t/>
            </a:r>
            <a:br>
              <a:rPr lang="tr-TR" sz="1800" dirty="0"/>
            </a:br>
            <a:endParaRPr lang="tr-TR" sz="1800" b="1" dirty="0">
              <a:solidFill>
                <a:srgbClr val="C00000"/>
              </a:solidFill>
            </a:endParaRPr>
          </a:p>
        </p:txBody>
      </p:sp>
      <p:sp>
        <p:nvSpPr>
          <p:cNvPr id="4" name="Rectangle 3"/>
          <p:cNvSpPr txBox="1">
            <a:spLocks noChangeArrowheads="1"/>
          </p:cNvSpPr>
          <p:nvPr/>
        </p:nvSpPr>
        <p:spPr bwMode="auto">
          <a:xfrm>
            <a:off x="469900" y="1244600"/>
            <a:ext cx="7861300" cy="487362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171450" indent="-171450" algn="l" rtl="0" eaLnBrk="1" fontAlgn="base" hangingPunct="1">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1" fontAlgn="base" hangingPunct="1">
              <a:lnSpc>
                <a:spcPct val="90000"/>
              </a:lnSpc>
              <a:spcBef>
                <a:spcPts val="375"/>
              </a:spcBef>
              <a:spcAft>
                <a:spcPct val="0"/>
              </a:spcAft>
              <a:buFont typeface="Arial" panose="020B0604020202020204" pitchFamily="34" charset="0"/>
              <a:buChar char="•"/>
              <a:defRPr sz="1800" kern="1200">
                <a:solidFill>
                  <a:schemeClr val="tx1"/>
                </a:solidFill>
                <a:latin typeface="+mn-lt"/>
                <a:ea typeface="+mn-ea"/>
                <a:cs typeface="+mn-cs"/>
              </a:defRPr>
            </a:lvl2pPr>
            <a:lvl3pPr marL="857250" indent="-171450" algn="l" rtl="0" eaLnBrk="1" fontAlgn="base" hangingPunct="1">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171450" marR="0" lvl="0" indent="-171450" algn="l" defTabSz="914400" rtl="0" eaLnBrk="1" fontAlgn="base" latinLnBrk="0" hangingPunct="1">
              <a:lnSpc>
                <a:spcPct val="80000"/>
              </a:lnSpc>
              <a:spcBef>
                <a:spcPts val="750"/>
              </a:spcBef>
              <a:spcAft>
                <a:spcPct val="0"/>
              </a:spcAft>
              <a:buClrTx/>
              <a:buSzTx/>
              <a:buFontTx/>
              <a:buNone/>
              <a:tabLst/>
              <a:defRPr/>
            </a:pPr>
            <a:r>
              <a:rPr kumimoji="0" lang="tr-TR" altLang="tr-TR" sz="2800" b="1" i="0" u="none" strike="noStrike" kern="1200" cap="none" spc="0" normalizeH="0" baseline="0" noProof="0" smtClean="0">
                <a:ln>
                  <a:noFill/>
                </a:ln>
                <a:solidFill>
                  <a:sysClr val="windowText" lastClr="000000"/>
                </a:solidFill>
                <a:effectLst/>
                <a:uLnTx/>
                <a:uFillTx/>
                <a:latin typeface="Arial" panose="020B0604020202020204" pitchFamily="34" charset="0"/>
                <a:cs typeface="Arial" panose="020B0604020202020204" pitchFamily="34" charset="0"/>
              </a:rPr>
              <a:t>	3. Müdahale (Response)</a:t>
            </a:r>
          </a:p>
          <a:p>
            <a:pPr marL="171450" marR="0" lvl="0" indent="-171450" algn="l" defTabSz="914400" rtl="0" eaLnBrk="1" fontAlgn="base" latinLnBrk="0" hangingPunct="1">
              <a:lnSpc>
                <a:spcPct val="80000"/>
              </a:lnSpc>
              <a:spcBef>
                <a:spcPts val="750"/>
              </a:spcBef>
              <a:spcAft>
                <a:spcPct val="0"/>
              </a:spcAft>
              <a:buClrTx/>
              <a:buSzTx/>
              <a:buFontTx/>
              <a:buNone/>
              <a:tabLst/>
              <a:defRPr/>
            </a:pPr>
            <a:r>
              <a:rPr kumimoji="0" lang="tr-TR" altLang="tr-TR" sz="2800" b="1" i="0" u="none" strike="noStrike" kern="1200" cap="none" spc="0" normalizeH="0" baseline="0" noProof="0" smtClean="0">
                <a:ln>
                  <a:noFill/>
                </a:ln>
                <a:solidFill>
                  <a:sysClr val="windowText" lastClr="000000"/>
                </a:solidFill>
                <a:effectLst/>
                <a:uLnTx/>
                <a:uFillTx/>
                <a:latin typeface="Arial" panose="020B0604020202020204" pitchFamily="34" charset="0"/>
                <a:cs typeface="Arial" panose="020B0604020202020204" pitchFamily="34" charset="0"/>
              </a:rPr>
              <a:t>	</a:t>
            </a:r>
            <a:r>
              <a:rPr kumimoji="0" lang="tr-TR" altLang="tr-TR" sz="2000" b="0" i="0" u="none" strike="noStrike" kern="1200" cap="none" spc="0" normalizeH="0" baseline="0" noProof="0" smtClean="0">
                <a:ln>
                  <a:noFill/>
                </a:ln>
                <a:solidFill>
                  <a:sysClr val="windowText" lastClr="000000"/>
                </a:solidFill>
                <a:effectLst/>
                <a:uLnTx/>
                <a:uFillTx/>
                <a:latin typeface="Arial" panose="020B0604020202020204" pitchFamily="34" charset="0"/>
                <a:cs typeface="Arial" panose="020B0604020202020204" pitchFamily="34" charset="0"/>
              </a:rPr>
              <a:t>Ana hedef, olaya anında müdahale ederek mümkün olan en çok sayıda insan, ve canlı hayatını ve malı kurtarmaktır. Bu kapsamda yaralıları tespit edip müdahale etmek ve can kayıplarına da insan onuruna yakışır müdahale etmek gerekir. </a:t>
            </a:r>
          </a:p>
          <a:p>
            <a:pPr marL="171450" marR="0" lvl="0" indent="-171450" algn="l" defTabSz="914400" rtl="0" eaLnBrk="1" fontAlgn="base" latinLnBrk="0" hangingPunct="1">
              <a:lnSpc>
                <a:spcPct val="80000"/>
              </a:lnSpc>
              <a:spcBef>
                <a:spcPts val="750"/>
              </a:spcBef>
              <a:spcAft>
                <a:spcPct val="0"/>
              </a:spcAft>
              <a:buClrTx/>
              <a:buSzTx/>
              <a:buFontTx/>
              <a:buNone/>
              <a:tabLst/>
              <a:defRPr/>
            </a:pPr>
            <a:r>
              <a:rPr kumimoji="0" lang="tr-TR" altLang="tr-TR" sz="2000" b="0" i="0" u="none" strike="noStrike" kern="1200" cap="none" spc="0" normalizeH="0" baseline="0" noProof="0" smtClean="0">
                <a:ln>
                  <a:noFill/>
                </a:ln>
                <a:solidFill>
                  <a:sysClr val="windowText" lastClr="000000"/>
                </a:solidFill>
                <a:effectLst/>
                <a:uLnTx/>
                <a:uFillTx/>
                <a:latin typeface="Arial" panose="020B0604020202020204" pitchFamily="34" charset="0"/>
                <a:cs typeface="Arial" panose="020B0604020202020204" pitchFamily="34" charset="0"/>
              </a:rPr>
              <a:t>Bunun için:</a:t>
            </a:r>
          </a:p>
          <a:p>
            <a:pPr marL="171450" marR="0" lvl="0" indent="-171450" algn="l" defTabSz="914400" rtl="0" eaLnBrk="1" fontAlgn="base" latinLnBrk="0" hangingPunct="1">
              <a:lnSpc>
                <a:spcPct val="80000"/>
              </a:lnSpc>
              <a:spcBef>
                <a:spcPts val="750"/>
              </a:spcBef>
              <a:spcAft>
                <a:spcPct val="0"/>
              </a:spcAft>
              <a:buClrTx/>
              <a:buSzTx/>
              <a:buFontTx/>
              <a:buNone/>
              <a:tabLst/>
              <a:defRPr/>
            </a:pPr>
            <a:endParaRPr kumimoji="0" lang="tr-TR" altLang="tr-TR" sz="2000" b="0" i="0" u="none" strike="noStrike" kern="1200" cap="none" spc="0" normalizeH="0" baseline="0" noProof="0" smtClean="0">
              <a:ln>
                <a:noFill/>
              </a:ln>
              <a:solidFill>
                <a:sysClr val="windowText" lastClr="000000"/>
              </a:solidFill>
              <a:effectLst/>
              <a:uLnTx/>
              <a:uFillTx/>
              <a:latin typeface="Arial" panose="020B0604020202020204" pitchFamily="34" charset="0"/>
              <a:cs typeface="Arial" panose="020B0604020202020204" pitchFamily="34" charset="0"/>
            </a:endParaRPr>
          </a:p>
          <a:p>
            <a:pPr marL="514350" marR="0" lvl="1" indent="-171450" algn="l" defTabSz="914400" rtl="0" eaLnBrk="1" fontAlgn="base" latinLnBrk="0" hangingPunct="1">
              <a:lnSpc>
                <a:spcPct val="80000"/>
              </a:lnSpc>
              <a:spcBef>
                <a:spcPts val="375"/>
              </a:spcBef>
              <a:spcAft>
                <a:spcPct val="0"/>
              </a:spcAft>
              <a:buClrTx/>
              <a:buSzTx/>
              <a:buFont typeface="Arial" panose="020B0604020202020204" pitchFamily="34" charset="0"/>
              <a:buChar char="•"/>
              <a:tabLst/>
              <a:defRPr/>
            </a:pPr>
            <a:r>
              <a:rPr kumimoji="0" lang="tr-TR" altLang="tr-TR" sz="1700" b="0" i="0" u="none" strike="noStrike" kern="1200" cap="none" spc="0" normalizeH="0" baseline="0" noProof="0" smtClean="0">
                <a:ln>
                  <a:noFill/>
                </a:ln>
                <a:solidFill>
                  <a:sysClr val="windowText" lastClr="000000"/>
                </a:solidFill>
                <a:effectLst/>
                <a:uLnTx/>
                <a:uFillTx/>
                <a:latin typeface="Arial" panose="020B0604020202020204" pitchFamily="34" charset="0"/>
                <a:cs typeface="Arial" panose="020B0604020202020204" pitchFamily="34" charset="0"/>
              </a:rPr>
              <a:t>Haberleşme ve ulaşım ağları işletilmeli, </a:t>
            </a:r>
          </a:p>
          <a:p>
            <a:pPr marL="514350" marR="0" lvl="1" indent="-171450" algn="l" defTabSz="914400" rtl="0" eaLnBrk="1" fontAlgn="base" latinLnBrk="0" hangingPunct="1">
              <a:lnSpc>
                <a:spcPct val="80000"/>
              </a:lnSpc>
              <a:spcBef>
                <a:spcPts val="375"/>
              </a:spcBef>
              <a:spcAft>
                <a:spcPct val="0"/>
              </a:spcAft>
              <a:buClrTx/>
              <a:buSzTx/>
              <a:buFont typeface="Arial" panose="020B0604020202020204" pitchFamily="34" charset="0"/>
              <a:buChar char="•"/>
              <a:tabLst/>
              <a:defRPr/>
            </a:pPr>
            <a:r>
              <a:rPr kumimoji="0" lang="tr-TR" altLang="tr-TR" sz="1700" b="0" i="0" u="none" strike="noStrike" kern="1200" cap="none" spc="0" normalizeH="0" baseline="0" noProof="0" smtClean="0">
                <a:ln>
                  <a:noFill/>
                </a:ln>
                <a:solidFill>
                  <a:sysClr val="windowText" lastClr="000000"/>
                </a:solidFill>
                <a:effectLst/>
                <a:uLnTx/>
                <a:uFillTx/>
                <a:latin typeface="Arial" panose="020B0604020202020204" pitchFamily="34" charset="0"/>
                <a:cs typeface="Arial" panose="020B0604020202020204" pitchFamily="34" charset="0"/>
              </a:rPr>
              <a:t>barınma ihtiyacı karşılanmalı, </a:t>
            </a:r>
          </a:p>
          <a:p>
            <a:pPr marL="514350" marR="0" lvl="1" indent="-171450" algn="l" defTabSz="914400" rtl="0" eaLnBrk="1" fontAlgn="base" latinLnBrk="0" hangingPunct="1">
              <a:lnSpc>
                <a:spcPct val="80000"/>
              </a:lnSpc>
              <a:spcBef>
                <a:spcPts val="375"/>
              </a:spcBef>
              <a:spcAft>
                <a:spcPct val="0"/>
              </a:spcAft>
              <a:buClrTx/>
              <a:buSzTx/>
              <a:buFont typeface="Arial" panose="020B0604020202020204" pitchFamily="34" charset="0"/>
              <a:buChar char="•"/>
              <a:tabLst/>
              <a:defRPr/>
            </a:pPr>
            <a:r>
              <a:rPr kumimoji="0" lang="tr-TR" altLang="tr-TR" sz="1700" b="0" i="0" u="none" strike="noStrike" kern="1200" cap="none" spc="0" normalizeH="0" baseline="0" noProof="0" smtClean="0">
                <a:ln>
                  <a:noFill/>
                </a:ln>
                <a:solidFill>
                  <a:sysClr val="windowText" lastClr="000000"/>
                </a:solidFill>
                <a:effectLst/>
                <a:uLnTx/>
                <a:uFillTx/>
                <a:latin typeface="Arial" panose="020B0604020202020204" pitchFamily="34" charset="0"/>
                <a:cs typeface="Arial" panose="020B0604020202020204" pitchFamily="34" charset="0"/>
              </a:rPr>
              <a:t>ilkyardım ve tedavi hizmetleri yerine getirilmeli, </a:t>
            </a:r>
          </a:p>
          <a:p>
            <a:pPr marL="514350" marR="0" lvl="1" indent="-171450" algn="l" defTabSz="914400" rtl="0" eaLnBrk="1" fontAlgn="base" latinLnBrk="0" hangingPunct="1">
              <a:lnSpc>
                <a:spcPct val="80000"/>
              </a:lnSpc>
              <a:spcBef>
                <a:spcPts val="375"/>
              </a:spcBef>
              <a:spcAft>
                <a:spcPct val="0"/>
              </a:spcAft>
              <a:buClrTx/>
              <a:buSzTx/>
              <a:buFont typeface="Arial" panose="020B0604020202020204" pitchFamily="34" charset="0"/>
              <a:buChar char="•"/>
              <a:tabLst/>
              <a:defRPr/>
            </a:pPr>
            <a:r>
              <a:rPr kumimoji="0" lang="tr-TR" altLang="tr-TR" sz="1700" b="0" i="0" u="none" strike="noStrike" kern="1200" cap="none" spc="0" normalizeH="0" baseline="0" noProof="0" smtClean="0">
                <a:ln>
                  <a:noFill/>
                </a:ln>
                <a:solidFill>
                  <a:sysClr val="windowText" lastClr="000000"/>
                </a:solidFill>
                <a:effectLst/>
                <a:uLnTx/>
                <a:uFillTx/>
                <a:latin typeface="Arial" panose="020B0604020202020204" pitchFamily="34" charset="0"/>
                <a:cs typeface="Arial" panose="020B0604020202020204" pitchFamily="34" charset="0"/>
              </a:rPr>
              <a:t>kamu-sivil –özel tüm imkanlar seferber edilmeli ve </a:t>
            </a:r>
          </a:p>
          <a:p>
            <a:pPr marL="514350" marR="0" lvl="1" indent="-171450" algn="l" defTabSz="914400" rtl="0" eaLnBrk="1" fontAlgn="base" latinLnBrk="0" hangingPunct="1">
              <a:lnSpc>
                <a:spcPct val="80000"/>
              </a:lnSpc>
              <a:spcBef>
                <a:spcPts val="375"/>
              </a:spcBef>
              <a:spcAft>
                <a:spcPct val="0"/>
              </a:spcAft>
              <a:buClrTx/>
              <a:buSzTx/>
              <a:buFont typeface="Arial" panose="020B0604020202020204" pitchFamily="34" charset="0"/>
              <a:buChar char="•"/>
              <a:tabLst/>
              <a:defRPr/>
            </a:pPr>
            <a:r>
              <a:rPr kumimoji="0" lang="tr-TR" altLang="tr-TR" sz="1700" b="0" i="0" u="none" strike="noStrike" kern="1200" cap="none" spc="0" normalizeH="0" baseline="0" noProof="0" smtClean="0">
                <a:ln>
                  <a:noFill/>
                </a:ln>
                <a:solidFill>
                  <a:sysClr val="windowText" lastClr="000000"/>
                </a:solidFill>
                <a:effectLst/>
                <a:uLnTx/>
                <a:uFillTx/>
                <a:latin typeface="Arial" panose="020B0604020202020204" pitchFamily="34" charset="0"/>
                <a:cs typeface="Arial" panose="020B0604020202020204" pitchFamily="34" charset="0"/>
              </a:rPr>
              <a:t>öncelikli olarak en yakın yerel birim müdahale etmelidir. </a:t>
            </a:r>
          </a:p>
          <a:p>
            <a:pPr marL="0" marR="0" lvl="0" indent="0" algn="l" defTabSz="914400" rtl="0" eaLnBrk="1" fontAlgn="base" latinLnBrk="0" hangingPunct="1">
              <a:lnSpc>
                <a:spcPct val="80000"/>
              </a:lnSpc>
              <a:spcBef>
                <a:spcPts val="750"/>
              </a:spcBef>
              <a:spcAft>
                <a:spcPct val="0"/>
              </a:spcAft>
              <a:buClrTx/>
              <a:buSzTx/>
              <a:buFont typeface="Wingdings" pitchFamily="2" charset="2"/>
              <a:buNone/>
              <a:tabLst/>
              <a:defRPr/>
            </a:pPr>
            <a:endParaRPr kumimoji="0" lang="tr-TR" altLang="tr-TR" sz="2000" b="0" i="1" u="none" strike="noStrike" kern="1200" cap="none" spc="0" normalizeH="0" baseline="0" noProof="0" smtClean="0">
              <a:ln>
                <a:noFill/>
              </a:ln>
              <a:solidFill>
                <a:sysClr val="windowText" lastClr="000000"/>
              </a:solidFill>
              <a:effectLst/>
              <a:uLnTx/>
              <a:uFillTx/>
              <a:latin typeface="Arial" panose="020B0604020202020204" pitchFamily="34" charset="0"/>
              <a:cs typeface="Arial" panose="020B0604020202020204" pitchFamily="34" charset="0"/>
            </a:endParaRPr>
          </a:p>
          <a:p>
            <a:pPr marL="171450" marR="0" lvl="0" indent="-171450" algn="l" defTabSz="914400" rtl="0" eaLnBrk="1" fontAlgn="base" latinLnBrk="0" hangingPunct="1">
              <a:lnSpc>
                <a:spcPct val="80000"/>
              </a:lnSpc>
              <a:spcBef>
                <a:spcPts val="750"/>
              </a:spcBef>
              <a:spcAft>
                <a:spcPct val="0"/>
              </a:spcAft>
              <a:buClrTx/>
              <a:buSzTx/>
              <a:buFont typeface="Arial" panose="020B0604020202020204" pitchFamily="34" charset="0"/>
              <a:buChar char="•"/>
              <a:tabLst/>
              <a:defRPr/>
            </a:pPr>
            <a:endParaRPr kumimoji="0" lang="tr-TR" altLang="tr-TR" sz="2800" b="0" i="0" u="none" strike="noStrike" kern="1200" cap="none" spc="0" normalizeH="0" baseline="0" noProof="0" dirty="0" smtClean="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5" name="Rectangle 2"/>
          <p:cNvSpPr txBox="1">
            <a:spLocks noChangeArrowheads="1"/>
          </p:cNvSpPr>
          <p:nvPr/>
        </p:nvSpPr>
        <p:spPr>
          <a:xfrm>
            <a:off x="457200" y="274638"/>
            <a:ext cx="7467600" cy="698500"/>
          </a:xfrm>
          <a:prstGeom prst="rect">
            <a:avLst/>
          </a:prstGeom>
        </p:spPr>
        <p:txBody>
          <a:bodyPr/>
          <a:lstStyle>
            <a:lvl1pPr algn="l" rtl="0" eaLnBrk="1" fontAlgn="base" hangingPunct="1">
              <a:lnSpc>
                <a:spcPct val="90000"/>
              </a:lnSpc>
              <a:spcBef>
                <a:spcPct val="0"/>
              </a:spcBef>
              <a:spcAft>
                <a:spcPct val="0"/>
              </a:spcAft>
              <a:defRPr lang="tr-TR" sz="15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3429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6858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0287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3716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a:lstStyle>
          <a:p>
            <a:pPr algn="ctr">
              <a:defRPr/>
            </a:pPr>
            <a:endParaRPr lang="tr-TR" altLang="tr-TR" dirty="0" smtClean="0">
              <a:solidFill>
                <a:schemeClr val="tx1"/>
              </a:solidFill>
              <a:latin typeface="Arial" panose="020B0604020202020204" pitchFamily="34" charset="0"/>
              <a:cs typeface="Arial" panose="020B0604020202020204" pitchFamily="34" charset="0"/>
            </a:endParaRPr>
          </a:p>
          <a:p>
            <a:pPr>
              <a:defRPr/>
            </a:pPr>
            <a:r>
              <a:rPr lang="tr-TR" altLang="tr-TR" sz="2000" dirty="0" smtClean="0">
                <a:solidFill>
                  <a:srgbClr val="002060"/>
                </a:solidFill>
                <a:latin typeface="Arial" panose="020B0604020202020204" pitchFamily="34" charset="0"/>
                <a:cs typeface="Arial" panose="020B0604020202020204" pitchFamily="34" charset="0"/>
              </a:rPr>
              <a:t>Afet Yönetimi Aşamaları</a:t>
            </a:r>
            <a:endParaRPr lang="tr-TR" altLang="tr-TR" sz="2000"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5987565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26179</TotalTime>
  <Words>173</Words>
  <Application>Microsoft Office PowerPoint</Application>
  <PresentationFormat>On-screen Show (4:3)</PresentationFormat>
  <Paragraphs>85</Paragraphs>
  <Slides>10</Slides>
  <Notes>0</Notes>
  <HiddenSlides>0</HiddenSlides>
  <MMClips>0</MMClips>
  <ScaleCrop>false</ScaleCrop>
  <HeadingPairs>
    <vt:vector size="4" baseType="variant">
      <vt:variant>
        <vt:lpstr>Theme</vt:lpstr>
      </vt:variant>
      <vt:variant>
        <vt:i4>3</vt:i4>
      </vt:variant>
      <vt:variant>
        <vt:lpstr>Slide Titles</vt:lpstr>
      </vt:variant>
      <vt:variant>
        <vt:i4>10</vt:i4>
      </vt:variant>
    </vt:vector>
  </HeadingPairs>
  <TitlesOfParts>
    <vt:vector size="13" baseType="lpstr">
      <vt:lpstr>ekonomi</vt:lpstr>
      <vt:lpstr>1_Rics</vt:lpstr>
      <vt:lpstr>h.t.</vt:lpstr>
      <vt:lpstr>PowerPoint Presentation</vt:lpstr>
      <vt:lpstr>PowerPoint Presentation</vt:lpstr>
      <vt:lpstr> </vt:lpstr>
      <vt:lpstr> </vt:lpstr>
      <vt:lpstr> </vt:lpstr>
      <vt:lpstr> </vt:lpstr>
      <vt:lpstr> </vt:lpstr>
      <vt:lpstr> </vt:lpstr>
      <vt:lpstr> </vt:lpstr>
      <vt:lpstr>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Windows Kullanıcısı</cp:lastModifiedBy>
  <cp:revision>972</cp:revision>
  <cp:lastPrinted>2016-10-24T07:53:35Z</cp:lastPrinted>
  <dcterms:created xsi:type="dcterms:W3CDTF">2016-09-18T09:35:24Z</dcterms:created>
  <dcterms:modified xsi:type="dcterms:W3CDTF">2020-03-30T10:10:27Z</dcterms:modified>
</cp:coreProperties>
</file>