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1" r:id="rId1"/>
  </p:sldMasterIdLst>
  <p:sldIdLst>
    <p:sldId id="256" r:id="rId2"/>
    <p:sldId id="257" r:id="rId3"/>
    <p:sldId id="279" r:id="rId4"/>
    <p:sldId id="267" r:id="rId5"/>
    <p:sldId id="258" r:id="rId6"/>
    <p:sldId id="285" r:id="rId7"/>
    <p:sldId id="287" r:id="rId8"/>
    <p:sldId id="288" r:id="rId9"/>
    <p:sldId id="290" r:id="rId10"/>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v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9" autoAdjust="0"/>
    <p:restoredTop sz="94660"/>
  </p:normalViewPr>
  <p:slideViewPr>
    <p:cSldViewPr snapToGrid="0">
      <p:cViewPr varScale="1">
        <p:scale>
          <a:sx n="72" d="100"/>
          <a:sy n="72" d="100"/>
        </p:scale>
        <p:origin x="66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D0D38472-647E-4E89-BB87-7382D6063246}"/>
              </a:ext>
            </a:extLst>
          </p:cNvPr>
          <p:cNvSpPr>
            <a:spLocks/>
          </p:cNvSpPr>
          <p:nvPr/>
        </p:nvSpPr>
        <p:spPr bwMode="auto">
          <a:xfrm>
            <a:off x="0" y="4324350"/>
            <a:ext cx="1744663" cy="777875"/>
          </a:xfrm>
          <a:custGeom>
            <a:avLst/>
            <a:gdLst>
              <a:gd name="T0" fmla="*/ 2147483646 w 372"/>
              <a:gd name="T1" fmla="*/ 2147483646 h 166"/>
              <a:gd name="T2" fmla="*/ 2147483646 w 372"/>
              <a:gd name="T3" fmla="*/ 2147483646 h 166"/>
              <a:gd name="T4" fmla="*/ 2147483646 w 372"/>
              <a:gd name="T5" fmla="*/ 2147483646 h 166"/>
              <a:gd name="T6" fmla="*/ 2147483646 w 372"/>
              <a:gd name="T7" fmla="*/ 2147483646 h 166"/>
              <a:gd name="T8" fmla="*/ 2147483646 w 372"/>
              <a:gd name="T9" fmla="*/ 2147483646 h 166"/>
              <a:gd name="T10" fmla="*/ 2147483646 w 372"/>
              <a:gd name="T11" fmla="*/ 2147483646 h 166"/>
              <a:gd name="T12" fmla="*/ 2147483646 w 372"/>
              <a:gd name="T13" fmla="*/ 2147483646 h 166"/>
              <a:gd name="T14" fmla="*/ 2147483646 w 372"/>
              <a:gd name="T15" fmla="*/ 0 h 166"/>
              <a:gd name="T16" fmla="*/ 0 w 372"/>
              <a:gd name="T17" fmla="*/ 0 h 166"/>
              <a:gd name="T18" fmla="*/ 0 w 372"/>
              <a:gd name="T19" fmla="*/ 2147483646 h 166"/>
              <a:gd name="T20" fmla="*/ 2147483646 w 372"/>
              <a:gd name="T21" fmla="*/ 2147483646 h 1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5" name="Date Placeholder 3">
            <a:extLst>
              <a:ext uri="{FF2B5EF4-FFF2-40B4-BE49-F238E27FC236}">
                <a16:creationId xmlns:a16="http://schemas.microsoft.com/office/drawing/2014/main" id="{B4835536-3B93-40F1-8F42-739332969446}"/>
              </a:ext>
            </a:extLst>
          </p:cNvPr>
          <p:cNvSpPr>
            <a:spLocks noGrp="1"/>
          </p:cNvSpPr>
          <p:nvPr>
            <p:ph type="dt" sz="half" idx="10"/>
          </p:nvPr>
        </p:nvSpPr>
        <p:spPr/>
        <p:txBody>
          <a:bodyPr/>
          <a:lstStyle>
            <a:lvl1pPr>
              <a:defRPr/>
            </a:lvl1pPr>
          </a:lstStyle>
          <a:p>
            <a:pPr>
              <a:defRPr/>
            </a:pPr>
            <a:fld id="{B957FD7F-61FB-4136-A5C6-FD6A1A32987C}" type="datetimeFigureOut">
              <a:rPr lang="en-US"/>
              <a:pPr>
                <a:defRPr/>
              </a:pPr>
              <a:t>5/20/2020</a:t>
            </a:fld>
            <a:endParaRPr lang="en-US"/>
          </a:p>
        </p:txBody>
      </p:sp>
      <p:sp>
        <p:nvSpPr>
          <p:cNvPr id="6" name="Footer Placeholder 4">
            <a:extLst>
              <a:ext uri="{FF2B5EF4-FFF2-40B4-BE49-F238E27FC236}">
                <a16:creationId xmlns:a16="http://schemas.microsoft.com/office/drawing/2014/main" id="{88534361-4FCA-428C-BD17-57345D150D0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B8F7A36-577B-4F35-9A2A-828FD81C8725}"/>
              </a:ext>
            </a:extLst>
          </p:cNvPr>
          <p:cNvSpPr>
            <a:spLocks noGrp="1"/>
          </p:cNvSpPr>
          <p:nvPr>
            <p:ph type="sldNum" sz="quarter" idx="12"/>
          </p:nvPr>
        </p:nvSpPr>
        <p:spPr>
          <a:xfrm>
            <a:off x="531813" y="4529138"/>
            <a:ext cx="779462" cy="365125"/>
          </a:xfrm>
        </p:spPr>
        <p:txBody>
          <a:bodyPr/>
          <a:lstStyle>
            <a:lvl1pPr>
              <a:defRPr/>
            </a:lvl1pPr>
          </a:lstStyle>
          <a:p>
            <a:pPr>
              <a:defRPr/>
            </a:pPr>
            <a:fld id="{EE478BB3-75E1-427E-99B4-58E70D694F86}" type="slidenum">
              <a:rPr lang="en-US"/>
              <a:pPr>
                <a:defRPr/>
              </a:pPr>
              <a:t>‹#›</a:t>
            </a:fld>
            <a:endParaRPr lang="en-US"/>
          </a:p>
        </p:txBody>
      </p:sp>
    </p:spTree>
    <p:extLst>
      <p:ext uri="{BB962C8B-B14F-4D97-AF65-F5344CB8AC3E}">
        <p14:creationId xmlns:p14="http://schemas.microsoft.com/office/powerpoint/2010/main" val="3131883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E79FFE2D-A961-4749-B4D4-35E9B3E04715}"/>
              </a:ext>
            </a:extLst>
          </p:cNvPr>
          <p:cNvSpPr>
            <a:spLocks/>
          </p:cNvSpPr>
          <p:nvPr/>
        </p:nvSpPr>
        <p:spPr bwMode="auto">
          <a:xfrm flipV="1">
            <a:off x="-4763" y="31781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5" name="Date Placeholder 3">
            <a:extLst>
              <a:ext uri="{FF2B5EF4-FFF2-40B4-BE49-F238E27FC236}">
                <a16:creationId xmlns:a16="http://schemas.microsoft.com/office/drawing/2014/main" id="{BF1E37EC-33C3-47C4-9273-A673A8C8BC58}"/>
              </a:ext>
            </a:extLst>
          </p:cNvPr>
          <p:cNvSpPr>
            <a:spLocks noGrp="1"/>
          </p:cNvSpPr>
          <p:nvPr>
            <p:ph type="dt" sz="half" idx="10"/>
          </p:nvPr>
        </p:nvSpPr>
        <p:spPr/>
        <p:txBody>
          <a:bodyPr/>
          <a:lstStyle>
            <a:lvl1pPr>
              <a:defRPr/>
            </a:lvl1pPr>
          </a:lstStyle>
          <a:p>
            <a:pPr>
              <a:defRPr/>
            </a:pPr>
            <a:fld id="{1DAAC68F-C521-430A-A79D-41EE4FD15D94}" type="datetimeFigureOut">
              <a:rPr lang="en-US"/>
              <a:pPr>
                <a:defRPr/>
              </a:pPr>
              <a:t>5/20/2020</a:t>
            </a:fld>
            <a:endParaRPr lang="en-US"/>
          </a:p>
        </p:txBody>
      </p:sp>
      <p:sp>
        <p:nvSpPr>
          <p:cNvPr id="6" name="Footer Placeholder 4">
            <a:extLst>
              <a:ext uri="{FF2B5EF4-FFF2-40B4-BE49-F238E27FC236}">
                <a16:creationId xmlns:a16="http://schemas.microsoft.com/office/drawing/2014/main" id="{9BA3A1CB-C78C-4365-9DD4-E2EE5C93776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4BA9B07-2986-44C0-96D1-BC8EBED793F1}"/>
              </a:ext>
            </a:extLst>
          </p:cNvPr>
          <p:cNvSpPr>
            <a:spLocks noGrp="1"/>
          </p:cNvSpPr>
          <p:nvPr>
            <p:ph type="sldNum" sz="quarter" idx="12"/>
          </p:nvPr>
        </p:nvSpPr>
        <p:spPr>
          <a:xfrm>
            <a:off x="531813" y="3244850"/>
            <a:ext cx="779462" cy="365125"/>
          </a:xfrm>
        </p:spPr>
        <p:txBody>
          <a:bodyPr/>
          <a:lstStyle>
            <a:lvl1pPr>
              <a:defRPr/>
            </a:lvl1pPr>
          </a:lstStyle>
          <a:p>
            <a:pPr>
              <a:defRPr/>
            </a:pPr>
            <a:fld id="{4F625692-DF22-4446-99CB-1747D501CD0E}" type="slidenum">
              <a:rPr lang="en-US"/>
              <a:pPr>
                <a:defRPr/>
              </a:pPr>
              <a:t>‹#›</a:t>
            </a:fld>
            <a:endParaRPr lang="en-US"/>
          </a:p>
        </p:txBody>
      </p:sp>
    </p:spTree>
    <p:extLst>
      <p:ext uri="{BB962C8B-B14F-4D97-AF65-F5344CB8AC3E}">
        <p14:creationId xmlns:p14="http://schemas.microsoft.com/office/powerpoint/2010/main" val="885567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5E7E5290-11AB-4D67-93F9-9D952B12CF7C}"/>
              </a:ext>
            </a:extLst>
          </p:cNvPr>
          <p:cNvSpPr>
            <a:spLocks/>
          </p:cNvSpPr>
          <p:nvPr/>
        </p:nvSpPr>
        <p:spPr bwMode="auto">
          <a:xfrm flipV="1">
            <a:off x="-4763" y="31781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 name="TextBox 13">
            <a:extLst>
              <a:ext uri="{FF2B5EF4-FFF2-40B4-BE49-F238E27FC236}">
                <a16:creationId xmlns:a16="http://schemas.microsoft.com/office/drawing/2014/main" id="{75D6D634-3742-41D5-824D-3FB4CEA6F26F}"/>
              </a:ext>
            </a:extLst>
          </p:cNvPr>
          <p:cNvSpPr txBox="1">
            <a:spLocks noChangeArrowheads="1"/>
          </p:cNvSpPr>
          <p:nvPr/>
        </p:nvSpPr>
        <p:spPr bwMode="auto">
          <a:xfrm>
            <a:off x="2466975" y="647700"/>
            <a:ext cx="609600" cy="585788"/>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tr-TR" sz="8000">
                <a:solidFill>
                  <a:schemeClr val="accent1"/>
                </a:solidFill>
                <a:latin typeface="Arial" panose="020B0604020202020204" pitchFamily="34" charset="0"/>
              </a:rPr>
              <a:t>“</a:t>
            </a:r>
          </a:p>
        </p:txBody>
      </p:sp>
      <p:sp>
        <p:nvSpPr>
          <p:cNvPr id="7" name="TextBox 14">
            <a:extLst>
              <a:ext uri="{FF2B5EF4-FFF2-40B4-BE49-F238E27FC236}">
                <a16:creationId xmlns:a16="http://schemas.microsoft.com/office/drawing/2014/main" id="{A08B3268-04D8-47B0-9BD2-AB5A976D3763}"/>
              </a:ext>
            </a:extLst>
          </p:cNvPr>
          <p:cNvSpPr txBox="1">
            <a:spLocks noChangeArrowheads="1"/>
          </p:cNvSpPr>
          <p:nvPr/>
        </p:nvSpPr>
        <p:spPr bwMode="auto">
          <a:xfrm>
            <a:off x="11114088" y="2905125"/>
            <a:ext cx="609600" cy="584200"/>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tr-TR" sz="8000">
                <a:solidFill>
                  <a:schemeClr val="accent1"/>
                </a:solidFill>
                <a:latin typeface="Arial" panose="020B0604020202020204" pitchFamily="34" charset="0"/>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8" name="Date Placeholder 3">
            <a:extLst>
              <a:ext uri="{FF2B5EF4-FFF2-40B4-BE49-F238E27FC236}">
                <a16:creationId xmlns:a16="http://schemas.microsoft.com/office/drawing/2014/main" id="{FA1EA5F6-A905-424A-81C8-16717BAFBB85}"/>
              </a:ext>
            </a:extLst>
          </p:cNvPr>
          <p:cNvSpPr>
            <a:spLocks noGrp="1"/>
          </p:cNvSpPr>
          <p:nvPr>
            <p:ph type="dt" sz="half" idx="14"/>
          </p:nvPr>
        </p:nvSpPr>
        <p:spPr/>
        <p:txBody>
          <a:bodyPr/>
          <a:lstStyle>
            <a:lvl1pPr>
              <a:defRPr/>
            </a:lvl1pPr>
          </a:lstStyle>
          <a:p>
            <a:pPr>
              <a:defRPr/>
            </a:pPr>
            <a:fld id="{634BD284-593A-4780-ADA4-4517523A8A11}" type="datetimeFigureOut">
              <a:rPr lang="en-US"/>
              <a:pPr>
                <a:defRPr/>
              </a:pPr>
              <a:t>5/20/2020</a:t>
            </a:fld>
            <a:endParaRPr lang="en-US"/>
          </a:p>
        </p:txBody>
      </p:sp>
      <p:sp>
        <p:nvSpPr>
          <p:cNvPr id="9" name="Footer Placeholder 4">
            <a:extLst>
              <a:ext uri="{FF2B5EF4-FFF2-40B4-BE49-F238E27FC236}">
                <a16:creationId xmlns:a16="http://schemas.microsoft.com/office/drawing/2014/main" id="{78918AA7-8A6D-4D92-9CF0-F759762B28B1}"/>
              </a:ext>
            </a:extLst>
          </p:cNvPr>
          <p:cNvSpPr>
            <a:spLocks noGrp="1"/>
          </p:cNvSpPr>
          <p:nvPr>
            <p:ph type="ftr" sz="quarter" idx="15"/>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id="{CAA0262D-826B-4B1D-A460-6CD81AE48974}"/>
              </a:ext>
            </a:extLst>
          </p:cNvPr>
          <p:cNvSpPr>
            <a:spLocks noGrp="1"/>
          </p:cNvSpPr>
          <p:nvPr>
            <p:ph type="sldNum" sz="quarter" idx="16"/>
          </p:nvPr>
        </p:nvSpPr>
        <p:spPr>
          <a:xfrm>
            <a:off x="531813" y="3244850"/>
            <a:ext cx="779462" cy="365125"/>
          </a:xfrm>
        </p:spPr>
        <p:txBody>
          <a:bodyPr/>
          <a:lstStyle>
            <a:lvl1pPr>
              <a:defRPr/>
            </a:lvl1pPr>
          </a:lstStyle>
          <a:p>
            <a:pPr>
              <a:defRPr/>
            </a:pPr>
            <a:fld id="{6E4E12AE-554F-4633-8642-573D2925AF48}" type="slidenum">
              <a:rPr lang="en-US"/>
              <a:pPr>
                <a:defRPr/>
              </a:pPr>
              <a:t>‹#›</a:t>
            </a:fld>
            <a:endParaRPr lang="en-US"/>
          </a:p>
        </p:txBody>
      </p:sp>
    </p:spTree>
    <p:extLst>
      <p:ext uri="{BB962C8B-B14F-4D97-AF65-F5344CB8AC3E}">
        <p14:creationId xmlns:p14="http://schemas.microsoft.com/office/powerpoint/2010/main" val="1536492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243A8FA7-E44D-4DB5-A8C1-CB4A0B213187}"/>
              </a:ext>
            </a:extLst>
          </p:cNvPr>
          <p:cNvSpPr>
            <a:spLocks/>
          </p:cNvSpPr>
          <p:nvPr/>
        </p:nvSpPr>
        <p:spPr bwMode="auto">
          <a:xfrm flipV="1">
            <a:off x="-4763" y="491172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a:t>Asıl metin stillerini düzenlemek için tıklayın</a:t>
            </a:r>
          </a:p>
        </p:txBody>
      </p:sp>
      <p:sp>
        <p:nvSpPr>
          <p:cNvPr id="6" name="Date Placeholder 4">
            <a:extLst>
              <a:ext uri="{FF2B5EF4-FFF2-40B4-BE49-F238E27FC236}">
                <a16:creationId xmlns:a16="http://schemas.microsoft.com/office/drawing/2014/main" id="{48E196B4-EBA0-48E3-9750-CCEF5600E7B6}"/>
              </a:ext>
            </a:extLst>
          </p:cNvPr>
          <p:cNvSpPr>
            <a:spLocks noGrp="1"/>
          </p:cNvSpPr>
          <p:nvPr>
            <p:ph type="dt" sz="half" idx="10"/>
          </p:nvPr>
        </p:nvSpPr>
        <p:spPr/>
        <p:txBody>
          <a:bodyPr/>
          <a:lstStyle>
            <a:lvl1pPr>
              <a:defRPr/>
            </a:lvl1pPr>
          </a:lstStyle>
          <a:p>
            <a:pPr>
              <a:defRPr/>
            </a:pPr>
            <a:fld id="{1A390573-B1F4-4029-8D45-F5821F206965}" type="datetimeFigureOut">
              <a:rPr lang="en-US"/>
              <a:pPr>
                <a:defRPr/>
              </a:pPr>
              <a:t>5/20/2020</a:t>
            </a:fld>
            <a:endParaRPr lang="en-US"/>
          </a:p>
        </p:txBody>
      </p:sp>
      <p:sp>
        <p:nvSpPr>
          <p:cNvPr id="7" name="Footer Placeholder 5">
            <a:extLst>
              <a:ext uri="{FF2B5EF4-FFF2-40B4-BE49-F238E27FC236}">
                <a16:creationId xmlns:a16="http://schemas.microsoft.com/office/drawing/2014/main" id="{77B9C6FE-461B-48B1-AEF5-20FA3895E95A}"/>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F55A0D2D-D016-40E3-B005-9662BF48FFF5}"/>
              </a:ext>
            </a:extLst>
          </p:cNvPr>
          <p:cNvSpPr>
            <a:spLocks noGrp="1"/>
          </p:cNvSpPr>
          <p:nvPr>
            <p:ph type="sldNum" sz="quarter" idx="12"/>
          </p:nvPr>
        </p:nvSpPr>
        <p:spPr>
          <a:xfrm>
            <a:off x="531813" y="4983163"/>
            <a:ext cx="779462" cy="365125"/>
          </a:xfrm>
        </p:spPr>
        <p:txBody>
          <a:bodyPr/>
          <a:lstStyle>
            <a:lvl1pPr>
              <a:defRPr/>
            </a:lvl1pPr>
          </a:lstStyle>
          <a:p>
            <a:pPr>
              <a:defRPr/>
            </a:pPr>
            <a:fld id="{193B4C2F-73C2-40D1-AEBD-893C1B36384E}" type="slidenum">
              <a:rPr lang="en-US"/>
              <a:pPr>
                <a:defRPr/>
              </a:pPr>
              <a:t>‹#›</a:t>
            </a:fld>
            <a:endParaRPr lang="en-US"/>
          </a:p>
        </p:txBody>
      </p:sp>
    </p:spTree>
    <p:extLst>
      <p:ext uri="{BB962C8B-B14F-4D97-AF65-F5344CB8AC3E}">
        <p14:creationId xmlns:p14="http://schemas.microsoft.com/office/powerpoint/2010/main" val="21949184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C23A5759-3353-4BF6-82AB-3CA0DADD0D4A}"/>
              </a:ext>
            </a:extLst>
          </p:cNvPr>
          <p:cNvSpPr>
            <a:spLocks/>
          </p:cNvSpPr>
          <p:nvPr/>
        </p:nvSpPr>
        <p:spPr bwMode="auto">
          <a:xfrm flipV="1">
            <a:off x="-4763" y="491172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 name="TextBox 16">
            <a:extLst>
              <a:ext uri="{FF2B5EF4-FFF2-40B4-BE49-F238E27FC236}">
                <a16:creationId xmlns:a16="http://schemas.microsoft.com/office/drawing/2014/main" id="{6A46BB65-5B49-40BD-BD4E-5F082C8BDCB2}"/>
              </a:ext>
            </a:extLst>
          </p:cNvPr>
          <p:cNvSpPr txBox="1">
            <a:spLocks noChangeArrowheads="1"/>
          </p:cNvSpPr>
          <p:nvPr/>
        </p:nvSpPr>
        <p:spPr bwMode="auto">
          <a:xfrm>
            <a:off x="2466975" y="647700"/>
            <a:ext cx="609600" cy="585788"/>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tr-TR" sz="8000">
                <a:solidFill>
                  <a:schemeClr val="accent1"/>
                </a:solidFill>
                <a:latin typeface="Arial" panose="020B0604020202020204" pitchFamily="34" charset="0"/>
              </a:rPr>
              <a:t>“</a:t>
            </a:r>
          </a:p>
        </p:txBody>
      </p:sp>
      <p:sp>
        <p:nvSpPr>
          <p:cNvPr id="7" name="TextBox 17">
            <a:extLst>
              <a:ext uri="{FF2B5EF4-FFF2-40B4-BE49-F238E27FC236}">
                <a16:creationId xmlns:a16="http://schemas.microsoft.com/office/drawing/2014/main" id="{815F8BCF-2DAD-44E6-8D2F-653C33C8B6AD}"/>
              </a:ext>
            </a:extLst>
          </p:cNvPr>
          <p:cNvSpPr txBox="1">
            <a:spLocks noChangeArrowheads="1"/>
          </p:cNvSpPr>
          <p:nvPr/>
        </p:nvSpPr>
        <p:spPr bwMode="auto">
          <a:xfrm>
            <a:off x="11114088" y="2905125"/>
            <a:ext cx="609600" cy="584200"/>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tr-TR" sz="8000">
                <a:solidFill>
                  <a:schemeClr val="accent1"/>
                </a:solidFill>
                <a:latin typeface="Arial" panose="020B0604020202020204" pitchFamily="34" charset="0"/>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a:t>Asıl metin stillerini düzenlemek için tıklayın</a:t>
            </a:r>
          </a:p>
        </p:txBody>
      </p:sp>
      <p:sp>
        <p:nvSpPr>
          <p:cNvPr id="8" name="Date Placeholder 4">
            <a:extLst>
              <a:ext uri="{FF2B5EF4-FFF2-40B4-BE49-F238E27FC236}">
                <a16:creationId xmlns:a16="http://schemas.microsoft.com/office/drawing/2014/main" id="{7401127D-1019-49C5-9ECE-1D85F7855652}"/>
              </a:ext>
            </a:extLst>
          </p:cNvPr>
          <p:cNvSpPr>
            <a:spLocks noGrp="1"/>
          </p:cNvSpPr>
          <p:nvPr>
            <p:ph type="dt" sz="half" idx="14"/>
          </p:nvPr>
        </p:nvSpPr>
        <p:spPr/>
        <p:txBody>
          <a:bodyPr/>
          <a:lstStyle>
            <a:lvl1pPr>
              <a:defRPr/>
            </a:lvl1pPr>
          </a:lstStyle>
          <a:p>
            <a:pPr>
              <a:defRPr/>
            </a:pPr>
            <a:fld id="{272365D1-3915-4F87-9C4B-A21F71B49B2E}" type="datetimeFigureOut">
              <a:rPr lang="en-US"/>
              <a:pPr>
                <a:defRPr/>
              </a:pPr>
              <a:t>5/20/2020</a:t>
            </a:fld>
            <a:endParaRPr lang="en-US"/>
          </a:p>
        </p:txBody>
      </p:sp>
      <p:sp>
        <p:nvSpPr>
          <p:cNvPr id="9" name="Footer Placeholder 5">
            <a:extLst>
              <a:ext uri="{FF2B5EF4-FFF2-40B4-BE49-F238E27FC236}">
                <a16:creationId xmlns:a16="http://schemas.microsoft.com/office/drawing/2014/main" id="{777E85F8-86E1-41F3-8D75-9ACC160D335B}"/>
              </a:ext>
            </a:extLst>
          </p:cNvPr>
          <p:cNvSpPr>
            <a:spLocks noGrp="1"/>
          </p:cNvSpPr>
          <p:nvPr>
            <p:ph type="ftr" sz="quarter" idx="15"/>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5AE52665-C8F7-4083-AD1A-AED454C8821E}"/>
              </a:ext>
            </a:extLst>
          </p:cNvPr>
          <p:cNvSpPr>
            <a:spLocks noGrp="1"/>
          </p:cNvSpPr>
          <p:nvPr>
            <p:ph type="sldNum" sz="quarter" idx="16"/>
          </p:nvPr>
        </p:nvSpPr>
        <p:spPr>
          <a:xfrm>
            <a:off x="531813" y="4983163"/>
            <a:ext cx="779462" cy="365125"/>
          </a:xfrm>
        </p:spPr>
        <p:txBody>
          <a:bodyPr/>
          <a:lstStyle>
            <a:lvl1pPr>
              <a:defRPr/>
            </a:lvl1pPr>
          </a:lstStyle>
          <a:p>
            <a:pPr>
              <a:defRPr/>
            </a:pPr>
            <a:fld id="{4DDCD1F5-7E7E-4B72-804E-F009040594FD}" type="slidenum">
              <a:rPr lang="en-US"/>
              <a:pPr>
                <a:defRPr/>
              </a:pPr>
              <a:t>‹#›</a:t>
            </a:fld>
            <a:endParaRPr lang="en-US"/>
          </a:p>
        </p:txBody>
      </p:sp>
    </p:spTree>
    <p:extLst>
      <p:ext uri="{BB962C8B-B14F-4D97-AF65-F5344CB8AC3E}">
        <p14:creationId xmlns:p14="http://schemas.microsoft.com/office/powerpoint/2010/main" val="2176767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61AACAD1-BFE8-44C6-B0F3-2AD4C398B981}"/>
              </a:ext>
            </a:extLst>
          </p:cNvPr>
          <p:cNvSpPr>
            <a:spLocks/>
          </p:cNvSpPr>
          <p:nvPr/>
        </p:nvSpPr>
        <p:spPr bwMode="auto">
          <a:xfrm flipV="1">
            <a:off x="-4763" y="491172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a:t>Asıl metin stillerini düzenlemek için tıklayın</a:t>
            </a:r>
          </a:p>
        </p:txBody>
      </p:sp>
      <p:sp>
        <p:nvSpPr>
          <p:cNvPr id="6" name="Date Placeholder 4">
            <a:extLst>
              <a:ext uri="{FF2B5EF4-FFF2-40B4-BE49-F238E27FC236}">
                <a16:creationId xmlns:a16="http://schemas.microsoft.com/office/drawing/2014/main" id="{CBFB9C09-3326-40B3-B5BF-D10A2DF14836}"/>
              </a:ext>
            </a:extLst>
          </p:cNvPr>
          <p:cNvSpPr>
            <a:spLocks noGrp="1"/>
          </p:cNvSpPr>
          <p:nvPr>
            <p:ph type="dt" sz="half" idx="14"/>
          </p:nvPr>
        </p:nvSpPr>
        <p:spPr/>
        <p:txBody>
          <a:bodyPr/>
          <a:lstStyle>
            <a:lvl1pPr>
              <a:defRPr/>
            </a:lvl1pPr>
          </a:lstStyle>
          <a:p>
            <a:pPr>
              <a:defRPr/>
            </a:pPr>
            <a:fld id="{2AEC4F75-8C97-41B1-8EBF-A9A1A0F6D7AA}" type="datetimeFigureOut">
              <a:rPr lang="en-US"/>
              <a:pPr>
                <a:defRPr/>
              </a:pPr>
              <a:t>5/20/2020</a:t>
            </a:fld>
            <a:endParaRPr lang="en-US"/>
          </a:p>
        </p:txBody>
      </p:sp>
      <p:sp>
        <p:nvSpPr>
          <p:cNvPr id="7" name="Footer Placeholder 5">
            <a:extLst>
              <a:ext uri="{FF2B5EF4-FFF2-40B4-BE49-F238E27FC236}">
                <a16:creationId xmlns:a16="http://schemas.microsoft.com/office/drawing/2014/main" id="{B863B9E5-A2E5-427C-992D-865BB96588A7}"/>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3A790BD2-D4DC-4559-9596-74B4C1A8D309}"/>
              </a:ext>
            </a:extLst>
          </p:cNvPr>
          <p:cNvSpPr>
            <a:spLocks noGrp="1"/>
          </p:cNvSpPr>
          <p:nvPr>
            <p:ph type="sldNum" sz="quarter" idx="16"/>
          </p:nvPr>
        </p:nvSpPr>
        <p:spPr>
          <a:xfrm>
            <a:off x="531813" y="4983163"/>
            <a:ext cx="779462" cy="365125"/>
          </a:xfrm>
        </p:spPr>
        <p:txBody>
          <a:bodyPr/>
          <a:lstStyle>
            <a:lvl1pPr>
              <a:defRPr/>
            </a:lvl1pPr>
          </a:lstStyle>
          <a:p>
            <a:pPr>
              <a:defRPr/>
            </a:pPr>
            <a:fld id="{8B13B6C6-E8F9-4433-807D-3B0EF8AD7A49}" type="slidenum">
              <a:rPr lang="en-US"/>
              <a:pPr>
                <a:defRPr/>
              </a:pPr>
              <a:t>‹#›</a:t>
            </a:fld>
            <a:endParaRPr lang="en-US"/>
          </a:p>
        </p:txBody>
      </p:sp>
    </p:spTree>
    <p:extLst>
      <p:ext uri="{BB962C8B-B14F-4D97-AF65-F5344CB8AC3E}">
        <p14:creationId xmlns:p14="http://schemas.microsoft.com/office/powerpoint/2010/main" val="1877098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03BC3135-3CFC-4C43-8AE9-4B40FF4BF7F1}"/>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3">
            <a:extLst>
              <a:ext uri="{FF2B5EF4-FFF2-40B4-BE49-F238E27FC236}">
                <a16:creationId xmlns:a16="http://schemas.microsoft.com/office/drawing/2014/main" id="{8EDA9665-A1EE-4532-AA21-50096BB39956}"/>
              </a:ext>
            </a:extLst>
          </p:cNvPr>
          <p:cNvSpPr>
            <a:spLocks noGrp="1"/>
          </p:cNvSpPr>
          <p:nvPr>
            <p:ph type="dt" sz="half" idx="10"/>
          </p:nvPr>
        </p:nvSpPr>
        <p:spPr/>
        <p:txBody>
          <a:bodyPr/>
          <a:lstStyle>
            <a:lvl1pPr>
              <a:defRPr/>
            </a:lvl1pPr>
          </a:lstStyle>
          <a:p>
            <a:pPr>
              <a:defRPr/>
            </a:pPr>
            <a:fld id="{1723494F-B9B7-48C5-9572-6879E0FA7D79}" type="datetimeFigureOut">
              <a:rPr lang="en-US"/>
              <a:pPr>
                <a:defRPr/>
              </a:pPr>
              <a:t>5/20/2020</a:t>
            </a:fld>
            <a:endParaRPr lang="en-US"/>
          </a:p>
        </p:txBody>
      </p:sp>
      <p:sp>
        <p:nvSpPr>
          <p:cNvPr id="6" name="Footer Placeholder 4">
            <a:extLst>
              <a:ext uri="{FF2B5EF4-FFF2-40B4-BE49-F238E27FC236}">
                <a16:creationId xmlns:a16="http://schemas.microsoft.com/office/drawing/2014/main" id="{9032204D-1A2A-4E5D-AEE2-30B7B9D396D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124299F-D66F-40A4-A2FD-D0E6DE2B6366}"/>
              </a:ext>
            </a:extLst>
          </p:cNvPr>
          <p:cNvSpPr>
            <a:spLocks noGrp="1"/>
          </p:cNvSpPr>
          <p:nvPr>
            <p:ph type="sldNum" sz="quarter" idx="12"/>
          </p:nvPr>
        </p:nvSpPr>
        <p:spPr/>
        <p:txBody>
          <a:bodyPr/>
          <a:lstStyle>
            <a:lvl1pPr>
              <a:defRPr/>
            </a:lvl1pPr>
          </a:lstStyle>
          <a:p>
            <a:pPr>
              <a:defRPr/>
            </a:pPr>
            <a:fld id="{A98BE1D1-E669-4E26-9F4C-AC8137086431}" type="slidenum">
              <a:rPr lang="en-US"/>
              <a:pPr>
                <a:defRPr/>
              </a:pPr>
              <a:t>‹#›</a:t>
            </a:fld>
            <a:endParaRPr lang="en-US"/>
          </a:p>
        </p:txBody>
      </p:sp>
    </p:spTree>
    <p:extLst>
      <p:ext uri="{BB962C8B-B14F-4D97-AF65-F5344CB8AC3E}">
        <p14:creationId xmlns:p14="http://schemas.microsoft.com/office/powerpoint/2010/main" val="321792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2CC21B1F-E118-4AF1-8D25-7D61FEB56343}"/>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3">
            <a:extLst>
              <a:ext uri="{FF2B5EF4-FFF2-40B4-BE49-F238E27FC236}">
                <a16:creationId xmlns:a16="http://schemas.microsoft.com/office/drawing/2014/main" id="{3729FD11-2970-459A-A4A0-11B34F30650F}"/>
              </a:ext>
            </a:extLst>
          </p:cNvPr>
          <p:cNvSpPr>
            <a:spLocks noGrp="1"/>
          </p:cNvSpPr>
          <p:nvPr>
            <p:ph type="dt" sz="half" idx="10"/>
          </p:nvPr>
        </p:nvSpPr>
        <p:spPr/>
        <p:txBody>
          <a:bodyPr/>
          <a:lstStyle>
            <a:lvl1pPr>
              <a:defRPr/>
            </a:lvl1pPr>
          </a:lstStyle>
          <a:p>
            <a:pPr>
              <a:defRPr/>
            </a:pPr>
            <a:fld id="{4A309521-696B-48C2-81DA-A7898416EA73}" type="datetimeFigureOut">
              <a:rPr lang="en-US"/>
              <a:pPr>
                <a:defRPr/>
              </a:pPr>
              <a:t>5/20/2020</a:t>
            </a:fld>
            <a:endParaRPr lang="en-US"/>
          </a:p>
        </p:txBody>
      </p:sp>
      <p:sp>
        <p:nvSpPr>
          <p:cNvPr id="6" name="Footer Placeholder 4">
            <a:extLst>
              <a:ext uri="{FF2B5EF4-FFF2-40B4-BE49-F238E27FC236}">
                <a16:creationId xmlns:a16="http://schemas.microsoft.com/office/drawing/2014/main" id="{4E1803B2-F0FD-4F47-AFFB-667724BF7EC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EA90427-A44E-4B4C-BA05-32256A27898C}"/>
              </a:ext>
            </a:extLst>
          </p:cNvPr>
          <p:cNvSpPr>
            <a:spLocks noGrp="1"/>
          </p:cNvSpPr>
          <p:nvPr>
            <p:ph type="sldNum" sz="quarter" idx="12"/>
          </p:nvPr>
        </p:nvSpPr>
        <p:spPr/>
        <p:txBody>
          <a:bodyPr/>
          <a:lstStyle>
            <a:lvl1pPr>
              <a:defRPr/>
            </a:lvl1pPr>
          </a:lstStyle>
          <a:p>
            <a:pPr>
              <a:defRPr/>
            </a:pPr>
            <a:fld id="{E6575913-34A9-4E76-BFFF-6C95C1B42BB6}" type="slidenum">
              <a:rPr lang="en-US"/>
              <a:pPr>
                <a:defRPr/>
              </a:pPr>
              <a:t>‹#›</a:t>
            </a:fld>
            <a:endParaRPr lang="en-US"/>
          </a:p>
        </p:txBody>
      </p:sp>
    </p:spTree>
    <p:extLst>
      <p:ext uri="{BB962C8B-B14F-4D97-AF65-F5344CB8AC3E}">
        <p14:creationId xmlns:p14="http://schemas.microsoft.com/office/powerpoint/2010/main" val="1809489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1E22890A-1753-43E0-BCDD-039B5041B873}"/>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3">
            <a:extLst>
              <a:ext uri="{FF2B5EF4-FFF2-40B4-BE49-F238E27FC236}">
                <a16:creationId xmlns:a16="http://schemas.microsoft.com/office/drawing/2014/main" id="{31693AB0-D8D8-413F-8BA7-5903EFE991EB}"/>
              </a:ext>
            </a:extLst>
          </p:cNvPr>
          <p:cNvSpPr>
            <a:spLocks noGrp="1"/>
          </p:cNvSpPr>
          <p:nvPr>
            <p:ph type="dt" sz="half" idx="10"/>
          </p:nvPr>
        </p:nvSpPr>
        <p:spPr/>
        <p:txBody>
          <a:bodyPr/>
          <a:lstStyle>
            <a:lvl1pPr>
              <a:defRPr/>
            </a:lvl1pPr>
          </a:lstStyle>
          <a:p>
            <a:pPr>
              <a:defRPr/>
            </a:pPr>
            <a:fld id="{DB68E0E4-FA33-411A-9A01-1157CBA47EDE}" type="datetimeFigureOut">
              <a:rPr lang="en-US"/>
              <a:pPr>
                <a:defRPr/>
              </a:pPr>
              <a:t>5/20/2020</a:t>
            </a:fld>
            <a:endParaRPr lang="en-US"/>
          </a:p>
        </p:txBody>
      </p:sp>
      <p:sp>
        <p:nvSpPr>
          <p:cNvPr id="6" name="Footer Placeholder 4">
            <a:extLst>
              <a:ext uri="{FF2B5EF4-FFF2-40B4-BE49-F238E27FC236}">
                <a16:creationId xmlns:a16="http://schemas.microsoft.com/office/drawing/2014/main" id="{59C54E21-6D7E-4A4A-ADE4-21B2D77DFBA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B86BFA3-6342-4246-B946-CBD3F5A6EC61}"/>
              </a:ext>
            </a:extLst>
          </p:cNvPr>
          <p:cNvSpPr>
            <a:spLocks noGrp="1"/>
          </p:cNvSpPr>
          <p:nvPr>
            <p:ph type="sldNum" sz="quarter" idx="12"/>
          </p:nvPr>
        </p:nvSpPr>
        <p:spPr/>
        <p:txBody>
          <a:bodyPr/>
          <a:lstStyle>
            <a:lvl1pPr>
              <a:defRPr/>
            </a:lvl1pPr>
          </a:lstStyle>
          <a:p>
            <a:pPr>
              <a:defRPr/>
            </a:pPr>
            <a:fld id="{2C60EE61-5F3B-4F32-97F9-92C656AD3385}" type="slidenum">
              <a:rPr lang="en-US"/>
              <a:pPr>
                <a:defRPr/>
              </a:pPr>
              <a:t>‹#›</a:t>
            </a:fld>
            <a:endParaRPr lang="en-US"/>
          </a:p>
        </p:txBody>
      </p:sp>
    </p:spTree>
    <p:extLst>
      <p:ext uri="{BB962C8B-B14F-4D97-AF65-F5344CB8AC3E}">
        <p14:creationId xmlns:p14="http://schemas.microsoft.com/office/powerpoint/2010/main" val="217023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7C2FC2C2-EEA7-4823-AC3E-C3595F87D645}"/>
              </a:ext>
            </a:extLst>
          </p:cNvPr>
          <p:cNvSpPr>
            <a:spLocks/>
          </p:cNvSpPr>
          <p:nvPr/>
        </p:nvSpPr>
        <p:spPr bwMode="auto">
          <a:xfrm flipV="1">
            <a:off x="-4763" y="31781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5" name="Date Placeholder 3">
            <a:extLst>
              <a:ext uri="{FF2B5EF4-FFF2-40B4-BE49-F238E27FC236}">
                <a16:creationId xmlns:a16="http://schemas.microsoft.com/office/drawing/2014/main" id="{8C683303-E38B-469F-9605-FA6537AFC43D}"/>
              </a:ext>
            </a:extLst>
          </p:cNvPr>
          <p:cNvSpPr>
            <a:spLocks noGrp="1"/>
          </p:cNvSpPr>
          <p:nvPr>
            <p:ph type="dt" sz="half" idx="10"/>
          </p:nvPr>
        </p:nvSpPr>
        <p:spPr/>
        <p:txBody>
          <a:bodyPr/>
          <a:lstStyle>
            <a:lvl1pPr>
              <a:defRPr/>
            </a:lvl1pPr>
          </a:lstStyle>
          <a:p>
            <a:pPr>
              <a:defRPr/>
            </a:pPr>
            <a:fld id="{EEB87FFE-5486-4173-B1DD-A87667793010}" type="datetimeFigureOut">
              <a:rPr lang="en-US"/>
              <a:pPr>
                <a:defRPr/>
              </a:pPr>
              <a:t>5/20/2020</a:t>
            </a:fld>
            <a:endParaRPr lang="en-US"/>
          </a:p>
        </p:txBody>
      </p:sp>
      <p:sp>
        <p:nvSpPr>
          <p:cNvPr id="6" name="Footer Placeholder 4">
            <a:extLst>
              <a:ext uri="{FF2B5EF4-FFF2-40B4-BE49-F238E27FC236}">
                <a16:creationId xmlns:a16="http://schemas.microsoft.com/office/drawing/2014/main" id="{AE1FB4F6-6A6E-4AC6-AF68-C26D5FAB4BA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71CB95D-3EC0-4243-BAAA-66F25706AC88}"/>
              </a:ext>
            </a:extLst>
          </p:cNvPr>
          <p:cNvSpPr>
            <a:spLocks noGrp="1"/>
          </p:cNvSpPr>
          <p:nvPr>
            <p:ph type="sldNum" sz="quarter" idx="12"/>
          </p:nvPr>
        </p:nvSpPr>
        <p:spPr>
          <a:xfrm>
            <a:off x="531813" y="3244850"/>
            <a:ext cx="779462" cy="365125"/>
          </a:xfrm>
        </p:spPr>
        <p:txBody>
          <a:bodyPr/>
          <a:lstStyle>
            <a:lvl1pPr>
              <a:defRPr/>
            </a:lvl1pPr>
          </a:lstStyle>
          <a:p>
            <a:pPr>
              <a:defRPr/>
            </a:pPr>
            <a:fld id="{DDA757BD-0709-4A6D-8C9D-B3617D6D4A23}" type="slidenum">
              <a:rPr lang="en-US"/>
              <a:pPr>
                <a:defRPr/>
              </a:pPr>
              <a:t>‹#›</a:t>
            </a:fld>
            <a:endParaRPr lang="en-US"/>
          </a:p>
        </p:txBody>
      </p:sp>
    </p:spTree>
    <p:extLst>
      <p:ext uri="{BB962C8B-B14F-4D97-AF65-F5344CB8AC3E}">
        <p14:creationId xmlns:p14="http://schemas.microsoft.com/office/powerpoint/2010/main" val="2027428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F8795CCA-9611-4411-9F72-38CCEE8699D6}"/>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 name="Date Placeholder 4">
            <a:extLst>
              <a:ext uri="{FF2B5EF4-FFF2-40B4-BE49-F238E27FC236}">
                <a16:creationId xmlns:a16="http://schemas.microsoft.com/office/drawing/2014/main" id="{FDF245EC-BB1A-46FC-AE18-82AECFB171EC}"/>
              </a:ext>
            </a:extLst>
          </p:cNvPr>
          <p:cNvSpPr>
            <a:spLocks noGrp="1"/>
          </p:cNvSpPr>
          <p:nvPr>
            <p:ph type="dt" sz="half" idx="10"/>
          </p:nvPr>
        </p:nvSpPr>
        <p:spPr/>
        <p:txBody>
          <a:bodyPr/>
          <a:lstStyle>
            <a:lvl1pPr>
              <a:defRPr/>
            </a:lvl1pPr>
          </a:lstStyle>
          <a:p>
            <a:pPr>
              <a:defRPr/>
            </a:pPr>
            <a:fld id="{CBF150E5-5411-4D5E-9AE9-E3A7B963B465}" type="datetimeFigureOut">
              <a:rPr lang="en-US"/>
              <a:pPr>
                <a:defRPr/>
              </a:pPr>
              <a:t>5/20/2020</a:t>
            </a:fld>
            <a:endParaRPr lang="en-US"/>
          </a:p>
        </p:txBody>
      </p:sp>
      <p:sp>
        <p:nvSpPr>
          <p:cNvPr id="7" name="Footer Placeholder 5">
            <a:extLst>
              <a:ext uri="{FF2B5EF4-FFF2-40B4-BE49-F238E27FC236}">
                <a16:creationId xmlns:a16="http://schemas.microsoft.com/office/drawing/2014/main" id="{55C9BAB8-A0BD-4FDA-BFDC-6690A58BD04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D46CF432-3CD7-447E-9652-FE2AF13DE6C4}"/>
              </a:ext>
            </a:extLst>
          </p:cNvPr>
          <p:cNvSpPr>
            <a:spLocks noGrp="1"/>
          </p:cNvSpPr>
          <p:nvPr>
            <p:ph type="sldNum" sz="quarter" idx="12"/>
          </p:nvPr>
        </p:nvSpPr>
        <p:spPr/>
        <p:txBody>
          <a:bodyPr/>
          <a:lstStyle>
            <a:lvl1pPr>
              <a:defRPr/>
            </a:lvl1pPr>
          </a:lstStyle>
          <a:p>
            <a:pPr>
              <a:defRPr/>
            </a:pPr>
            <a:fld id="{2EBC4978-E8DC-4360-AFAF-4C32894CB554}" type="slidenum">
              <a:rPr lang="en-US"/>
              <a:pPr>
                <a:defRPr/>
              </a:pPr>
              <a:t>‹#›</a:t>
            </a:fld>
            <a:endParaRPr lang="en-US"/>
          </a:p>
        </p:txBody>
      </p:sp>
    </p:spTree>
    <p:extLst>
      <p:ext uri="{BB962C8B-B14F-4D97-AF65-F5344CB8AC3E}">
        <p14:creationId xmlns:p14="http://schemas.microsoft.com/office/powerpoint/2010/main" val="3289560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7" name="Freeform 11">
            <a:extLst>
              <a:ext uri="{FF2B5EF4-FFF2-40B4-BE49-F238E27FC236}">
                <a16:creationId xmlns:a16="http://schemas.microsoft.com/office/drawing/2014/main" id="{1DAFD463-2D3D-495F-992E-F5E923F93AD4}"/>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6">
            <a:extLst>
              <a:ext uri="{FF2B5EF4-FFF2-40B4-BE49-F238E27FC236}">
                <a16:creationId xmlns:a16="http://schemas.microsoft.com/office/drawing/2014/main" id="{FDE5700B-06EC-4E6F-971F-931B9D018FAF}"/>
              </a:ext>
            </a:extLst>
          </p:cNvPr>
          <p:cNvSpPr>
            <a:spLocks noGrp="1"/>
          </p:cNvSpPr>
          <p:nvPr>
            <p:ph type="dt" sz="half" idx="10"/>
          </p:nvPr>
        </p:nvSpPr>
        <p:spPr/>
        <p:txBody>
          <a:bodyPr/>
          <a:lstStyle>
            <a:lvl1pPr>
              <a:defRPr/>
            </a:lvl1pPr>
          </a:lstStyle>
          <a:p>
            <a:pPr>
              <a:defRPr/>
            </a:pPr>
            <a:fld id="{3BBA653D-15CC-4C17-A145-4F7987719142}" type="datetimeFigureOut">
              <a:rPr lang="en-US"/>
              <a:pPr>
                <a:defRPr/>
              </a:pPr>
              <a:t>5/20/2020</a:t>
            </a:fld>
            <a:endParaRPr lang="en-US"/>
          </a:p>
        </p:txBody>
      </p:sp>
      <p:sp>
        <p:nvSpPr>
          <p:cNvPr id="9" name="Footer Placeholder 7">
            <a:extLst>
              <a:ext uri="{FF2B5EF4-FFF2-40B4-BE49-F238E27FC236}">
                <a16:creationId xmlns:a16="http://schemas.microsoft.com/office/drawing/2014/main" id="{D534F7FF-5439-47D3-928D-EF3FD949DBF9}"/>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13311322-BEC8-4D37-BA3D-1885BE8D9F00}"/>
              </a:ext>
            </a:extLst>
          </p:cNvPr>
          <p:cNvSpPr>
            <a:spLocks noGrp="1"/>
          </p:cNvSpPr>
          <p:nvPr>
            <p:ph type="sldNum" sz="quarter" idx="12"/>
          </p:nvPr>
        </p:nvSpPr>
        <p:spPr/>
        <p:txBody>
          <a:bodyPr/>
          <a:lstStyle>
            <a:lvl1pPr>
              <a:defRPr/>
            </a:lvl1pPr>
          </a:lstStyle>
          <a:p>
            <a:pPr>
              <a:defRPr/>
            </a:pPr>
            <a:fld id="{9036ADE3-95B1-4ED9-B832-6CA405A11463}" type="slidenum">
              <a:rPr lang="en-US"/>
              <a:pPr>
                <a:defRPr/>
              </a:pPr>
              <a:t>‹#›</a:t>
            </a:fld>
            <a:endParaRPr lang="en-US"/>
          </a:p>
        </p:txBody>
      </p:sp>
    </p:spTree>
    <p:extLst>
      <p:ext uri="{BB962C8B-B14F-4D97-AF65-F5344CB8AC3E}">
        <p14:creationId xmlns:p14="http://schemas.microsoft.com/office/powerpoint/2010/main" val="869935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ADBE6D72-4594-445E-823D-C81B348C44F1}"/>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4" name="Date Placeholder 2">
            <a:extLst>
              <a:ext uri="{FF2B5EF4-FFF2-40B4-BE49-F238E27FC236}">
                <a16:creationId xmlns:a16="http://schemas.microsoft.com/office/drawing/2014/main" id="{DB07B33C-BBCA-40C6-9681-1D8B2C5E13A5}"/>
              </a:ext>
            </a:extLst>
          </p:cNvPr>
          <p:cNvSpPr>
            <a:spLocks noGrp="1"/>
          </p:cNvSpPr>
          <p:nvPr>
            <p:ph type="dt" sz="half" idx="10"/>
          </p:nvPr>
        </p:nvSpPr>
        <p:spPr/>
        <p:txBody>
          <a:bodyPr/>
          <a:lstStyle>
            <a:lvl1pPr>
              <a:defRPr/>
            </a:lvl1pPr>
          </a:lstStyle>
          <a:p>
            <a:pPr>
              <a:defRPr/>
            </a:pPr>
            <a:fld id="{E6C27972-7D0E-4133-AEE1-66B296DFA59A}" type="datetimeFigureOut">
              <a:rPr lang="en-US"/>
              <a:pPr>
                <a:defRPr/>
              </a:pPr>
              <a:t>5/20/2020</a:t>
            </a:fld>
            <a:endParaRPr lang="en-US"/>
          </a:p>
        </p:txBody>
      </p:sp>
      <p:sp>
        <p:nvSpPr>
          <p:cNvPr id="5" name="Footer Placeholder 3">
            <a:extLst>
              <a:ext uri="{FF2B5EF4-FFF2-40B4-BE49-F238E27FC236}">
                <a16:creationId xmlns:a16="http://schemas.microsoft.com/office/drawing/2014/main" id="{FC38DCC5-EBD8-4EAB-AF27-84E29ED2997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228C998A-3FD9-443E-8FE9-126EFF90DC2F}"/>
              </a:ext>
            </a:extLst>
          </p:cNvPr>
          <p:cNvSpPr>
            <a:spLocks noGrp="1"/>
          </p:cNvSpPr>
          <p:nvPr>
            <p:ph type="sldNum" sz="quarter" idx="12"/>
          </p:nvPr>
        </p:nvSpPr>
        <p:spPr/>
        <p:txBody>
          <a:bodyPr/>
          <a:lstStyle>
            <a:lvl1pPr>
              <a:defRPr/>
            </a:lvl1pPr>
          </a:lstStyle>
          <a:p>
            <a:pPr>
              <a:defRPr/>
            </a:pPr>
            <a:fld id="{539AE6E8-E795-4B92-8B86-7989F5B76FA7}" type="slidenum">
              <a:rPr lang="en-US"/>
              <a:pPr>
                <a:defRPr/>
              </a:pPr>
              <a:t>‹#›</a:t>
            </a:fld>
            <a:endParaRPr lang="en-US"/>
          </a:p>
        </p:txBody>
      </p:sp>
    </p:spTree>
    <p:extLst>
      <p:ext uri="{BB962C8B-B14F-4D97-AF65-F5344CB8AC3E}">
        <p14:creationId xmlns:p14="http://schemas.microsoft.com/office/powerpoint/2010/main" val="4250406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56BD8F0D-3227-48F8-9396-3BFE0291D0A0}"/>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3" name="Date Placeholder 1">
            <a:extLst>
              <a:ext uri="{FF2B5EF4-FFF2-40B4-BE49-F238E27FC236}">
                <a16:creationId xmlns:a16="http://schemas.microsoft.com/office/drawing/2014/main" id="{24AF8340-1A52-4033-9851-A2C429A06121}"/>
              </a:ext>
            </a:extLst>
          </p:cNvPr>
          <p:cNvSpPr>
            <a:spLocks noGrp="1"/>
          </p:cNvSpPr>
          <p:nvPr>
            <p:ph type="dt" sz="half" idx="10"/>
          </p:nvPr>
        </p:nvSpPr>
        <p:spPr/>
        <p:txBody>
          <a:bodyPr/>
          <a:lstStyle>
            <a:lvl1pPr>
              <a:defRPr/>
            </a:lvl1pPr>
          </a:lstStyle>
          <a:p>
            <a:pPr>
              <a:defRPr/>
            </a:pPr>
            <a:fld id="{76D834D1-46F2-484B-B056-6F846565C7BA}" type="datetimeFigureOut">
              <a:rPr lang="en-US"/>
              <a:pPr>
                <a:defRPr/>
              </a:pPr>
              <a:t>5/20/2020</a:t>
            </a:fld>
            <a:endParaRPr lang="en-US"/>
          </a:p>
        </p:txBody>
      </p:sp>
      <p:sp>
        <p:nvSpPr>
          <p:cNvPr id="4" name="Footer Placeholder 2">
            <a:extLst>
              <a:ext uri="{FF2B5EF4-FFF2-40B4-BE49-F238E27FC236}">
                <a16:creationId xmlns:a16="http://schemas.microsoft.com/office/drawing/2014/main" id="{853B3EE0-F5B2-4950-8D91-B707703C13F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B9D2A9CA-D06A-40DA-ABA6-011C33CD92E9}"/>
              </a:ext>
            </a:extLst>
          </p:cNvPr>
          <p:cNvSpPr>
            <a:spLocks noGrp="1"/>
          </p:cNvSpPr>
          <p:nvPr>
            <p:ph type="sldNum" sz="quarter" idx="12"/>
          </p:nvPr>
        </p:nvSpPr>
        <p:spPr/>
        <p:txBody>
          <a:bodyPr/>
          <a:lstStyle>
            <a:lvl1pPr>
              <a:defRPr/>
            </a:lvl1pPr>
          </a:lstStyle>
          <a:p>
            <a:pPr>
              <a:defRPr/>
            </a:pPr>
            <a:fld id="{35C6354F-FA8F-4E57-B0F0-61A06306A349}" type="slidenum">
              <a:rPr lang="en-US"/>
              <a:pPr>
                <a:defRPr/>
              </a:pPr>
              <a:t>‹#›</a:t>
            </a:fld>
            <a:endParaRPr lang="en-US"/>
          </a:p>
        </p:txBody>
      </p:sp>
    </p:spTree>
    <p:extLst>
      <p:ext uri="{BB962C8B-B14F-4D97-AF65-F5344CB8AC3E}">
        <p14:creationId xmlns:p14="http://schemas.microsoft.com/office/powerpoint/2010/main" val="4192674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1C681C1C-6340-4735-8371-9DCA77F47BD2}"/>
              </a:ext>
            </a:extLst>
          </p:cNvPr>
          <p:cNvSpPr>
            <a:spLocks/>
          </p:cNvSpPr>
          <p:nvPr/>
        </p:nvSpPr>
        <p:spPr bwMode="auto">
          <a:xfrm flipV="1">
            <a:off x="-4763" y="71437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6" name="Date Placeholder 4">
            <a:extLst>
              <a:ext uri="{FF2B5EF4-FFF2-40B4-BE49-F238E27FC236}">
                <a16:creationId xmlns:a16="http://schemas.microsoft.com/office/drawing/2014/main" id="{4FEFAA82-89DE-4FA5-888D-8E11860FF0F8}"/>
              </a:ext>
            </a:extLst>
          </p:cNvPr>
          <p:cNvSpPr>
            <a:spLocks noGrp="1"/>
          </p:cNvSpPr>
          <p:nvPr>
            <p:ph type="dt" sz="half" idx="10"/>
          </p:nvPr>
        </p:nvSpPr>
        <p:spPr/>
        <p:txBody>
          <a:bodyPr/>
          <a:lstStyle>
            <a:lvl1pPr>
              <a:defRPr/>
            </a:lvl1pPr>
          </a:lstStyle>
          <a:p>
            <a:pPr>
              <a:defRPr/>
            </a:pPr>
            <a:fld id="{075D7C56-F0CD-4889-90BD-47AFF29D1AB7}" type="datetimeFigureOut">
              <a:rPr lang="en-US"/>
              <a:pPr>
                <a:defRPr/>
              </a:pPr>
              <a:t>5/20/2020</a:t>
            </a:fld>
            <a:endParaRPr lang="en-US"/>
          </a:p>
        </p:txBody>
      </p:sp>
      <p:sp>
        <p:nvSpPr>
          <p:cNvPr id="7" name="Footer Placeholder 5">
            <a:extLst>
              <a:ext uri="{FF2B5EF4-FFF2-40B4-BE49-F238E27FC236}">
                <a16:creationId xmlns:a16="http://schemas.microsoft.com/office/drawing/2014/main" id="{EB0C0669-FAF0-470C-BB3C-4D234809B473}"/>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8DFF324B-55BE-4DF0-9C72-06CEED3CEB4D}"/>
              </a:ext>
            </a:extLst>
          </p:cNvPr>
          <p:cNvSpPr>
            <a:spLocks noGrp="1"/>
          </p:cNvSpPr>
          <p:nvPr>
            <p:ph type="sldNum" sz="quarter" idx="12"/>
          </p:nvPr>
        </p:nvSpPr>
        <p:spPr/>
        <p:txBody>
          <a:bodyPr/>
          <a:lstStyle>
            <a:lvl1pPr>
              <a:defRPr/>
            </a:lvl1pPr>
          </a:lstStyle>
          <a:p>
            <a:pPr>
              <a:defRPr/>
            </a:pPr>
            <a:fld id="{20FB60C1-C0A0-4D3E-8AB4-0B528280ECF9}" type="slidenum">
              <a:rPr lang="en-US"/>
              <a:pPr>
                <a:defRPr/>
              </a:pPr>
              <a:t>‹#›</a:t>
            </a:fld>
            <a:endParaRPr lang="en-US"/>
          </a:p>
        </p:txBody>
      </p:sp>
    </p:spTree>
    <p:extLst>
      <p:ext uri="{BB962C8B-B14F-4D97-AF65-F5344CB8AC3E}">
        <p14:creationId xmlns:p14="http://schemas.microsoft.com/office/powerpoint/2010/main" val="2552951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EC3376C9-C33A-4F80-9644-1DFDA2E90B43}"/>
              </a:ext>
            </a:extLst>
          </p:cNvPr>
          <p:cNvSpPr>
            <a:spLocks/>
          </p:cNvSpPr>
          <p:nvPr/>
        </p:nvSpPr>
        <p:spPr bwMode="auto">
          <a:xfrm flipV="1">
            <a:off x="-4763" y="4911725"/>
            <a:ext cx="1589088" cy="508000"/>
          </a:xfrm>
          <a:custGeom>
            <a:avLst/>
            <a:gdLst>
              <a:gd name="T0" fmla="*/ 2147483646 w 9248"/>
              <a:gd name="T1" fmla="*/ 2147483646 h 10000"/>
              <a:gd name="T2" fmla="*/ 2147483646 w 9248"/>
              <a:gd name="T3" fmla="*/ 2147483646 h 10000"/>
              <a:gd name="T4" fmla="*/ 2147483646 w 9248"/>
              <a:gd name="T5" fmla="*/ 2147483646 h 10000"/>
              <a:gd name="T6" fmla="*/ 2147483646 w 9248"/>
              <a:gd name="T7" fmla="*/ 0 h 10000"/>
              <a:gd name="T8" fmla="*/ 2147483646 w 9248"/>
              <a:gd name="T9" fmla="*/ 0 h 10000"/>
              <a:gd name="T10" fmla="*/ 0 w 9248"/>
              <a:gd name="T11" fmla="*/ 2147483646 h 10000"/>
              <a:gd name="T12" fmla="*/ 2147483646 w 9248"/>
              <a:gd name="T13" fmla="*/ 2147483646 h 10000"/>
              <a:gd name="T14" fmla="*/ 2147483646 w 9248"/>
              <a:gd name="T15" fmla="*/ 2147483646 h 10000"/>
              <a:gd name="T16" fmla="*/ 2147483646 w 9248"/>
              <a:gd name="T17" fmla="*/ 2147483646 h 10000"/>
              <a:gd name="T18" fmla="*/ 2147483646 w 9248"/>
              <a:gd name="T19" fmla="*/ 2147483646 h 10000"/>
              <a:gd name="T20" fmla="*/ 2147483646 w 9248"/>
              <a:gd name="T21" fmla="*/ 2147483646 h 10000"/>
              <a:gd name="T22" fmla="*/ 2147483646 w 9248"/>
              <a:gd name="T23" fmla="*/ 2147483646 h 10000"/>
              <a:gd name="T24" fmla="*/ 2147483646 w 9248"/>
              <a:gd name="T25" fmla="*/ 2147483646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a:t>Resim eklemek için simgeye tıklayın</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6" name="Date Placeholder 4">
            <a:extLst>
              <a:ext uri="{FF2B5EF4-FFF2-40B4-BE49-F238E27FC236}">
                <a16:creationId xmlns:a16="http://schemas.microsoft.com/office/drawing/2014/main" id="{BEB493CC-D082-4CE5-9D4E-C3DBA245DE8A}"/>
              </a:ext>
            </a:extLst>
          </p:cNvPr>
          <p:cNvSpPr>
            <a:spLocks noGrp="1"/>
          </p:cNvSpPr>
          <p:nvPr>
            <p:ph type="dt" sz="half" idx="10"/>
          </p:nvPr>
        </p:nvSpPr>
        <p:spPr/>
        <p:txBody>
          <a:bodyPr/>
          <a:lstStyle>
            <a:lvl1pPr>
              <a:defRPr/>
            </a:lvl1pPr>
          </a:lstStyle>
          <a:p>
            <a:pPr>
              <a:defRPr/>
            </a:pPr>
            <a:fld id="{D0121956-934E-4B93-8344-7C54D6DC1A45}" type="datetimeFigureOut">
              <a:rPr lang="en-US"/>
              <a:pPr>
                <a:defRPr/>
              </a:pPr>
              <a:t>5/20/2020</a:t>
            </a:fld>
            <a:endParaRPr lang="en-US"/>
          </a:p>
        </p:txBody>
      </p:sp>
      <p:sp>
        <p:nvSpPr>
          <p:cNvPr id="7" name="Footer Placeholder 5">
            <a:extLst>
              <a:ext uri="{FF2B5EF4-FFF2-40B4-BE49-F238E27FC236}">
                <a16:creationId xmlns:a16="http://schemas.microsoft.com/office/drawing/2014/main" id="{88F7C896-0270-4B56-9227-7D76D19CD5B6}"/>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1F7315BF-B465-4063-9AF5-D4F7C6A1C123}"/>
              </a:ext>
            </a:extLst>
          </p:cNvPr>
          <p:cNvSpPr>
            <a:spLocks noGrp="1"/>
          </p:cNvSpPr>
          <p:nvPr>
            <p:ph type="sldNum" sz="quarter" idx="12"/>
          </p:nvPr>
        </p:nvSpPr>
        <p:spPr>
          <a:xfrm>
            <a:off x="531813" y="4983163"/>
            <a:ext cx="779462" cy="365125"/>
          </a:xfrm>
        </p:spPr>
        <p:txBody>
          <a:bodyPr/>
          <a:lstStyle>
            <a:lvl1pPr>
              <a:defRPr/>
            </a:lvl1pPr>
          </a:lstStyle>
          <a:p>
            <a:pPr>
              <a:defRPr/>
            </a:pPr>
            <a:fld id="{4EC06D68-FF78-41F8-BC2C-6BA873919881}" type="slidenum">
              <a:rPr lang="en-US"/>
              <a:pPr>
                <a:defRPr/>
              </a:pPr>
              <a:t>‹#›</a:t>
            </a:fld>
            <a:endParaRPr lang="en-US"/>
          </a:p>
        </p:txBody>
      </p:sp>
    </p:spTree>
    <p:extLst>
      <p:ext uri="{BB962C8B-B14F-4D97-AF65-F5344CB8AC3E}">
        <p14:creationId xmlns:p14="http://schemas.microsoft.com/office/powerpoint/2010/main" val="1847897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FFFFF"/>
            </a:gs>
            <a:gs pos="100000">
              <a:srgbClr val="C5DEE5"/>
            </a:gs>
          </a:gsLst>
          <a:lin ang="5400000"/>
        </a:gradFill>
        <a:effectLst/>
      </p:bgPr>
    </p:bg>
    <p:spTree>
      <p:nvGrpSpPr>
        <p:cNvPr id="1" name=""/>
        <p:cNvGrpSpPr/>
        <p:nvPr/>
      </p:nvGrpSpPr>
      <p:grpSpPr>
        <a:xfrm>
          <a:off x="0" y="0"/>
          <a:ext cx="0" cy="0"/>
          <a:chOff x="0" y="0"/>
          <a:chExt cx="0" cy="0"/>
        </a:xfrm>
      </p:grpSpPr>
      <p:grpSp>
        <p:nvGrpSpPr>
          <p:cNvPr id="1026" name="Group 22">
            <a:extLst>
              <a:ext uri="{FF2B5EF4-FFF2-40B4-BE49-F238E27FC236}">
                <a16:creationId xmlns:a16="http://schemas.microsoft.com/office/drawing/2014/main" id="{D1F6DE72-9B48-4C88-B906-61B8A0D3B41B}"/>
              </a:ext>
            </a:extLst>
          </p:cNvPr>
          <p:cNvGrpSpPr>
            <a:grpSpLocks/>
          </p:cNvGrpSpPr>
          <p:nvPr/>
        </p:nvGrpSpPr>
        <p:grpSpPr bwMode="auto">
          <a:xfrm>
            <a:off x="0" y="228600"/>
            <a:ext cx="2851150" cy="6638925"/>
            <a:chOff x="2487613" y="285750"/>
            <a:chExt cx="2428875" cy="5654676"/>
          </a:xfrm>
        </p:grpSpPr>
        <p:sp>
          <p:nvSpPr>
            <p:cNvPr id="1046" name="Freeform 11">
              <a:extLst>
                <a:ext uri="{FF2B5EF4-FFF2-40B4-BE49-F238E27FC236}">
                  <a16:creationId xmlns:a16="http://schemas.microsoft.com/office/drawing/2014/main" id="{389B1977-1345-4D27-8AE1-DE0E67850713}"/>
                </a:ext>
              </a:extLst>
            </p:cNvPr>
            <p:cNvSpPr>
              <a:spLocks/>
            </p:cNvSpPr>
            <p:nvPr/>
          </p:nvSpPr>
          <p:spPr bwMode="auto">
            <a:xfrm>
              <a:off x="2487613" y="2284413"/>
              <a:ext cx="85725" cy="533400"/>
            </a:xfrm>
            <a:custGeom>
              <a:avLst/>
              <a:gdLst>
                <a:gd name="T0" fmla="*/ 2147483646 w 22"/>
                <a:gd name="T1" fmla="*/ 2147483646 h 136"/>
                <a:gd name="T2" fmla="*/ 2147483646 w 22"/>
                <a:gd name="T3" fmla="*/ 2147483646 h 136"/>
                <a:gd name="T4" fmla="*/ 0 w 22"/>
                <a:gd name="T5" fmla="*/ 0 h 136"/>
                <a:gd name="T6" fmla="*/ 0 w 22"/>
                <a:gd name="T7" fmla="*/ 2147483646 h 136"/>
                <a:gd name="T8" fmla="*/ 2147483646 w 22"/>
                <a:gd name="T9" fmla="*/ 2147483646 h 136"/>
                <a:gd name="T10" fmla="*/ 2147483646 w 2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7" name="Freeform 12">
              <a:extLst>
                <a:ext uri="{FF2B5EF4-FFF2-40B4-BE49-F238E27FC236}">
                  <a16:creationId xmlns:a16="http://schemas.microsoft.com/office/drawing/2014/main" id="{1AEF0D23-80C1-4A7A-AB41-AD884C078D65}"/>
                </a:ext>
              </a:extLst>
            </p:cNvPr>
            <p:cNvSpPr>
              <a:spLocks/>
            </p:cNvSpPr>
            <p:nvPr/>
          </p:nvSpPr>
          <p:spPr bwMode="auto">
            <a:xfrm>
              <a:off x="2597151" y="2779713"/>
              <a:ext cx="550863" cy="1978025"/>
            </a:xfrm>
            <a:custGeom>
              <a:avLst/>
              <a:gdLst>
                <a:gd name="T0" fmla="*/ 2147483646 w 140"/>
                <a:gd name="T1" fmla="*/ 2147483646 h 504"/>
                <a:gd name="T2" fmla="*/ 2147483646 w 140"/>
                <a:gd name="T3" fmla="*/ 2147483646 h 504"/>
                <a:gd name="T4" fmla="*/ 2147483646 w 140"/>
                <a:gd name="T5" fmla="*/ 2147483646 h 504"/>
                <a:gd name="T6" fmla="*/ 2147483646 w 140"/>
                <a:gd name="T7" fmla="*/ 2147483646 h 504"/>
                <a:gd name="T8" fmla="*/ 0 w 140"/>
                <a:gd name="T9" fmla="*/ 0 h 504"/>
                <a:gd name="T10" fmla="*/ 2147483646 w 140"/>
                <a:gd name="T11" fmla="*/ 2147483646 h 504"/>
                <a:gd name="T12" fmla="*/ 2147483646 w 140"/>
                <a:gd name="T13" fmla="*/ 2147483646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8" name="Freeform 13">
              <a:extLst>
                <a:ext uri="{FF2B5EF4-FFF2-40B4-BE49-F238E27FC236}">
                  <a16:creationId xmlns:a16="http://schemas.microsoft.com/office/drawing/2014/main" id="{0A6BD0F4-5BF8-4BC4-8290-820BE84484CD}"/>
                </a:ext>
              </a:extLst>
            </p:cNvPr>
            <p:cNvSpPr>
              <a:spLocks/>
            </p:cNvSpPr>
            <p:nvPr/>
          </p:nvSpPr>
          <p:spPr bwMode="auto">
            <a:xfrm>
              <a:off x="3175001" y="4730750"/>
              <a:ext cx="519113" cy="1209675"/>
            </a:xfrm>
            <a:custGeom>
              <a:avLst/>
              <a:gdLst>
                <a:gd name="T0" fmla="*/ 2147483646 w 132"/>
                <a:gd name="T1" fmla="*/ 2147483646 h 308"/>
                <a:gd name="T2" fmla="*/ 0 w 132"/>
                <a:gd name="T3" fmla="*/ 0 h 308"/>
                <a:gd name="T4" fmla="*/ 0 w 132"/>
                <a:gd name="T5" fmla="*/ 2147483646 h 308"/>
                <a:gd name="T6" fmla="*/ 2147483646 w 132"/>
                <a:gd name="T7" fmla="*/ 2147483646 h 308"/>
                <a:gd name="T8" fmla="*/ 2147483646 w 132"/>
                <a:gd name="T9" fmla="*/ 2147483646 h 308"/>
                <a:gd name="T10" fmla="*/ 2147483646 w 132"/>
                <a:gd name="T11" fmla="*/ 2147483646 h 308"/>
                <a:gd name="T12" fmla="*/ 2147483646 w 132"/>
                <a:gd name="T13" fmla="*/ 2147483646 h 308"/>
                <a:gd name="T14" fmla="*/ 2147483646 w 132"/>
                <a:gd name="T15" fmla="*/ 2147483646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9" name="Freeform 14">
              <a:extLst>
                <a:ext uri="{FF2B5EF4-FFF2-40B4-BE49-F238E27FC236}">
                  <a16:creationId xmlns:a16="http://schemas.microsoft.com/office/drawing/2014/main" id="{8EFD2C90-20C1-43A1-B607-F893DD2C94EB}"/>
                </a:ext>
              </a:extLst>
            </p:cNvPr>
            <p:cNvSpPr>
              <a:spLocks/>
            </p:cNvSpPr>
            <p:nvPr/>
          </p:nvSpPr>
          <p:spPr bwMode="auto">
            <a:xfrm>
              <a:off x="3305176" y="5630863"/>
              <a:ext cx="146050" cy="309563"/>
            </a:xfrm>
            <a:custGeom>
              <a:avLst/>
              <a:gdLst>
                <a:gd name="T0" fmla="*/ 2147483646 w 37"/>
                <a:gd name="T1" fmla="*/ 2147483646 h 79"/>
                <a:gd name="T2" fmla="*/ 2147483646 w 37"/>
                <a:gd name="T3" fmla="*/ 2147483646 h 79"/>
                <a:gd name="T4" fmla="*/ 0 w 37"/>
                <a:gd name="T5" fmla="*/ 0 h 79"/>
                <a:gd name="T6" fmla="*/ 2147483646 w 37"/>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0" name="Freeform 15">
              <a:extLst>
                <a:ext uri="{FF2B5EF4-FFF2-40B4-BE49-F238E27FC236}">
                  <a16:creationId xmlns:a16="http://schemas.microsoft.com/office/drawing/2014/main" id="{E0EBD917-CE68-49D4-80F5-86E6C85043D8}"/>
                </a:ext>
              </a:extLst>
            </p:cNvPr>
            <p:cNvSpPr>
              <a:spLocks/>
            </p:cNvSpPr>
            <p:nvPr/>
          </p:nvSpPr>
          <p:spPr bwMode="auto">
            <a:xfrm>
              <a:off x="2573338" y="2817813"/>
              <a:ext cx="700088" cy="2835275"/>
            </a:xfrm>
            <a:custGeom>
              <a:avLst/>
              <a:gdLst>
                <a:gd name="T0" fmla="*/ 2147483646 w 178"/>
                <a:gd name="T1" fmla="*/ 2147483646 h 722"/>
                <a:gd name="T2" fmla="*/ 2147483646 w 178"/>
                <a:gd name="T3" fmla="*/ 2147483646 h 722"/>
                <a:gd name="T4" fmla="*/ 2147483646 w 178"/>
                <a:gd name="T5" fmla="*/ 2147483646 h 722"/>
                <a:gd name="T6" fmla="*/ 2147483646 w 178"/>
                <a:gd name="T7" fmla="*/ 2147483646 h 722"/>
                <a:gd name="T8" fmla="*/ 0 w 178"/>
                <a:gd name="T9" fmla="*/ 0 h 722"/>
                <a:gd name="T10" fmla="*/ 2147483646 w 178"/>
                <a:gd name="T11" fmla="*/ 2147483646 h 722"/>
                <a:gd name="T12" fmla="*/ 2147483646 w 178"/>
                <a:gd name="T13" fmla="*/ 2147483646 h 722"/>
                <a:gd name="T14" fmla="*/ 2147483646 w 178"/>
                <a:gd name="T15" fmla="*/ 2147483646 h 722"/>
                <a:gd name="T16" fmla="*/ 2147483646 w 178"/>
                <a:gd name="T17" fmla="*/ 2147483646 h 722"/>
                <a:gd name="T18" fmla="*/ 2147483646 w 178"/>
                <a:gd name="T19" fmla="*/ 2147483646 h 722"/>
                <a:gd name="T20" fmla="*/ 2147483646 w 178"/>
                <a:gd name="T21" fmla="*/ 2147483646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1" name="Freeform 16">
              <a:extLst>
                <a:ext uri="{FF2B5EF4-FFF2-40B4-BE49-F238E27FC236}">
                  <a16:creationId xmlns:a16="http://schemas.microsoft.com/office/drawing/2014/main" id="{AFB61B01-E2AE-4A77-A5D4-309C5183FFD4}"/>
                </a:ext>
              </a:extLst>
            </p:cNvPr>
            <p:cNvSpPr>
              <a:spLocks/>
            </p:cNvSpPr>
            <p:nvPr/>
          </p:nvSpPr>
          <p:spPr bwMode="auto">
            <a:xfrm>
              <a:off x="2506663" y="285750"/>
              <a:ext cx="90488" cy="2493963"/>
            </a:xfrm>
            <a:custGeom>
              <a:avLst/>
              <a:gdLst>
                <a:gd name="T0" fmla="*/ 2147483646 w 23"/>
                <a:gd name="T1" fmla="*/ 2147483646 h 635"/>
                <a:gd name="T2" fmla="*/ 2147483646 w 23"/>
                <a:gd name="T3" fmla="*/ 2147483646 h 635"/>
                <a:gd name="T4" fmla="*/ 2147483646 w 23"/>
                <a:gd name="T5" fmla="*/ 2147483646 h 635"/>
                <a:gd name="T6" fmla="*/ 2147483646 w 23"/>
                <a:gd name="T7" fmla="*/ 2147483646 h 635"/>
                <a:gd name="T8" fmla="*/ 2147483646 w 23"/>
                <a:gd name="T9" fmla="*/ 2147483646 h 635"/>
                <a:gd name="T10" fmla="*/ 2147483646 w 23"/>
                <a:gd name="T11" fmla="*/ 2147483646 h 635"/>
                <a:gd name="T12" fmla="*/ 2147483646 w 23"/>
                <a:gd name="T13" fmla="*/ 0 h 635"/>
                <a:gd name="T14" fmla="*/ 2147483646 w 23"/>
                <a:gd name="T15" fmla="*/ 0 h 635"/>
                <a:gd name="T16" fmla="*/ 2147483646 w 23"/>
                <a:gd name="T17" fmla="*/ 2147483646 h 635"/>
                <a:gd name="T18" fmla="*/ 2147483646 w 23"/>
                <a:gd name="T19" fmla="*/ 2147483646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2" name="Freeform 17">
              <a:extLst>
                <a:ext uri="{FF2B5EF4-FFF2-40B4-BE49-F238E27FC236}">
                  <a16:creationId xmlns:a16="http://schemas.microsoft.com/office/drawing/2014/main" id="{A80E14C3-7257-4622-BC9C-E939865D75EF}"/>
                </a:ext>
              </a:extLst>
            </p:cNvPr>
            <p:cNvSpPr>
              <a:spLocks/>
            </p:cNvSpPr>
            <p:nvPr/>
          </p:nvSpPr>
          <p:spPr bwMode="auto">
            <a:xfrm>
              <a:off x="2554288" y="2598738"/>
              <a:ext cx="66675" cy="420688"/>
            </a:xfrm>
            <a:custGeom>
              <a:avLst/>
              <a:gdLst>
                <a:gd name="T0" fmla="*/ 0 w 17"/>
                <a:gd name="T1" fmla="*/ 0 h 107"/>
                <a:gd name="T2" fmla="*/ 2147483646 w 17"/>
                <a:gd name="T3" fmla="*/ 2147483646 h 107"/>
                <a:gd name="T4" fmla="*/ 2147483646 w 17"/>
                <a:gd name="T5" fmla="*/ 2147483646 h 107"/>
                <a:gd name="T6" fmla="*/ 2147483646 w 17"/>
                <a:gd name="T7" fmla="*/ 2147483646 h 107"/>
                <a:gd name="T8" fmla="*/ 2147483646 w 17"/>
                <a:gd name="T9" fmla="*/ 2147483646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3" name="Freeform 18">
              <a:extLst>
                <a:ext uri="{FF2B5EF4-FFF2-40B4-BE49-F238E27FC236}">
                  <a16:creationId xmlns:a16="http://schemas.microsoft.com/office/drawing/2014/main" id="{E4B24E85-F99B-46CC-9F72-630EF2889D5B}"/>
                </a:ext>
              </a:extLst>
            </p:cNvPr>
            <p:cNvSpPr>
              <a:spLocks/>
            </p:cNvSpPr>
            <p:nvPr/>
          </p:nvSpPr>
          <p:spPr bwMode="auto">
            <a:xfrm>
              <a:off x="3143251" y="4757738"/>
              <a:ext cx="161925" cy="873125"/>
            </a:xfrm>
            <a:custGeom>
              <a:avLst/>
              <a:gdLst>
                <a:gd name="T0" fmla="*/ 0 w 41"/>
                <a:gd name="T1" fmla="*/ 0 h 222"/>
                <a:gd name="T2" fmla="*/ 2147483646 w 41"/>
                <a:gd name="T3" fmla="*/ 2147483646 h 222"/>
                <a:gd name="T4" fmla="*/ 2147483646 w 41"/>
                <a:gd name="T5" fmla="*/ 2147483646 h 222"/>
                <a:gd name="T6" fmla="*/ 2147483646 w 41"/>
                <a:gd name="T7" fmla="*/ 2147483646 h 222"/>
                <a:gd name="T8" fmla="*/ 2147483646 w 41"/>
                <a:gd name="T9" fmla="*/ 2147483646 h 222"/>
                <a:gd name="T10" fmla="*/ 2147483646 w 41"/>
                <a:gd name="T11" fmla="*/ 2147483646 h 222"/>
                <a:gd name="T12" fmla="*/ 2147483646 w 41"/>
                <a:gd name="T13" fmla="*/ 2147483646 h 222"/>
                <a:gd name="T14" fmla="*/ 2147483646 w 41"/>
                <a:gd name="T15" fmla="*/ 2147483646 h 222"/>
                <a:gd name="T16" fmla="*/ 2147483646 w 41"/>
                <a:gd name="T17" fmla="*/ 2147483646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4" name="Freeform 19">
              <a:extLst>
                <a:ext uri="{FF2B5EF4-FFF2-40B4-BE49-F238E27FC236}">
                  <a16:creationId xmlns:a16="http://schemas.microsoft.com/office/drawing/2014/main" id="{AFE307FD-578A-4C95-A13F-061B9DBB10FF}"/>
                </a:ext>
              </a:extLst>
            </p:cNvPr>
            <p:cNvSpPr>
              <a:spLocks/>
            </p:cNvSpPr>
            <p:nvPr/>
          </p:nvSpPr>
          <p:spPr bwMode="auto">
            <a:xfrm>
              <a:off x="3148013" y="1282700"/>
              <a:ext cx="1768475" cy="3448050"/>
            </a:xfrm>
            <a:custGeom>
              <a:avLst/>
              <a:gdLst>
                <a:gd name="T0" fmla="*/ 2147483646 w 450"/>
                <a:gd name="T1" fmla="*/ 2147483646 h 878"/>
                <a:gd name="T2" fmla="*/ 2147483646 w 450"/>
                <a:gd name="T3" fmla="*/ 2147483646 h 878"/>
                <a:gd name="T4" fmla="*/ 2147483646 w 450"/>
                <a:gd name="T5" fmla="*/ 2147483646 h 878"/>
                <a:gd name="T6" fmla="*/ 2147483646 w 450"/>
                <a:gd name="T7" fmla="*/ 2147483646 h 878"/>
                <a:gd name="T8" fmla="*/ 2147483646 w 450"/>
                <a:gd name="T9" fmla="*/ 2147483646 h 878"/>
                <a:gd name="T10" fmla="*/ 2147483646 w 450"/>
                <a:gd name="T11" fmla="*/ 2147483646 h 878"/>
                <a:gd name="T12" fmla="*/ 2147483646 w 450"/>
                <a:gd name="T13" fmla="*/ 2147483646 h 878"/>
                <a:gd name="T14" fmla="*/ 2147483646 w 450"/>
                <a:gd name="T15" fmla="*/ 0 h 878"/>
                <a:gd name="T16" fmla="*/ 2147483646 w 450"/>
                <a:gd name="T17" fmla="*/ 2147483646 h 878"/>
                <a:gd name="T18" fmla="*/ 2147483646 w 450"/>
                <a:gd name="T19" fmla="*/ 2147483646 h 878"/>
                <a:gd name="T20" fmla="*/ 2147483646 w 450"/>
                <a:gd name="T21" fmla="*/ 2147483646 h 878"/>
                <a:gd name="T22" fmla="*/ 2147483646 w 450"/>
                <a:gd name="T23" fmla="*/ 2147483646 h 878"/>
                <a:gd name="T24" fmla="*/ 2147483646 w 450"/>
                <a:gd name="T25" fmla="*/ 2147483646 h 878"/>
                <a:gd name="T26" fmla="*/ 0 w 450"/>
                <a:gd name="T27" fmla="*/ 2147483646 h 878"/>
                <a:gd name="T28" fmla="*/ 0 w 450"/>
                <a:gd name="T29" fmla="*/ 2147483646 h 878"/>
                <a:gd name="T30" fmla="*/ 2147483646 w 450"/>
                <a:gd name="T31" fmla="*/ 2147483646 h 878"/>
                <a:gd name="T32" fmla="*/ 2147483646 w 450"/>
                <a:gd name="T33" fmla="*/ 2147483646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5" name="Freeform 20">
              <a:extLst>
                <a:ext uri="{FF2B5EF4-FFF2-40B4-BE49-F238E27FC236}">
                  <a16:creationId xmlns:a16="http://schemas.microsoft.com/office/drawing/2014/main" id="{1E7D2A51-13C7-4CB7-87C4-1F6274EA7F30}"/>
                </a:ext>
              </a:extLst>
            </p:cNvPr>
            <p:cNvSpPr>
              <a:spLocks/>
            </p:cNvSpPr>
            <p:nvPr/>
          </p:nvSpPr>
          <p:spPr bwMode="auto">
            <a:xfrm>
              <a:off x="3273426" y="5653088"/>
              <a:ext cx="138113" cy="287338"/>
            </a:xfrm>
            <a:custGeom>
              <a:avLst/>
              <a:gdLst>
                <a:gd name="T0" fmla="*/ 0 w 35"/>
                <a:gd name="T1" fmla="*/ 0 h 73"/>
                <a:gd name="T2" fmla="*/ 2147483646 w 35"/>
                <a:gd name="T3" fmla="*/ 2147483646 h 73"/>
                <a:gd name="T4" fmla="*/ 2147483646 w 35"/>
                <a:gd name="T5" fmla="*/ 2147483646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6" name="Freeform 21">
              <a:extLst>
                <a:ext uri="{FF2B5EF4-FFF2-40B4-BE49-F238E27FC236}">
                  <a16:creationId xmlns:a16="http://schemas.microsoft.com/office/drawing/2014/main" id="{709319B4-8660-41CD-9E57-EE40DBF348B6}"/>
                </a:ext>
              </a:extLst>
            </p:cNvPr>
            <p:cNvSpPr>
              <a:spLocks/>
            </p:cNvSpPr>
            <p:nvPr/>
          </p:nvSpPr>
          <p:spPr bwMode="auto">
            <a:xfrm>
              <a:off x="3143251" y="4656138"/>
              <a:ext cx="31750" cy="188913"/>
            </a:xfrm>
            <a:custGeom>
              <a:avLst/>
              <a:gdLst>
                <a:gd name="T0" fmla="*/ 2147483646 w 8"/>
                <a:gd name="T1" fmla="*/ 2147483646 h 48"/>
                <a:gd name="T2" fmla="*/ 2147483646 w 8"/>
                <a:gd name="T3" fmla="*/ 2147483646 h 48"/>
                <a:gd name="T4" fmla="*/ 2147483646 w 8"/>
                <a:gd name="T5" fmla="*/ 2147483646 h 48"/>
                <a:gd name="T6" fmla="*/ 2147483646 w 8"/>
                <a:gd name="T7" fmla="*/ 0 h 48"/>
                <a:gd name="T8" fmla="*/ 0 w 8"/>
                <a:gd name="T9" fmla="*/ 2147483646 h 48"/>
                <a:gd name="T10" fmla="*/ 2147483646 w 8"/>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57" name="Freeform 22">
              <a:extLst>
                <a:ext uri="{FF2B5EF4-FFF2-40B4-BE49-F238E27FC236}">
                  <a16:creationId xmlns:a16="http://schemas.microsoft.com/office/drawing/2014/main" id="{89FAA0A4-7BFC-4654-A7E3-D2A52130FE45}"/>
                </a:ext>
              </a:extLst>
            </p:cNvPr>
            <p:cNvSpPr>
              <a:spLocks/>
            </p:cNvSpPr>
            <p:nvPr/>
          </p:nvSpPr>
          <p:spPr bwMode="auto">
            <a:xfrm>
              <a:off x="3211513" y="5410200"/>
              <a:ext cx="203200" cy="530225"/>
            </a:xfrm>
            <a:custGeom>
              <a:avLst/>
              <a:gdLst>
                <a:gd name="T0" fmla="*/ 2147483646 w 52"/>
                <a:gd name="T1" fmla="*/ 2147483646 h 135"/>
                <a:gd name="T2" fmla="*/ 0 w 52"/>
                <a:gd name="T3" fmla="*/ 0 h 135"/>
                <a:gd name="T4" fmla="*/ 2147483646 w 52"/>
                <a:gd name="T5" fmla="*/ 2147483646 h 135"/>
                <a:gd name="T6" fmla="*/ 2147483646 w 52"/>
                <a:gd name="T7" fmla="*/ 2147483646 h 135"/>
                <a:gd name="T8" fmla="*/ 2147483646 w 52"/>
                <a:gd name="T9" fmla="*/ 2147483646 h 135"/>
                <a:gd name="T10" fmla="*/ 2147483646 w 52"/>
                <a:gd name="T11" fmla="*/ 2147483646 h 135"/>
                <a:gd name="T12" fmla="*/ 2147483646 w 52"/>
                <a:gd name="T13" fmla="*/ 2147483646 h 135"/>
                <a:gd name="T14" fmla="*/ 2147483646 w 52"/>
                <a:gd name="T15" fmla="*/ 2147483646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1027" name="Group 9">
            <a:extLst>
              <a:ext uri="{FF2B5EF4-FFF2-40B4-BE49-F238E27FC236}">
                <a16:creationId xmlns:a16="http://schemas.microsoft.com/office/drawing/2014/main" id="{551F9A4D-8B87-4577-AF24-96DE7AC758DC}"/>
              </a:ext>
            </a:extLst>
          </p:cNvPr>
          <p:cNvGrpSpPr>
            <a:grpSpLocks/>
          </p:cNvGrpSpPr>
          <p:nvPr/>
        </p:nvGrpSpPr>
        <p:grpSpPr bwMode="auto">
          <a:xfrm>
            <a:off x="26988" y="0"/>
            <a:ext cx="2357437" cy="6853238"/>
            <a:chOff x="6627813" y="195610"/>
            <a:chExt cx="1952625" cy="5678141"/>
          </a:xfrm>
        </p:grpSpPr>
        <p:sp>
          <p:nvSpPr>
            <p:cNvPr id="1034" name="Freeform 27">
              <a:extLst>
                <a:ext uri="{FF2B5EF4-FFF2-40B4-BE49-F238E27FC236}">
                  <a16:creationId xmlns:a16="http://schemas.microsoft.com/office/drawing/2014/main" id="{BD923517-DC4D-4138-974E-7E1C1D8DF50B}"/>
                </a:ext>
              </a:extLst>
            </p:cNvPr>
            <p:cNvSpPr>
              <a:spLocks/>
            </p:cNvSpPr>
            <p:nvPr/>
          </p:nvSpPr>
          <p:spPr bwMode="auto">
            <a:xfrm>
              <a:off x="6627813" y="195610"/>
              <a:ext cx="409575" cy="3646488"/>
            </a:xfrm>
            <a:custGeom>
              <a:avLst/>
              <a:gdLst>
                <a:gd name="T0" fmla="*/ 2147483646 w 103"/>
                <a:gd name="T1" fmla="*/ 2147483646 h 920"/>
                <a:gd name="T2" fmla="*/ 2147483646 w 103"/>
                <a:gd name="T3" fmla="*/ 2147483646 h 920"/>
                <a:gd name="T4" fmla="*/ 2147483646 w 103"/>
                <a:gd name="T5" fmla="*/ 2147483646 h 920"/>
                <a:gd name="T6" fmla="*/ 2147483646 w 103"/>
                <a:gd name="T7" fmla="*/ 2147483646 h 920"/>
                <a:gd name="T8" fmla="*/ 2147483646 w 103"/>
                <a:gd name="T9" fmla="*/ 2147483646 h 920"/>
                <a:gd name="T10" fmla="*/ 2147483646 w 103"/>
                <a:gd name="T11" fmla="*/ 2147483646 h 920"/>
                <a:gd name="T12" fmla="*/ 2147483646 w 103"/>
                <a:gd name="T13" fmla="*/ 2147483646 h 920"/>
                <a:gd name="T14" fmla="*/ 2147483646 w 103"/>
                <a:gd name="T15" fmla="*/ 2147483646 h 920"/>
                <a:gd name="T16" fmla="*/ 2147483646 w 103"/>
                <a:gd name="T17" fmla="*/ 2147483646 h 920"/>
                <a:gd name="T18" fmla="*/ 2147483646 w 103"/>
                <a:gd name="T19" fmla="*/ 2147483646 h 920"/>
                <a:gd name="T20" fmla="*/ 2147483646 w 103"/>
                <a:gd name="T21" fmla="*/ 2147483646 h 920"/>
                <a:gd name="T22" fmla="*/ 2147483646 w 103"/>
                <a:gd name="T23" fmla="*/ 0 h 920"/>
                <a:gd name="T24" fmla="*/ 0 w 103"/>
                <a:gd name="T25" fmla="*/ 0 h 920"/>
                <a:gd name="T26" fmla="*/ 2147483646 w 103"/>
                <a:gd name="T27" fmla="*/ 2147483646 h 920"/>
                <a:gd name="T28" fmla="*/ 2147483646 w 103"/>
                <a:gd name="T29" fmla="*/ 2147483646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5" name="Freeform 28">
              <a:extLst>
                <a:ext uri="{FF2B5EF4-FFF2-40B4-BE49-F238E27FC236}">
                  <a16:creationId xmlns:a16="http://schemas.microsoft.com/office/drawing/2014/main" id="{8A07FCAD-5D46-4381-8EA6-BCEE38226DCD}"/>
                </a:ext>
              </a:extLst>
            </p:cNvPr>
            <p:cNvSpPr>
              <a:spLocks/>
            </p:cNvSpPr>
            <p:nvPr/>
          </p:nvSpPr>
          <p:spPr bwMode="auto">
            <a:xfrm>
              <a:off x="7061201" y="3771900"/>
              <a:ext cx="350838" cy="1309688"/>
            </a:xfrm>
            <a:custGeom>
              <a:avLst/>
              <a:gdLst>
                <a:gd name="T0" fmla="*/ 2147483646 w 88"/>
                <a:gd name="T1" fmla="*/ 2147483646 h 330"/>
                <a:gd name="T2" fmla="*/ 2147483646 w 88"/>
                <a:gd name="T3" fmla="*/ 2147483646 h 330"/>
                <a:gd name="T4" fmla="*/ 2147483646 w 88"/>
                <a:gd name="T5" fmla="*/ 2147483646 h 330"/>
                <a:gd name="T6" fmla="*/ 2147483646 w 88"/>
                <a:gd name="T7" fmla="*/ 2147483646 h 330"/>
                <a:gd name="T8" fmla="*/ 2147483646 w 88"/>
                <a:gd name="T9" fmla="*/ 2147483646 h 330"/>
                <a:gd name="T10" fmla="*/ 0 w 88"/>
                <a:gd name="T11" fmla="*/ 0 h 330"/>
                <a:gd name="T12" fmla="*/ 2147483646 w 88"/>
                <a:gd name="T13" fmla="*/ 2147483646 h 330"/>
                <a:gd name="T14" fmla="*/ 2147483646 w 88"/>
                <a:gd name="T15" fmla="*/ 2147483646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6" name="Freeform 29">
              <a:extLst>
                <a:ext uri="{FF2B5EF4-FFF2-40B4-BE49-F238E27FC236}">
                  <a16:creationId xmlns:a16="http://schemas.microsoft.com/office/drawing/2014/main" id="{CE60983F-4666-4E4A-8168-672995F73B76}"/>
                </a:ext>
              </a:extLst>
            </p:cNvPr>
            <p:cNvSpPr>
              <a:spLocks/>
            </p:cNvSpPr>
            <p:nvPr/>
          </p:nvSpPr>
          <p:spPr bwMode="auto">
            <a:xfrm>
              <a:off x="7439026" y="5053013"/>
              <a:ext cx="357188" cy="820738"/>
            </a:xfrm>
            <a:custGeom>
              <a:avLst/>
              <a:gdLst>
                <a:gd name="T0" fmla="*/ 2147483646 w 90"/>
                <a:gd name="T1" fmla="*/ 2147483646 h 207"/>
                <a:gd name="T2" fmla="*/ 0 w 90"/>
                <a:gd name="T3" fmla="*/ 0 h 207"/>
                <a:gd name="T4" fmla="*/ 2147483646 w 90"/>
                <a:gd name="T5" fmla="*/ 2147483646 h 207"/>
                <a:gd name="T6" fmla="*/ 2147483646 w 90"/>
                <a:gd name="T7" fmla="*/ 2147483646 h 207"/>
                <a:gd name="T8" fmla="*/ 2147483646 w 90"/>
                <a:gd name="T9" fmla="*/ 2147483646 h 207"/>
                <a:gd name="T10" fmla="*/ 2147483646 w 90"/>
                <a:gd name="T11" fmla="*/ 2147483646 h 207"/>
                <a:gd name="T12" fmla="*/ 2147483646 w 90"/>
                <a:gd name="T13" fmla="*/ 2147483646 h 207"/>
                <a:gd name="T14" fmla="*/ 2147483646 w 90"/>
                <a:gd name="T15" fmla="*/ 2147483646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7" name="Freeform 30">
              <a:extLst>
                <a:ext uri="{FF2B5EF4-FFF2-40B4-BE49-F238E27FC236}">
                  <a16:creationId xmlns:a16="http://schemas.microsoft.com/office/drawing/2014/main" id="{B338C85B-A4FF-4B09-9AE7-A7DFFB4D529F}"/>
                </a:ext>
              </a:extLst>
            </p:cNvPr>
            <p:cNvSpPr>
              <a:spLocks/>
            </p:cNvSpPr>
            <p:nvPr/>
          </p:nvSpPr>
          <p:spPr bwMode="auto">
            <a:xfrm>
              <a:off x="7037388" y="3811588"/>
              <a:ext cx="457200" cy="1852613"/>
            </a:xfrm>
            <a:custGeom>
              <a:avLst/>
              <a:gdLst>
                <a:gd name="T0" fmla="*/ 2147483646 w 115"/>
                <a:gd name="T1" fmla="*/ 2147483646 h 467"/>
                <a:gd name="T2" fmla="*/ 2147483646 w 115"/>
                <a:gd name="T3" fmla="*/ 2147483646 h 467"/>
                <a:gd name="T4" fmla="*/ 2147483646 w 115"/>
                <a:gd name="T5" fmla="*/ 2147483646 h 467"/>
                <a:gd name="T6" fmla="*/ 2147483646 w 115"/>
                <a:gd name="T7" fmla="*/ 2147483646 h 467"/>
                <a:gd name="T8" fmla="*/ 0 w 115"/>
                <a:gd name="T9" fmla="*/ 0 h 467"/>
                <a:gd name="T10" fmla="*/ 2147483646 w 115"/>
                <a:gd name="T11" fmla="*/ 2147483646 h 467"/>
                <a:gd name="T12" fmla="*/ 2147483646 w 115"/>
                <a:gd name="T13" fmla="*/ 2147483646 h 467"/>
                <a:gd name="T14" fmla="*/ 2147483646 w 115"/>
                <a:gd name="T15" fmla="*/ 2147483646 h 467"/>
                <a:gd name="T16" fmla="*/ 2147483646 w 115"/>
                <a:gd name="T17" fmla="*/ 2147483646 h 467"/>
                <a:gd name="T18" fmla="*/ 2147483646 w 115"/>
                <a:gd name="T19" fmla="*/ 2147483646 h 467"/>
                <a:gd name="T20" fmla="*/ 2147483646 w 115"/>
                <a:gd name="T21" fmla="*/ 2147483646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8" name="Freeform 31">
              <a:extLst>
                <a:ext uri="{FF2B5EF4-FFF2-40B4-BE49-F238E27FC236}">
                  <a16:creationId xmlns:a16="http://schemas.microsoft.com/office/drawing/2014/main" id="{A2273FE8-CF22-4110-BDD1-B541187C9D77}"/>
                </a:ext>
              </a:extLst>
            </p:cNvPr>
            <p:cNvSpPr>
              <a:spLocks/>
            </p:cNvSpPr>
            <p:nvPr/>
          </p:nvSpPr>
          <p:spPr bwMode="auto">
            <a:xfrm>
              <a:off x="6992938" y="1263650"/>
              <a:ext cx="144463" cy="2508250"/>
            </a:xfrm>
            <a:custGeom>
              <a:avLst/>
              <a:gdLst>
                <a:gd name="T0" fmla="*/ 2147483646 w 36"/>
                <a:gd name="T1" fmla="*/ 2147483646 h 633"/>
                <a:gd name="T2" fmla="*/ 2147483646 w 36"/>
                <a:gd name="T3" fmla="*/ 2147483646 h 633"/>
                <a:gd name="T4" fmla="*/ 2147483646 w 36"/>
                <a:gd name="T5" fmla="*/ 2147483646 h 633"/>
                <a:gd name="T6" fmla="*/ 2147483646 w 36"/>
                <a:gd name="T7" fmla="*/ 2147483646 h 633"/>
                <a:gd name="T8" fmla="*/ 2147483646 w 36"/>
                <a:gd name="T9" fmla="*/ 2147483646 h 633"/>
                <a:gd name="T10" fmla="*/ 2147483646 w 36"/>
                <a:gd name="T11" fmla="*/ 0 h 633"/>
                <a:gd name="T12" fmla="*/ 2147483646 w 36"/>
                <a:gd name="T13" fmla="*/ 0 h 633"/>
                <a:gd name="T14" fmla="*/ 2147483646 w 36"/>
                <a:gd name="T15" fmla="*/ 2147483646 h 633"/>
                <a:gd name="T16" fmla="*/ 2147483646 w 36"/>
                <a:gd name="T17" fmla="*/ 2147483646 h 633"/>
                <a:gd name="T18" fmla="*/ 2147483646 w 36"/>
                <a:gd name="T19" fmla="*/ 2147483646 h 633"/>
                <a:gd name="T20" fmla="*/ 2147483646 w 36"/>
                <a:gd name="T21" fmla="*/ 2147483646 h 633"/>
                <a:gd name="T22" fmla="*/ 2147483646 w 36"/>
                <a:gd name="T23" fmla="*/ 2147483646 h 633"/>
                <a:gd name="T24" fmla="*/ 2147483646 w 36"/>
                <a:gd name="T25" fmla="*/ 2147483646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39" name="Freeform 32">
              <a:extLst>
                <a:ext uri="{FF2B5EF4-FFF2-40B4-BE49-F238E27FC236}">
                  <a16:creationId xmlns:a16="http://schemas.microsoft.com/office/drawing/2014/main" id="{12C9B36F-A3AF-4054-B0E0-A10FC5E73BB7}"/>
                </a:ext>
              </a:extLst>
            </p:cNvPr>
            <p:cNvSpPr>
              <a:spLocks/>
            </p:cNvSpPr>
            <p:nvPr/>
          </p:nvSpPr>
          <p:spPr bwMode="auto">
            <a:xfrm>
              <a:off x="7526338" y="5640388"/>
              <a:ext cx="111125" cy="233363"/>
            </a:xfrm>
            <a:custGeom>
              <a:avLst/>
              <a:gdLst>
                <a:gd name="T0" fmla="*/ 2147483646 w 28"/>
                <a:gd name="T1" fmla="*/ 2147483646 h 59"/>
                <a:gd name="T2" fmla="*/ 2147483646 w 28"/>
                <a:gd name="T3" fmla="*/ 2147483646 h 59"/>
                <a:gd name="T4" fmla="*/ 0 w 28"/>
                <a:gd name="T5" fmla="*/ 0 h 59"/>
                <a:gd name="T6" fmla="*/ 2147483646 w 28"/>
                <a:gd name="T7" fmla="*/ 21474836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0" name="Freeform 33">
              <a:extLst>
                <a:ext uri="{FF2B5EF4-FFF2-40B4-BE49-F238E27FC236}">
                  <a16:creationId xmlns:a16="http://schemas.microsoft.com/office/drawing/2014/main" id="{541AD5B1-7FBF-4BD8-9DBA-B2FC068F3F25}"/>
                </a:ext>
              </a:extLst>
            </p:cNvPr>
            <p:cNvSpPr>
              <a:spLocks/>
            </p:cNvSpPr>
            <p:nvPr/>
          </p:nvSpPr>
          <p:spPr bwMode="auto">
            <a:xfrm>
              <a:off x="7021513" y="3598863"/>
              <a:ext cx="68263" cy="423863"/>
            </a:xfrm>
            <a:custGeom>
              <a:avLst/>
              <a:gdLst>
                <a:gd name="T0" fmla="*/ 2147483646 w 17"/>
                <a:gd name="T1" fmla="*/ 2147483646 h 107"/>
                <a:gd name="T2" fmla="*/ 2147483646 w 17"/>
                <a:gd name="T3" fmla="*/ 2147483646 h 107"/>
                <a:gd name="T4" fmla="*/ 2147483646 w 17"/>
                <a:gd name="T5" fmla="*/ 2147483646 h 107"/>
                <a:gd name="T6" fmla="*/ 2147483646 w 17"/>
                <a:gd name="T7" fmla="*/ 2147483646 h 107"/>
                <a:gd name="T8" fmla="*/ 0 w 17"/>
                <a:gd name="T9" fmla="*/ 0 h 107"/>
                <a:gd name="T10" fmla="*/ 0 w 17"/>
                <a:gd name="T11" fmla="*/ 2147483646 h 107"/>
                <a:gd name="T12" fmla="*/ 2147483646 w 17"/>
                <a:gd name="T13" fmla="*/ 2147483646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1" name="Freeform 34">
              <a:extLst>
                <a:ext uri="{FF2B5EF4-FFF2-40B4-BE49-F238E27FC236}">
                  <a16:creationId xmlns:a16="http://schemas.microsoft.com/office/drawing/2014/main" id="{BFD9A2AE-3FD8-40C1-8EEC-46E9C4FF06DA}"/>
                </a:ext>
              </a:extLst>
            </p:cNvPr>
            <p:cNvSpPr>
              <a:spLocks/>
            </p:cNvSpPr>
            <p:nvPr/>
          </p:nvSpPr>
          <p:spPr bwMode="auto">
            <a:xfrm>
              <a:off x="7412038" y="2801938"/>
              <a:ext cx="1168400" cy="2251075"/>
            </a:xfrm>
            <a:custGeom>
              <a:avLst/>
              <a:gdLst>
                <a:gd name="T0" fmla="*/ 2147483646 w 294"/>
                <a:gd name="T1" fmla="*/ 2147483646 h 568"/>
                <a:gd name="T2" fmla="*/ 2147483646 w 294"/>
                <a:gd name="T3" fmla="*/ 2147483646 h 568"/>
                <a:gd name="T4" fmla="*/ 2147483646 w 294"/>
                <a:gd name="T5" fmla="*/ 2147483646 h 568"/>
                <a:gd name="T6" fmla="*/ 2147483646 w 294"/>
                <a:gd name="T7" fmla="*/ 2147483646 h 568"/>
                <a:gd name="T8" fmla="*/ 2147483646 w 294"/>
                <a:gd name="T9" fmla="*/ 2147483646 h 568"/>
                <a:gd name="T10" fmla="*/ 2147483646 w 294"/>
                <a:gd name="T11" fmla="*/ 2147483646 h 568"/>
                <a:gd name="T12" fmla="*/ 2147483646 w 294"/>
                <a:gd name="T13" fmla="*/ 0 h 568"/>
                <a:gd name="T14" fmla="*/ 2147483646 w 294"/>
                <a:gd name="T15" fmla="*/ 0 h 568"/>
                <a:gd name="T16" fmla="*/ 2147483646 w 294"/>
                <a:gd name="T17" fmla="*/ 2147483646 h 568"/>
                <a:gd name="T18" fmla="*/ 2147483646 w 294"/>
                <a:gd name="T19" fmla="*/ 2147483646 h 568"/>
                <a:gd name="T20" fmla="*/ 2147483646 w 294"/>
                <a:gd name="T21" fmla="*/ 2147483646 h 568"/>
                <a:gd name="T22" fmla="*/ 2147483646 w 294"/>
                <a:gd name="T23" fmla="*/ 2147483646 h 568"/>
                <a:gd name="T24" fmla="*/ 2147483646 w 294"/>
                <a:gd name="T25" fmla="*/ 2147483646 h 568"/>
                <a:gd name="T26" fmla="*/ 0 w 294"/>
                <a:gd name="T27" fmla="*/ 2147483646 h 568"/>
                <a:gd name="T28" fmla="*/ 2147483646 w 294"/>
                <a:gd name="T29" fmla="*/ 2147483646 h 568"/>
                <a:gd name="T30" fmla="*/ 2147483646 w 294"/>
                <a:gd name="T31" fmla="*/ 2147483646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2" name="Freeform 35">
              <a:extLst>
                <a:ext uri="{FF2B5EF4-FFF2-40B4-BE49-F238E27FC236}">
                  <a16:creationId xmlns:a16="http://schemas.microsoft.com/office/drawing/2014/main" id="{D0000207-7DE0-4C4B-BFAB-1D0786ED90CB}"/>
                </a:ext>
              </a:extLst>
            </p:cNvPr>
            <p:cNvSpPr>
              <a:spLocks/>
            </p:cNvSpPr>
            <p:nvPr/>
          </p:nvSpPr>
          <p:spPr bwMode="auto">
            <a:xfrm>
              <a:off x="7494588" y="5664200"/>
              <a:ext cx="100013" cy="209550"/>
            </a:xfrm>
            <a:custGeom>
              <a:avLst/>
              <a:gdLst>
                <a:gd name="T0" fmla="*/ 0 w 25"/>
                <a:gd name="T1" fmla="*/ 0 h 53"/>
                <a:gd name="T2" fmla="*/ 2147483646 w 25"/>
                <a:gd name="T3" fmla="*/ 2147483646 h 53"/>
                <a:gd name="T4" fmla="*/ 2147483646 w 25"/>
                <a:gd name="T5" fmla="*/ 2147483646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3" name="Freeform 36">
              <a:extLst>
                <a:ext uri="{FF2B5EF4-FFF2-40B4-BE49-F238E27FC236}">
                  <a16:creationId xmlns:a16="http://schemas.microsoft.com/office/drawing/2014/main" id="{FF29592C-7559-49C6-AE27-B8A07A76ABF5}"/>
                </a:ext>
              </a:extLst>
            </p:cNvPr>
            <p:cNvSpPr>
              <a:spLocks/>
            </p:cNvSpPr>
            <p:nvPr/>
          </p:nvSpPr>
          <p:spPr bwMode="auto">
            <a:xfrm>
              <a:off x="7412038" y="5081588"/>
              <a:ext cx="114300" cy="558800"/>
            </a:xfrm>
            <a:custGeom>
              <a:avLst/>
              <a:gdLst>
                <a:gd name="T0" fmla="*/ 0 w 29"/>
                <a:gd name="T1" fmla="*/ 0 h 141"/>
                <a:gd name="T2" fmla="*/ 2147483646 w 29"/>
                <a:gd name="T3" fmla="*/ 2147483646 h 141"/>
                <a:gd name="T4" fmla="*/ 2147483646 w 29"/>
                <a:gd name="T5" fmla="*/ 2147483646 h 141"/>
                <a:gd name="T6" fmla="*/ 2147483646 w 29"/>
                <a:gd name="T7" fmla="*/ 2147483646 h 141"/>
                <a:gd name="T8" fmla="*/ 2147483646 w 29"/>
                <a:gd name="T9" fmla="*/ 2147483646 h 141"/>
                <a:gd name="T10" fmla="*/ 2147483646 w 29"/>
                <a:gd name="T11" fmla="*/ 2147483646 h 141"/>
                <a:gd name="T12" fmla="*/ 2147483646 w 29"/>
                <a:gd name="T13" fmla="*/ 2147483646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4" name="Freeform 37">
              <a:extLst>
                <a:ext uri="{FF2B5EF4-FFF2-40B4-BE49-F238E27FC236}">
                  <a16:creationId xmlns:a16="http://schemas.microsoft.com/office/drawing/2014/main" id="{0CC34EC4-8A1E-484F-9E21-55EE80971498}"/>
                </a:ext>
              </a:extLst>
            </p:cNvPr>
            <p:cNvSpPr>
              <a:spLocks/>
            </p:cNvSpPr>
            <p:nvPr/>
          </p:nvSpPr>
          <p:spPr bwMode="auto">
            <a:xfrm>
              <a:off x="7412038" y="4978400"/>
              <a:ext cx="31750" cy="188913"/>
            </a:xfrm>
            <a:custGeom>
              <a:avLst/>
              <a:gdLst>
                <a:gd name="T0" fmla="*/ 0 w 8"/>
                <a:gd name="T1" fmla="*/ 2147483646 h 48"/>
                <a:gd name="T2" fmla="*/ 2147483646 w 8"/>
                <a:gd name="T3" fmla="*/ 2147483646 h 48"/>
                <a:gd name="T4" fmla="*/ 2147483646 w 8"/>
                <a:gd name="T5" fmla="*/ 2147483646 h 48"/>
                <a:gd name="T6" fmla="*/ 2147483646 w 8"/>
                <a:gd name="T7" fmla="*/ 2147483646 h 48"/>
                <a:gd name="T8" fmla="*/ 0 w 8"/>
                <a:gd name="T9" fmla="*/ 0 h 48"/>
                <a:gd name="T10" fmla="*/ 0 w 8"/>
                <a:gd name="T11" fmla="*/ 2147483646 h 48"/>
                <a:gd name="T12" fmla="*/ 0 w 8"/>
                <a:gd name="T13" fmla="*/ 2147483646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1045" name="Freeform 38">
              <a:extLst>
                <a:ext uri="{FF2B5EF4-FFF2-40B4-BE49-F238E27FC236}">
                  <a16:creationId xmlns:a16="http://schemas.microsoft.com/office/drawing/2014/main" id="{B6FC5B21-9FC7-4CB6-A750-FB666EFBD9E3}"/>
                </a:ext>
              </a:extLst>
            </p:cNvPr>
            <p:cNvSpPr>
              <a:spLocks/>
            </p:cNvSpPr>
            <p:nvPr/>
          </p:nvSpPr>
          <p:spPr bwMode="auto">
            <a:xfrm>
              <a:off x="7439026" y="5434013"/>
              <a:ext cx="174625" cy="439738"/>
            </a:xfrm>
            <a:custGeom>
              <a:avLst/>
              <a:gdLst>
                <a:gd name="T0" fmla="*/ 2147483646 w 44"/>
                <a:gd name="T1" fmla="*/ 2147483646 h 111"/>
                <a:gd name="T2" fmla="*/ 0 w 44"/>
                <a:gd name="T3" fmla="*/ 0 h 111"/>
                <a:gd name="T4" fmla="*/ 2147483646 w 44"/>
                <a:gd name="T5" fmla="*/ 2147483646 h 111"/>
                <a:gd name="T6" fmla="*/ 2147483646 w 44"/>
                <a:gd name="T7" fmla="*/ 2147483646 h 111"/>
                <a:gd name="T8" fmla="*/ 2147483646 w 44"/>
                <a:gd name="T9" fmla="*/ 2147483646 h 111"/>
                <a:gd name="T10" fmla="*/ 2147483646 w 44"/>
                <a:gd name="T11" fmla="*/ 2147483646 h 111"/>
                <a:gd name="T12" fmla="*/ 2147483646 w 44"/>
                <a:gd name="T13" fmla="*/ 2147483646 h 111"/>
                <a:gd name="T14" fmla="*/ 2147483646 w 44"/>
                <a:gd name="T15" fmla="*/ 2147483646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7" name="Rectangle 6">
            <a:extLst>
              <a:ext uri="{FF2B5EF4-FFF2-40B4-BE49-F238E27FC236}">
                <a16:creationId xmlns:a16="http://schemas.microsoft.com/office/drawing/2014/main" id="{50FDEA8D-F711-4BC8-B192-8F04B461DD7E}"/>
              </a:ext>
            </a:extLst>
          </p:cNvPr>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a:extLst>
              <a:ext uri="{FF2B5EF4-FFF2-40B4-BE49-F238E27FC236}">
                <a16:creationId xmlns:a16="http://schemas.microsoft.com/office/drawing/2014/main" id="{EC37315E-A5EF-4F2E-B48F-8F2E79C743C8}"/>
              </a:ext>
            </a:extLst>
          </p:cNvPr>
          <p:cNvSpPr>
            <a:spLocks noGrp="1" noChangeArrowheads="1"/>
          </p:cNvSpPr>
          <p:nvPr>
            <p:ph type="title"/>
          </p:nvPr>
        </p:nvSpPr>
        <p:spPr bwMode="auto">
          <a:xfrm>
            <a:off x="2592388" y="623888"/>
            <a:ext cx="8912225"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başlık stilini düzenlemek için tıklayın</a:t>
            </a:r>
            <a:endParaRPr lang="en-US" altLang="tr-TR"/>
          </a:p>
        </p:txBody>
      </p:sp>
      <p:sp>
        <p:nvSpPr>
          <p:cNvPr id="1030" name="Text Placeholder 2">
            <a:extLst>
              <a:ext uri="{FF2B5EF4-FFF2-40B4-BE49-F238E27FC236}">
                <a16:creationId xmlns:a16="http://schemas.microsoft.com/office/drawing/2014/main" id="{40FE67E2-AABC-4E2B-A563-1B06A2B2E0D8}"/>
              </a:ext>
            </a:extLst>
          </p:cNvPr>
          <p:cNvSpPr>
            <a:spLocks noGrp="1" noChangeArrowheads="1"/>
          </p:cNvSpPr>
          <p:nvPr>
            <p:ph type="body" idx="1"/>
          </p:nvPr>
        </p:nvSpPr>
        <p:spPr bwMode="auto">
          <a:xfrm>
            <a:off x="2589213" y="2133600"/>
            <a:ext cx="8915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tıklayın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4" name="Date Placeholder 3">
            <a:extLst>
              <a:ext uri="{FF2B5EF4-FFF2-40B4-BE49-F238E27FC236}">
                <a16:creationId xmlns:a16="http://schemas.microsoft.com/office/drawing/2014/main" id="{21FB3514-A062-477D-832A-45ECCF99C049}"/>
              </a:ext>
            </a:extLst>
          </p:cNvPr>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76457E13-CE8E-4769-BD11-C65EF27DD310}" type="datetimeFigureOut">
              <a:rPr lang="en-US"/>
              <a:pPr>
                <a:defRPr/>
              </a:pPr>
              <a:t>5/20/2020</a:t>
            </a:fld>
            <a:endParaRPr lang="en-US"/>
          </a:p>
        </p:txBody>
      </p:sp>
      <p:sp>
        <p:nvSpPr>
          <p:cNvPr id="5" name="Footer Placeholder 4">
            <a:extLst>
              <a:ext uri="{FF2B5EF4-FFF2-40B4-BE49-F238E27FC236}">
                <a16:creationId xmlns:a16="http://schemas.microsoft.com/office/drawing/2014/main" id="{65A0971A-7DA6-4304-9A5F-9F4578495FFC}"/>
              </a:ext>
            </a:extLst>
          </p:cNvPr>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407734C5-E639-4DCE-B147-4399A4DFB06D}"/>
              </a:ext>
            </a:extLst>
          </p:cNvPr>
          <p:cNvSpPr>
            <a:spLocks noGrp="1"/>
          </p:cNvSpPr>
          <p:nvPr>
            <p:ph type="sldNum" sz="quarter" idx="4"/>
          </p:nvPr>
        </p:nvSpPr>
        <p:spPr bwMode="gray">
          <a:xfrm>
            <a:off x="531813" y="787400"/>
            <a:ext cx="779462" cy="365125"/>
          </a:xfrm>
          <a:prstGeom prst="rect">
            <a:avLst/>
          </a:prstGeom>
        </p:spPr>
        <p:txBody>
          <a:bodyPr vert="horz" lIns="91440" tIns="45720" rIns="91440" bIns="45720" rtlCol="0" anchor="ctr"/>
          <a:lstStyle>
            <a:lvl1pPr algn="r" eaLnBrk="1" fontAlgn="auto" hangingPunct="1">
              <a:spcBef>
                <a:spcPts val="0"/>
              </a:spcBef>
              <a:spcAft>
                <a:spcPts val="0"/>
              </a:spcAft>
              <a:defRPr sz="2000">
                <a:solidFill>
                  <a:srgbClr val="FEFFFF"/>
                </a:solidFill>
                <a:latin typeface="+mn-lt"/>
              </a:defRPr>
            </a:lvl1pPr>
          </a:lstStyle>
          <a:p>
            <a:pPr>
              <a:defRPr/>
            </a:pPr>
            <a:fld id="{C5BF0996-F308-4A8D-9048-D1A6BA12C67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8" r:id="rId1"/>
    <p:sldLayoutId id="2147484189" r:id="rId2"/>
    <p:sldLayoutId id="2147484190" r:id="rId3"/>
    <p:sldLayoutId id="2147484191" r:id="rId4"/>
    <p:sldLayoutId id="2147484192" r:id="rId5"/>
    <p:sldLayoutId id="2147484193" r:id="rId6"/>
    <p:sldLayoutId id="2147484194" r:id="rId7"/>
    <p:sldLayoutId id="2147484195" r:id="rId8"/>
    <p:sldLayoutId id="2147484196" r:id="rId9"/>
    <p:sldLayoutId id="2147484197" r:id="rId10"/>
    <p:sldLayoutId id="2147484198" r:id="rId11"/>
    <p:sldLayoutId id="2147484199" r:id="rId12"/>
    <p:sldLayoutId id="2147484200" r:id="rId13"/>
    <p:sldLayoutId id="2147484201" r:id="rId14"/>
    <p:sldLayoutId id="2147484202" r:id="rId15"/>
    <p:sldLayoutId id="2147484203" r:id="rId16"/>
  </p:sldLayoutIdLst>
  <p:txStyles>
    <p:titleStyle>
      <a:lvl1pPr algn="l" defTabSz="457200" rtl="0" eaLnBrk="0" fontAlgn="base" hangingPunct="0">
        <a:spcBef>
          <a:spcPct val="0"/>
        </a:spcBef>
        <a:spcAft>
          <a:spcPct val="0"/>
        </a:spcAft>
        <a:defRPr sz="3600" kern="1200">
          <a:solidFill>
            <a:srgbClr val="178DBB"/>
          </a:solidFill>
          <a:latin typeface="+mj-lt"/>
          <a:ea typeface="+mj-ea"/>
          <a:cs typeface="+mj-cs"/>
        </a:defRPr>
      </a:lvl1pPr>
      <a:lvl2pPr algn="l" defTabSz="457200" rtl="0" eaLnBrk="0" fontAlgn="base" hangingPunct="0">
        <a:spcBef>
          <a:spcPct val="0"/>
        </a:spcBef>
        <a:spcAft>
          <a:spcPct val="0"/>
        </a:spcAft>
        <a:defRPr sz="3600">
          <a:solidFill>
            <a:srgbClr val="178DBB"/>
          </a:solidFill>
          <a:latin typeface="Century Gothic" panose="020B0502020202020204" pitchFamily="34" charset="0"/>
        </a:defRPr>
      </a:lvl2pPr>
      <a:lvl3pPr algn="l" defTabSz="457200" rtl="0" eaLnBrk="0" fontAlgn="base" hangingPunct="0">
        <a:spcBef>
          <a:spcPct val="0"/>
        </a:spcBef>
        <a:spcAft>
          <a:spcPct val="0"/>
        </a:spcAft>
        <a:defRPr sz="3600">
          <a:solidFill>
            <a:srgbClr val="178DBB"/>
          </a:solidFill>
          <a:latin typeface="Century Gothic" panose="020B0502020202020204" pitchFamily="34" charset="0"/>
        </a:defRPr>
      </a:lvl3pPr>
      <a:lvl4pPr algn="l" defTabSz="457200" rtl="0" eaLnBrk="0" fontAlgn="base" hangingPunct="0">
        <a:spcBef>
          <a:spcPct val="0"/>
        </a:spcBef>
        <a:spcAft>
          <a:spcPct val="0"/>
        </a:spcAft>
        <a:defRPr sz="3600">
          <a:solidFill>
            <a:srgbClr val="178DBB"/>
          </a:solidFill>
          <a:latin typeface="Century Gothic" panose="020B0502020202020204" pitchFamily="34" charset="0"/>
        </a:defRPr>
      </a:lvl4pPr>
      <a:lvl5pPr algn="l" defTabSz="457200" rtl="0" eaLnBrk="0" fontAlgn="base" hangingPunct="0">
        <a:spcBef>
          <a:spcPct val="0"/>
        </a:spcBef>
        <a:spcAft>
          <a:spcPct val="0"/>
        </a:spcAft>
        <a:defRPr sz="3600">
          <a:solidFill>
            <a:srgbClr val="178DBB"/>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8434" name="Unvan 1">
            <a:extLst>
              <a:ext uri="{FF2B5EF4-FFF2-40B4-BE49-F238E27FC236}">
                <a16:creationId xmlns:a16="http://schemas.microsoft.com/office/drawing/2014/main" id="{1AE46D98-5C26-4BA2-87A9-1CBDF6D7E615}"/>
              </a:ext>
            </a:extLst>
          </p:cNvPr>
          <p:cNvSpPr>
            <a:spLocks noGrp="1" noChangeArrowheads="1"/>
          </p:cNvSpPr>
          <p:nvPr>
            <p:ph type="title"/>
          </p:nvPr>
        </p:nvSpPr>
        <p:spPr>
          <a:xfrm>
            <a:off x="2592388" y="623888"/>
            <a:ext cx="8912225" cy="814387"/>
          </a:xfrm>
        </p:spPr>
        <p:txBody>
          <a:bodyPr/>
          <a:lstStyle/>
          <a:p>
            <a:pPr algn="ctr" eaLnBrk="1" hangingPunct="1"/>
            <a:r>
              <a:rPr lang="tr-TR" altLang="tr-TR" b="1" dirty="0">
                <a:latin typeface="Arial" panose="020B0604020202020204" pitchFamily="34" charset="0"/>
                <a:cs typeface="Arial" panose="020B0604020202020204" pitchFamily="34" charset="0"/>
              </a:rPr>
              <a:t>Çevresel Eşitsizlikler</a:t>
            </a:r>
            <a:endParaRPr lang="en-US" altLang="tr-TR" b="1" dirty="0">
              <a:latin typeface="Arial" panose="020B0604020202020204" pitchFamily="34" charset="0"/>
              <a:cs typeface="Arial" panose="020B0604020202020204" pitchFamily="34" charset="0"/>
            </a:endParaRPr>
          </a:p>
        </p:txBody>
      </p:sp>
      <p:pic>
        <p:nvPicPr>
          <p:cNvPr id="18435" name="Picture 5">
            <a:extLst>
              <a:ext uri="{FF2B5EF4-FFF2-40B4-BE49-F238E27FC236}">
                <a16:creationId xmlns:a16="http://schemas.microsoft.com/office/drawing/2014/main" id="{2A739BED-151E-4C3B-AE02-32F66F85877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90675" y="1550988"/>
            <a:ext cx="9104313" cy="4625975"/>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gs>
            <a:gs pos="7001">
              <a:srgbClr val="FFFFFF"/>
            </a:gs>
            <a:gs pos="100000">
              <a:srgbClr val="C5DEE5"/>
            </a:gs>
          </a:gsLst>
          <a:lin ang="5400000"/>
        </a:gradFill>
        <a:effectLst/>
      </p:bgPr>
    </p:bg>
    <p:spTree>
      <p:nvGrpSpPr>
        <p:cNvPr id="1" name=""/>
        <p:cNvGrpSpPr/>
        <p:nvPr/>
      </p:nvGrpSpPr>
      <p:grpSpPr>
        <a:xfrm>
          <a:off x="0" y="0"/>
          <a:ext cx="0" cy="0"/>
          <a:chOff x="0" y="0"/>
          <a:chExt cx="0" cy="0"/>
        </a:xfrm>
      </p:grpSpPr>
      <p:sp>
        <p:nvSpPr>
          <p:cNvPr id="19458" name="Unvan 1">
            <a:extLst>
              <a:ext uri="{FF2B5EF4-FFF2-40B4-BE49-F238E27FC236}">
                <a16:creationId xmlns:a16="http://schemas.microsoft.com/office/drawing/2014/main" id="{762E9FBB-EB12-4B00-95C1-D502185B8B3A}"/>
              </a:ext>
            </a:extLst>
          </p:cNvPr>
          <p:cNvSpPr>
            <a:spLocks noGrp="1" noChangeArrowheads="1"/>
          </p:cNvSpPr>
          <p:nvPr>
            <p:ph type="title"/>
          </p:nvPr>
        </p:nvSpPr>
        <p:spPr>
          <a:xfrm>
            <a:off x="2592388" y="623888"/>
            <a:ext cx="8912225" cy="1281112"/>
          </a:xfrm>
        </p:spPr>
        <p:txBody>
          <a:bodyPr/>
          <a:lstStyle/>
          <a:p>
            <a:pPr eaLnBrk="1" hangingPunct="1"/>
            <a:r>
              <a:rPr lang="tr-TR" altLang="tr-TR"/>
              <a:t>Çevresel Eşitsizlik ve Çevre Sorunları </a:t>
            </a:r>
            <a:endParaRPr lang="en-US" altLang="tr-TR"/>
          </a:p>
        </p:txBody>
      </p:sp>
      <p:sp>
        <p:nvSpPr>
          <p:cNvPr id="19459" name="İçerik Yer Tutucusu 2">
            <a:extLst>
              <a:ext uri="{FF2B5EF4-FFF2-40B4-BE49-F238E27FC236}">
                <a16:creationId xmlns:a16="http://schemas.microsoft.com/office/drawing/2014/main" id="{23A73C4B-829C-4441-8899-51958D0C1797}"/>
              </a:ext>
            </a:extLst>
          </p:cNvPr>
          <p:cNvSpPr>
            <a:spLocks noGrp="1" noChangeArrowheads="1"/>
          </p:cNvSpPr>
          <p:nvPr>
            <p:ph idx="1"/>
          </p:nvPr>
        </p:nvSpPr>
        <p:spPr>
          <a:xfrm>
            <a:off x="1933575" y="1905000"/>
            <a:ext cx="9750425" cy="4329113"/>
          </a:xfrm>
        </p:spPr>
        <p:txBody>
          <a:bodyPr/>
          <a:lstStyle/>
          <a:p>
            <a:pPr eaLnBrk="1" hangingPunct="1"/>
            <a:r>
              <a:rPr lang="tr-TR" altLang="tr-TR" sz="2400" dirty="0">
                <a:latin typeface="Arial" panose="020B0604020202020204" pitchFamily="34" charset="0"/>
                <a:cs typeface="Arial" panose="020B0604020202020204" pitchFamily="34" charset="0"/>
              </a:rPr>
              <a:t>İnsan Hakları Evrensel Beyannamesi “bütün insanlar özgür, onur ve haklar bakımından eşit doğarlar. …..Herkes, ırk, renk, cinsiyet, dil, din, siyasal veya başka bir görüş, ulusal veya sosyal köken, mülkiyet, doğuş veya herhangi başka bir ayrım gözetmeksizin bu Bildirge ile ilan olunan bütün haklardan ve bütün özgürlüklerden yararlanabilir” demektedir. </a:t>
            </a:r>
          </a:p>
          <a:p>
            <a:pPr eaLnBrk="1" hangingPunct="1"/>
            <a:r>
              <a:rPr lang="tr-TR" altLang="tr-TR" sz="2400" dirty="0">
                <a:latin typeface="Arial" panose="020B0604020202020204" pitchFamily="34" charset="0"/>
                <a:cs typeface="Arial" panose="020B0604020202020204" pitchFamily="34" charset="0"/>
              </a:rPr>
              <a:t>Bu bağlamda yeterli yiyeceğe sahip olma, barınma, yeterli  yaşam standardına, iş ve iş güvenliğine, ailesi ve kendisi için güvenli ve temiz bir ortamda yaşamaya, ayrımcılığa maruz kalmama ve eşitlik hakkı ve daha birçok hak Birleşmiş Milletlerin kabul ettiği haklardır. Bu hakların şu veya bu şeklide çevreyle ilişkili olduğu söylenebilir.</a:t>
            </a:r>
            <a:endParaRPr lang="en-US" altLang="tr-TR" sz="2400"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3">
            <a:extLst>
              <a:ext uri="{FF2B5EF4-FFF2-40B4-BE49-F238E27FC236}">
                <a16:creationId xmlns:a16="http://schemas.microsoft.com/office/drawing/2014/main" id="{9EB6E7A3-68E7-4911-9D20-048A5C12B602}"/>
              </a:ext>
            </a:extLst>
          </p:cNvPr>
          <p:cNvSpPr>
            <a:spLocks noGrp="1" noChangeArrowheads="1"/>
          </p:cNvSpPr>
          <p:nvPr>
            <p:ph type="title"/>
          </p:nvPr>
        </p:nvSpPr>
        <p:spPr/>
        <p:txBody>
          <a:bodyPr/>
          <a:lstStyle/>
          <a:p>
            <a:pPr eaLnBrk="1" hangingPunct="1"/>
            <a:r>
              <a:rPr lang="tr-TR" altLang="tr-TR"/>
              <a:t>Çevresel Eşitsizlik</a:t>
            </a:r>
          </a:p>
        </p:txBody>
      </p:sp>
      <p:sp>
        <p:nvSpPr>
          <p:cNvPr id="20483" name="İçerik Yer Tutucusu 4">
            <a:extLst>
              <a:ext uri="{FF2B5EF4-FFF2-40B4-BE49-F238E27FC236}">
                <a16:creationId xmlns:a16="http://schemas.microsoft.com/office/drawing/2014/main" id="{BE8588C1-96B6-4D57-877E-C9634A462BFD}"/>
              </a:ext>
            </a:extLst>
          </p:cNvPr>
          <p:cNvSpPr>
            <a:spLocks noGrp="1" noChangeArrowheads="1"/>
          </p:cNvSpPr>
          <p:nvPr>
            <p:ph sz="half" idx="1"/>
          </p:nvPr>
        </p:nvSpPr>
        <p:spPr>
          <a:xfrm>
            <a:off x="1603375" y="2133600"/>
            <a:ext cx="5299075" cy="3778250"/>
          </a:xfrm>
        </p:spPr>
        <p:txBody>
          <a:bodyPr/>
          <a:lstStyle/>
          <a:p>
            <a:pPr eaLnBrk="1" hangingPunct="1"/>
            <a:r>
              <a:rPr lang="tr-TR" altLang="tr-TR" sz="2400">
                <a:latin typeface="Arial" panose="020B0604020202020204" pitchFamily="34" charset="0"/>
                <a:cs typeface="Arial" panose="020B0604020202020204" pitchFamily="34" charset="0"/>
              </a:rPr>
              <a:t>Temiz bir çevrede yaşamak temel bir insan hakkı olarak kabul ediliyorsa neden dünyada milyonlarca insan bu haktan yoksun yaşamaktadır? Neden bazıları temiz havaya, suya ve sağlıklı bir çevrede yaşayabilirken, milyonlarca insan bunlardan yoksun bir yaşam sürmek zorunda kalmaktadır?</a:t>
            </a:r>
          </a:p>
        </p:txBody>
      </p:sp>
      <p:pic>
        <p:nvPicPr>
          <p:cNvPr id="20484" name="Picture 4" descr="environmental inequalities görsel ile ilgili görsel sonucu">
            <a:extLst>
              <a:ext uri="{FF2B5EF4-FFF2-40B4-BE49-F238E27FC236}">
                <a16:creationId xmlns:a16="http://schemas.microsoft.com/office/drawing/2014/main" id="{E634515E-FB83-41C4-BAED-62B2BAB7BA8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524750" y="2263775"/>
            <a:ext cx="3979863" cy="3132138"/>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a:extLst>
              <a:ext uri="{FF2B5EF4-FFF2-40B4-BE49-F238E27FC236}">
                <a16:creationId xmlns:a16="http://schemas.microsoft.com/office/drawing/2014/main" id="{FA7BD0B5-D279-4592-9AB8-562202459275}"/>
              </a:ext>
            </a:extLst>
          </p:cNvPr>
          <p:cNvSpPr>
            <a:spLocks noGrp="1" noChangeArrowheads="1"/>
          </p:cNvSpPr>
          <p:nvPr>
            <p:ph type="title"/>
          </p:nvPr>
        </p:nvSpPr>
        <p:spPr>
          <a:xfrm>
            <a:off x="2592388" y="623888"/>
            <a:ext cx="8912225" cy="1281112"/>
          </a:xfrm>
        </p:spPr>
        <p:txBody>
          <a:bodyPr/>
          <a:lstStyle/>
          <a:p>
            <a:pPr eaLnBrk="1" hangingPunct="1"/>
            <a:r>
              <a:rPr lang="tr-TR" altLang="tr-TR"/>
              <a:t>Eşitsizlikler ve Çevre </a:t>
            </a:r>
          </a:p>
        </p:txBody>
      </p:sp>
      <p:sp>
        <p:nvSpPr>
          <p:cNvPr id="21507" name="İçerik Yer Tutucusu 2">
            <a:extLst>
              <a:ext uri="{FF2B5EF4-FFF2-40B4-BE49-F238E27FC236}">
                <a16:creationId xmlns:a16="http://schemas.microsoft.com/office/drawing/2014/main" id="{8B039100-1F3B-4B05-9005-885781869E50}"/>
              </a:ext>
            </a:extLst>
          </p:cNvPr>
          <p:cNvSpPr>
            <a:spLocks noGrp="1" noChangeArrowheads="1"/>
          </p:cNvSpPr>
          <p:nvPr>
            <p:ph idx="1"/>
          </p:nvPr>
        </p:nvSpPr>
        <p:spPr>
          <a:xfrm>
            <a:off x="1603375" y="2133600"/>
            <a:ext cx="9901238" cy="3778250"/>
          </a:xfrm>
        </p:spPr>
        <p:txBody>
          <a:bodyPr/>
          <a:lstStyle/>
          <a:p>
            <a:pPr eaLnBrk="1" hangingPunct="1"/>
            <a:r>
              <a:rPr lang="tr-TR" altLang="tr-TR" sz="2400" dirty="0">
                <a:latin typeface="Arial" panose="020B0604020202020204" pitchFamily="34" charset="0"/>
                <a:cs typeface="Arial" panose="020B0604020202020204" pitchFamily="34" charset="0"/>
              </a:rPr>
              <a:t>Toplumlarda sınıf, cinsiyet ve ırk/</a:t>
            </a:r>
            <a:r>
              <a:rPr lang="tr-TR" altLang="tr-TR" sz="2400" dirty="0" err="1">
                <a:latin typeface="Arial" panose="020B0604020202020204" pitchFamily="34" charset="0"/>
                <a:cs typeface="Arial" panose="020B0604020202020204" pitchFamily="34" charset="0"/>
              </a:rPr>
              <a:t>etnisite</a:t>
            </a:r>
            <a:r>
              <a:rPr lang="tr-TR" altLang="tr-TR" sz="2400" dirty="0">
                <a:latin typeface="Arial" panose="020B0604020202020204" pitchFamily="34" charset="0"/>
                <a:cs typeface="Arial" panose="020B0604020202020204" pitchFamily="34" charset="0"/>
              </a:rPr>
              <a:t> temelinde mevcut eşitsizlikler, çevre sorunlarının farklı  şekilde yaşanmasına neden olmaktadır (</a:t>
            </a:r>
            <a:r>
              <a:rPr lang="tr-TR" altLang="tr-TR" sz="2400" dirty="0" err="1">
                <a:latin typeface="Arial" panose="020B0604020202020204" pitchFamily="34" charset="0"/>
                <a:cs typeface="Arial" panose="020B0604020202020204" pitchFamily="34" charset="0"/>
              </a:rPr>
              <a:t>Johnston</a:t>
            </a:r>
            <a:r>
              <a:rPr lang="tr-TR" altLang="tr-TR" sz="2400" dirty="0">
                <a:latin typeface="Arial" panose="020B0604020202020204" pitchFamily="34" charset="0"/>
                <a:cs typeface="Arial" panose="020B0604020202020204" pitchFamily="34" charset="0"/>
              </a:rPr>
              <a:t>, 1994). </a:t>
            </a:r>
          </a:p>
          <a:p>
            <a:pPr eaLnBrk="1" hangingPunct="1"/>
            <a:r>
              <a:rPr lang="tr-TR" altLang="tr-TR" sz="2400" dirty="0">
                <a:latin typeface="Arial" panose="020B0604020202020204" pitchFamily="34" charset="0"/>
                <a:cs typeface="Arial" panose="020B0604020202020204" pitchFamily="34" charset="0"/>
              </a:rPr>
              <a:t>Toplumlarda var olan eşitsizlikler bazı grupları ve bireyleri diğerlerine göre daha savunmasız ve risklerle karşı karşıya bırakmaktadır (</a:t>
            </a:r>
            <a:r>
              <a:rPr lang="tr-TR" altLang="tr-TR" sz="2400" dirty="0" err="1">
                <a:latin typeface="Arial" panose="020B0604020202020204" pitchFamily="34" charset="0"/>
                <a:cs typeface="Arial" panose="020B0604020202020204" pitchFamily="34" charset="0"/>
              </a:rPr>
              <a:t>Johnston</a:t>
            </a:r>
            <a:r>
              <a:rPr lang="tr-TR" altLang="tr-TR" sz="2400" dirty="0">
                <a:latin typeface="Arial" panose="020B0604020202020204" pitchFamily="34" charset="0"/>
                <a:cs typeface="Arial" panose="020B0604020202020204" pitchFamily="34" charset="0"/>
              </a:rPr>
              <a:t>, 1994) . </a:t>
            </a:r>
          </a:p>
          <a:p>
            <a:pPr eaLnBrk="1" hangingPunct="1"/>
            <a:r>
              <a:rPr lang="tr-TR" altLang="tr-TR" sz="2400" dirty="0">
                <a:latin typeface="Arial" panose="020B0604020202020204" pitchFamily="34" charset="0"/>
                <a:cs typeface="Arial" panose="020B0604020202020204" pitchFamily="34" charset="0"/>
              </a:rPr>
              <a:t>Geçmişte çevre sorunlarından toplumdaki tüm bireylerin eşit olarak etkilediği düşüncesi geçerliliğini yitirerek, çevresel bedellerin, risklerin ve yüklerin toplumlarda dezavantajlı olarak kabul edilenler tarafından ödendiği düşüncesi hakim olmaya başlamıştır.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Unvan 1">
            <a:extLst>
              <a:ext uri="{FF2B5EF4-FFF2-40B4-BE49-F238E27FC236}">
                <a16:creationId xmlns:a16="http://schemas.microsoft.com/office/drawing/2014/main" id="{2CF43C30-250F-4C0E-917A-42B3C7192233}"/>
              </a:ext>
            </a:extLst>
          </p:cNvPr>
          <p:cNvSpPr>
            <a:spLocks noGrp="1" noChangeArrowheads="1"/>
          </p:cNvSpPr>
          <p:nvPr>
            <p:ph type="title"/>
          </p:nvPr>
        </p:nvSpPr>
        <p:spPr/>
        <p:txBody>
          <a:bodyPr/>
          <a:lstStyle/>
          <a:p>
            <a:pPr eaLnBrk="1" hangingPunct="1"/>
            <a:r>
              <a:rPr lang="tr-TR" altLang="tr-TR"/>
              <a:t>Çevresel Eşitsizlik </a:t>
            </a:r>
            <a:endParaRPr lang="en-US" altLang="tr-TR"/>
          </a:p>
        </p:txBody>
      </p:sp>
      <p:sp>
        <p:nvSpPr>
          <p:cNvPr id="4099" name="İçerik Yer Tutucusu 2">
            <a:extLst>
              <a:ext uri="{FF2B5EF4-FFF2-40B4-BE49-F238E27FC236}">
                <a16:creationId xmlns:a16="http://schemas.microsoft.com/office/drawing/2014/main" id="{617CEA91-70A5-4ECB-A9A3-7DD6BC4DF423}"/>
              </a:ext>
            </a:extLst>
          </p:cNvPr>
          <p:cNvSpPr>
            <a:spLocks noGrp="1"/>
          </p:cNvSpPr>
          <p:nvPr>
            <p:ph sz="half" idx="1"/>
          </p:nvPr>
        </p:nvSpPr>
        <p:spPr>
          <a:xfrm>
            <a:off x="838200" y="1825625"/>
            <a:ext cx="5536096" cy="4351338"/>
          </a:xfrm>
        </p:spPr>
        <p:txBody>
          <a:bodyPr rtlCol="0">
            <a:normAutofit/>
          </a:bodyPr>
          <a:lstStyle/>
          <a:p>
            <a:pPr eaLnBrk="1" fontAlgn="auto" hangingPunct="1">
              <a:spcAft>
                <a:spcPts val="0"/>
              </a:spcAft>
              <a:buFont typeface="Wingdings 3" charset="2"/>
              <a:buChar char=""/>
              <a:defRPr/>
            </a:pPr>
            <a:r>
              <a:rPr lang="tr-TR" altLang="tr-TR" sz="3200" i="1" dirty="0">
                <a:solidFill>
                  <a:schemeClr val="tx1">
                    <a:lumMod val="75000"/>
                    <a:lumOff val="25000"/>
                  </a:schemeClr>
                </a:solidFill>
                <a:latin typeface="Arial" panose="020B0604020202020204" pitchFamily="34" charset="0"/>
                <a:cs typeface="Arial" panose="020B0604020202020204" pitchFamily="34" charset="0"/>
              </a:rPr>
              <a:t>Çevresel eşitsizlik, farklı gruplar arasında çevresel olanakların paylaşılmasının veya bunlardan yararlanılmasının eşit olmayan durumunu belirtir. </a:t>
            </a:r>
          </a:p>
          <a:p>
            <a:pPr marL="0" indent="0" eaLnBrk="1" fontAlgn="auto" hangingPunct="1">
              <a:spcAft>
                <a:spcPts val="0"/>
              </a:spcAft>
              <a:buFont typeface="Arial" panose="020B0604020202020204" pitchFamily="34" charset="0"/>
              <a:buNone/>
              <a:defRPr/>
            </a:pPr>
            <a:endParaRPr lang="tr-TR" altLang="tr-TR" sz="3000" i="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22532" name="Picture 5" descr="environmental inequalities görsel ile ilgili görsel sonucu">
            <a:extLst>
              <a:ext uri="{FF2B5EF4-FFF2-40B4-BE49-F238E27FC236}">
                <a16:creationId xmlns:a16="http://schemas.microsoft.com/office/drawing/2014/main" id="{7B377133-7692-4CC0-9849-CEF52DA8DB7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506817" y="1825625"/>
            <a:ext cx="4846983" cy="3751263"/>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a:extLst>
              <a:ext uri="{FF2B5EF4-FFF2-40B4-BE49-F238E27FC236}">
                <a16:creationId xmlns:a16="http://schemas.microsoft.com/office/drawing/2014/main" id="{652D5BED-8D7F-400E-BA62-4B2796693F78}"/>
              </a:ext>
            </a:extLst>
          </p:cNvPr>
          <p:cNvSpPr>
            <a:spLocks noGrp="1" noChangeArrowheads="1"/>
          </p:cNvSpPr>
          <p:nvPr>
            <p:ph type="title"/>
          </p:nvPr>
        </p:nvSpPr>
        <p:spPr>
          <a:xfrm>
            <a:off x="2592388" y="623888"/>
            <a:ext cx="8912225" cy="1281112"/>
          </a:xfrm>
        </p:spPr>
        <p:txBody>
          <a:bodyPr/>
          <a:lstStyle/>
          <a:p>
            <a:pPr eaLnBrk="1" hangingPunct="1"/>
            <a:r>
              <a:rPr lang="tr-TR" altLang="tr-TR"/>
              <a:t>Çevresel Eşitsizlikler </a:t>
            </a:r>
          </a:p>
        </p:txBody>
      </p:sp>
      <p:sp>
        <p:nvSpPr>
          <p:cNvPr id="3" name="İçerik Yer Tutucusu 2">
            <a:extLst>
              <a:ext uri="{FF2B5EF4-FFF2-40B4-BE49-F238E27FC236}">
                <a16:creationId xmlns:a16="http://schemas.microsoft.com/office/drawing/2014/main" id="{00E4913D-CB16-47FE-AEE1-F86A0EA3E1BB}"/>
              </a:ext>
            </a:extLst>
          </p:cNvPr>
          <p:cNvSpPr>
            <a:spLocks noGrp="1"/>
          </p:cNvSpPr>
          <p:nvPr>
            <p:ph idx="1"/>
          </p:nvPr>
        </p:nvSpPr>
        <p:spPr>
          <a:xfrm>
            <a:off x="1304925" y="1768475"/>
            <a:ext cx="10199688" cy="4143375"/>
          </a:xfrm>
        </p:spPr>
        <p:txBody>
          <a:bodyPr rtlCol="0">
            <a:normAutofit fontScale="92500"/>
          </a:bodyPr>
          <a:lstStyle/>
          <a:p>
            <a:pPr eaLnBrk="1" fontAlgn="auto" hangingPunct="1">
              <a:spcAft>
                <a:spcPts val="0"/>
              </a:spcAft>
              <a:buFont typeface="Wingdings 3" charset="2"/>
              <a:buChar char=""/>
              <a:defRPr/>
            </a:pPr>
            <a:r>
              <a:rPr lang="tr-TR" sz="2400" dirty="0">
                <a:solidFill>
                  <a:schemeClr val="tx1">
                    <a:lumMod val="75000"/>
                    <a:lumOff val="25000"/>
                  </a:schemeClr>
                </a:solidFill>
                <a:latin typeface="Arial" panose="020B0604020202020204" pitchFamily="34" charset="0"/>
                <a:cs typeface="Arial" panose="020B0604020202020204" pitchFamily="34" charset="0"/>
              </a:rPr>
              <a:t>Çevre eşitsizlikler ve bunun sonucunda ortaya çıkan sorunları açıklamak kolay değildir. Bunun nedeni, sadece çevre sorunlarının kendisinin karmaşık olması değil, aynı zamanda küresel kapitalist ekonomide açlık, çevre tahribatı ve emperyalizm arasındaki karmaşık bağlantıların olmasıdır (</a:t>
            </a:r>
            <a:r>
              <a:rPr lang="tr-TR" sz="2400" dirty="0" err="1">
                <a:solidFill>
                  <a:schemeClr val="tx1">
                    <a:lumMod val="75000"/>
                    <a:lumOff val="25000"/>
                  </a:schemeClr>
                </a:solidFill>
                <a:latin typeface="Arial" panose="020B0604020202020204" pitchFamily="34" charset="0"/>
                <a:cs typeface="Arial" panose="020B0604020202020204" pitchFamily="34" charset="0"/>
              </a:rPr>
              <a:t>Faber</a:t>
            </a:r>
            <a:r>
              <a:rPr lang="tr-TR" sz="2400" dirty="0">
                <a:solidFill>
                  <a:schemeClr val="tx1">
                    <a:lumMod val="75000"/>
                    <a:lumOff val="25000"/>
                  </a:schemeClr>
                </a:solidFill>
                <a:latin typeface="Arial" panose="020B0604020202020204" pitchFamily="34" charset="0"/>
                <a:cs typeface="Arial" panose="020B0604020202020204" pitchFamily="34" charset="0"/>
              </a:rPr>
              <a:t>, 1993). Çevre krizi </a:t>
            </a:r>
            <a:r>
              <a:rPr lang="tr-TR" sz="2400" dirty="0" err="1">
                <a:solidFill>
                  <a:schemeClr val="tx1">
                    <a:lumMod val="75000"/>
                    <a:lumOff val="25000"/>
                  </a:schemeClr>
                </a:solidFill>
                <a:latin typeface="Arial" panose="020B0604020202020204" pitchFamily="34" charset="0"/>
                <a:cs typeface="Arial" panose="020B0604020202020204" pitchFamily="34" charset="0"/>
              </a:rPr>
              <a:t>Malthusçu</a:t>
            </a:r>
            <a:r>
              <a:rPr lang="tr-TR" sz="2400" dirty="0">
                <a:solidFill>
                  <a:schemeClr val="tx1">
                    <a:lumMod val="75000"/>
                    <a:lumOff val="25000"/>
                  </a:schemeClr>
                </a:solidFill>
                <a:latin typeface="Arial" panose="020B0604020202020204" pitchFamily="34" charset="0"/>
                <a:cs typeface="Arial" panose="020B0604020202020204" pitchFamily="34" charset="0"/>
              </a:rPr>
              <a:t> bir yaklaşım olarak görünen   hızlı nüfus artışı, teknoloji, yetersiz ve irrasyonel çevresel planlama gibi nedenlerle açıklanamaz (</a:t>
            </a:r>
            <a:r>
              <a:rPr lang="tr-TR" sz="2400" dirty="0" err="1">
                <a:solidFill>
                  <a:schemeClr val="tx1">
                    <a:lumMod val="75000"/>
                    <a:lumOff val="25000"/>
                  </a:schemeClr>
                </a:solidFill>
                <a:latin typeface="Arial" panose="020B0604020202020204" pitchFamily="34" charset="0"/>
                <a:cs typeface="Arial" panose="020B0604020202020204" pitchFamily="34" charset="0"/>
              </a:rPr>
              <a:t>Faber</a:t>
            </a:r>
            <a:r>
              <a:rPr lang="tr-TR" sz="2400" dirty="0">
                <a:solidFill>
                  <a:schemeClr val="tx1">
                    <a:lumMod val="75000"/>
                    <a:lumOff val="25000"/>
                  </a:schemeClr>
                </a:solidFill>
                <a:latin typeface="Arial" panose="020B0604020202020204" pitchFamily="34" charset="0"/>
                <a:cs typeface="Arial" panose="020B0604020202020204" pitchFamily="34" charset="0"/>
              </a:rPr>
              <a:t>, 1993).  </a:t>
            </a:r>
          </a:p>
          <a:p>
            <a:pPr eaLnBrk="1" fontAlgn="auto" hangingPunct="1">
              <a:spcAft>
                <a:spcPts val="0"/>
              </a:spcAft>
              <a:buFont typeface="Wingdings 3" charset="2"/>
              <a:buChar char=""/>
              <a:defRPr/>
            </a:pPr>
            <a:r>
              <a:rPr lang="tr-TR" sz="2400" dirty="0" err="1">
                <a:solidFill>
                  <a:schemeClr val="tx1">
                    <a:lumMod val="75000"/>
                    <a:lumOff val="25000"/>
                  </a:schemeClr>
                </a:solidFill>
                <a:latin typeface="Arial" panose="020B0604020202020204" pitchFamily="34" charset="0"/>
                <a:cs typeface="Arial" panose="020B0604020202020204" pitchFamily="34" charset="0"/>
              </a:rPr>
              <a:t>Faber’inde</a:t>
            </a:r>
            <a:r>
              <a:rPr lang="tr-TR" sz="2400" dirty="0">
                <a:solidFill>
                  <a:schemeClr val="tx1">
                    <a:lumMod val="75000"/>
                    <a:lumOff val="25000"/>
                  </a:schemeClr>
                </a:solidFill>
                <a:latin typeface="Arial" panose="020B0604020202020204" pitchFamily="34" charset="0"/>
                <a:cs typeface="Arial" panose="020B0604020202020204" pitchFamily="34" charset="0"/>
              </a:rPr>
              <a:t> belirttiği gibi, uygulanan sosyal-ekonomik gelişme modelleri ve dünya sistemi içinde bu ülkelerin rolleri ve yerleri kavranmadıkça, çevre krizine etki eden veya bu sürecin bir sonucu olan bir faktör üzerinde odaklaşmak bize ancak gerçeğin çarpıtılmış bir görüntüsünü sunar.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Başlık 1">
            <a:extLst>
              <a:ext uri="{FF2B5EF4-FFF2-40B4-BE49-F238E27FC236}">
                <a16:creationId xmlns:a16="http://schemas.microsoft.com/office/drawing/2014/main" id="{ACC8B00C-8D3A-4EFF-AB6B-49A2BDDB77B5}"/>
              </a:ext>
            </a:extLst>
          </p:cNvPr>
          <p:cNvSpPr>
            <a:spLocks noGrp="1" noChangeArrowheads="1"/>
          </p:cNvSpPr>
          <p:nvPr>
            <p:ph type="title"/>
          </p:nvPr>
        </p:nvSpPr>
        <p:spPr>
          <a:xfrm>
            <a:off x="2592388" y="623888"/>
            <a:ext cx="8912225" cy="1281112"/>
          </a:xfrm>
        </p:spPr>
        <p:txBody>
          <a:bodyPr/>
          <a:lstStyle/>
          <a:p>
            <a:pPr eaLnBrk="1" hangingPunct="1"/>
            <a:r>
              <a:rPr lang="tr-TR" altLang="tr-TR"/>
              <a:t>Çevresel Eşitsizlikler </a:t>
            </a:r>
          </a:p>
        </p:txBody>
      </p:sp>
      <p:sp>
        <p:nvSpPr>
          <p:cNvPr id="25603" name="İçerik Yer Tutucusu 2">
            <a:extLst>
              <a:ext uri="{FF2B5EF4-FFF2-40B4-BE49-F238E27FC236}">
                <a16:creationId xmlns:a16="http://schemas.microsoft.com/office/drawing/2014/main" id="{B133B1D4-7548-41A9-84C3-E31DB18E0526}"/>
              </a:ext>
            </a:extLst>
          </p:cNvPr>
          <p:cNvSpPr>
            <a:spLocks noGrp="1" noChangeArrowheads="1"/>
          </p:cNvSpPr>
          <p:nvPr>
            <p:ph idx="1"/>
          </p:nvPr>
        </p:nvSpPr>
        <p:spPr>
          <a:xfrm>
            <a:off x="1484313" y="2133600"/>
            <a:ext cx="10020300" cy="3778250"/>
          </a:xfrm>
        </p:spPr>
        <p:txBody>
          <a:bodyPr/>
          <a:lstStyle/>
          <a:p>
            <a:pPr eaLnBrk="1" hangingPunct="1"/>
            <a:r>
              <a:rPr lang="tr-TR" altLang="tr-TR" sz="2200" dirty="0">
                <a:latin typeface="Arial" panose="020B0604020202020204" pitchFamily="34" charset="0"/>
                <a:cs typeface="Arial" panose="020B0604020202020204" pitchFamily="34" charset="0"/>
              </a:rPr>
              <a:t>Bu gelişme modelinden faydalananlar ücretleri düşük tutabilen ve çevrenin tahribatını yok sayabilen Kuzey’in gelişmiş ülkeleri, onların uluslararası şirketleri ve Güney’in “elitleri olurken, bunun bedellerini ödeyenler Güney ülkeleri ve onların yoksulları olmaktadır. Gelişmenin fayda ve zararları çok nadir eşit olarak dağılmaktadır (</a:t>
            </a:r>
            <a:r>
              <a:rPr lang="tr-TR" altLang="tr-TR" sz="2200" dirty="0" err="1">
                <a:latin typeface="Arial" panose="020B0604020202020204" pitchFamily="34" charset="0"/>
                <a:cs typeface="Arial" panose="020B0604020202020204" pitchFamily="34" charset="0"/>
              </a:rPr>
              <a:t>Johnston</a:t>
            </a:r>
            <a:r>
              <a:rPr lang="tr-TR" altLang="tr-TR" sz="2200" dirty="0">
                <a:latin typeface="Arial" panose="020B0604020202020204" pitchFamily="34" charset="0"/>
                <a:cs typeface="Arial" panose="020B0604020202020204" pitchFamily="34" charset="0"/>
              </a:rPr>
              <a:t>, 1994; </a:t>
            </a:r>
            <a:r>
              <a:rPr lang="tr-TR" altLang="tr-TR" sz="2200" dirty="0" err="1">
                <a:latin typeface="Arial" panose="020B0604020202020204" pitchFamily="34" charset="0"/>
                <a:cs typeface="Arial" panose="020B0604020202020204" pitchFamily="34" charset="0"/>
              </a:rPr>
              <a:t>Faber</a:t>
            </a:r>
            <a:r>
              <a:rPr lang="tr-TR" altLang="tr-TR" sz="2200" dirty="0">
                <a:latin typeface="Arial" panose="020B0604020202020204" pitchFamily="34" charset="0"/>
                <a:cs typeface="Arial" panose="020B0604020202020204" pitchFamily="34" charset="0"/>
              </a:rPr>
              <a:t>). </a:t>
            </a:r>
          </a:p>
          <a:p>
            <a:pPr eaLnBrk="1" hangingPunct="1"/>
            <a:r>
              <a:rPr lang="tr-TR" altLang="tr-TR" sz="2200" dirty="0">
                <a:latin typeface="Arial" panose="020B0604020202020204" pitchFamily="34" charset="0"/>
                <a:cs typeface="Arial" panose="020B0604020202020204" pitchFamily="34" charset="0"/>
              </a:rPr>
              <a:t>Bu yolla bedeller dışsallaştırılmakta ve faydalar içselleştirilmektedir. Yani bir fabrikanın veya nükleer santralin neden olduğu kirlilik orada yaşayan insanları, onların tarım alanlarını ve dolayısıyla ondan geçinenlerin gelirlerini, içme sularını, havalarını ve sağlıklarını etkilemektedir.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gs>
            <a:gs pos="13000">
              <a:srgbClr val="FFFFFF"/>
            </a:gs>
            <a:gs pos="100000">
              <a:srgbClr val="C5DEE5"/>
            </a:gs>
          </a:gsLst>
          <a:lin ang="5400000" scaled="1"/>
        </a:gradFill>
        <a:effectLst/>
      </p:bgPr>
    </p:bg>
    <p:spTree>
      <p:nvGrpSpPr>
        <p:cNvPr id="1" name=""/>
        <p:cNvGrpSpPr/>
        <p:nvPr/>
      </p:nvGrpSpPr>
      <p:grpSpPr>
        <a:xfrm>
          <a:off x="0" y="0"/>
          <a:ext cx="0" cy="0"/>
          <a:chOff x="0" y="0"/>
          <a:chExt cx="0" cy="0"/>
        </a:xfrm>
      </p:grpSpPr>
      <p:sp>
        <p:nvSpPr>
          <p:cNvPr id="26626" name="Başlık 1">
            <a:extLst>
              <a:ext uri="{FF2B5EF4-FFF2-40B4-BE49-F238E27FC236}">
                <a16:creationId xmlns:a16="http://schemas.microsoft.com/office/drawing/2014/main" id="{1A3E6AE7-739C-4481-8158-47144FDF7396}"/>
              </a:ext>
            </a:extLst>
          </p:cNvPr>
          <p:cNvSpPr>
            <a:spLocks noGrp="1" noChangeArrowheads="1"/>
          </p:cNvSpPr>
          <p:nvPr>
            <p:ph type="title"/>
          </p:nvPr>
        </p:nvSpPr>
        <p:spPr>
          <a:xfrm>
            <a:off x="2592388" y="623888"/>
            <a:ext cx="8912225" cy="1281112"/>
          </a:xfrm>
        </p:spPr>
        <p:txBody>
          <a:bodyPr/>
          <a:lstStyle/>
          <a:p>
            <a:pPr eaLnBrk="1" hangingPunct="1"/>
            <a:r>
              <a:rPr lang="tr-TR" altLang="tr-TR"/>
              <a:t>Çevresel Eşitsizlikler </a:t>
            </a:r>
          </a:p>
        </p:txBody>
      </p:sp>
      <p:sp>
        <p:nvSpPr>
          <p:cNvPr id="26627" name="İçerik Yer Tutucusu 2">
            <a:extLst>
              <a:ext uri="{FF2B5EF4-FFF2-40B4-BE49-F238E27FC236}">
                <a16:creationId xmlns:a16="http://schemas.microsoft.com/office/drawing/2014/main" id="{B0A1EE57-6680-4F58-8E11-BA15DAA49037}"/>
              </a:ext>
            </a:extLst>
          </p:cNvPr>
          <p:cNvSpPr>
            <a:spLocks noGrp="1" noChangeArrowheads="1"/>
          </p:cNvSpPr>
          <p:nvPr>
            <p:ph idx="1"/>
          </p:nvPr>
        </p:nvSpPr>
        <p:spPr>
          <a:xfrm>
            <a:off x="1649413" y="2133600"/>
            <a:ext cx="9855200" cy="3778250"/>
          </a:xfrm>
        </p:spPr>
        <p:txBody>
          <a:bodyPr/>
          <a:lstStyle/>
          <a:p>
            <a:pPr eaLnBrk="1" hangingPunct="1"/>
            <a:r>
              <a:rPr lang="tr-TR" altLang="tr-TR" sz="2500">
                <a:latin typeface="Arial" panose="020B0604020202020204" pitchFamily="34" charset="0"/>
                <a:cs typeface="Arial" panose="020B0604020202020204" pitchFamily="34" charset="0"/>
              </a:rPr>
              <a:t>Bu bedeller toplumun bazı grupları tarafından ödenirken, faydaları farklı gruplar tarafından paylaşılmaktadır.  “Endüstrileşmiş ülkelerdeki, ekonomik, sosyal ve ekolojik bedeller, kolonileşmiş Güney ülkelerine, bu ülkelerin çevrelerine ve onların insanlarına kaydırılmış ve kaydırılmaktadır” (Mies, 1993). </a:t>
            </a:r>
          </a:p>
          <a:p>
            <a:pPr eaLnBrk="1" hangingPunct="1"/>
            <a:r>
              <a:rPr lang="tr-TR" altLang="tr-TR" sz="2500">
                <a:latin typeface="Arial" panose="020B0604020202020204" pitchFamily="34" charset="0"/>
                <a:cs typeface="Arial" panose="020B0604020202020204" pitchFamily="34" charset="0"/>
              </a:rPr>
              <a:t>Doğal kaynakların sömürülmesini ve çevresel tehlikelerin eşit olmayan dağılımını (üretimin bedellerinin dışsallaştırılması) belirten ekolojik emperyalizm, ekolojik sistem ve güçsüz topluluklar için bir tehdit oluşturmaktadır (Adeola, 2000).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C75820-A9F3-4B65-B200-D2097472DBEC}"/>
              </a:ext>
            </a:extLst>
          </p:cNvPr>
          <p:cNvSpPr>
            <a:spLocks noGrp="1"/>
          </p:cNvSpPr>
          <p:nvPr>
            <p:ph type="title"/>
          </p:nvPr>
        </p:nvSpPr>
        <p:spPr/>
        <p:txBody>
          <a:bodyPr/>
          <a:lstStyle/>
          <a:p>
            <a:r>
              <a:rPr lang="tr-TR" dirty="0"/>
              <a:t>Kaynaklar </a:t>
            </a:r>
          </a:p>
        </p:txBody>
      </p:sp>
      <p:sp>
        <p:nvSpPr>
          <p:cNvPr id="3" name="İçerik Yer Tutucusu 2">
            <a:extLst>
              <a:ext uri="{FF2B5EF4-FFF2-40B4-BE49-F238E27FC236}">
                <a16:creationId xmlns:a16="http://schemas.microsoft.com/office/drawing/2014/main" id="{771FC459-E43F-44C7-A935-284B1A578AA4}"/>
              </a:ext>
            </a:extLst>
          </p:cNvPr>
          <p:cNvSpPr>
            <a:spLocks noGrp="1"/>
          </p:cNvSpPr>
          <p:nvPr>
            <p:ph idx="1"/>
          </p:nvPr>
        </p:nvSpPr>
        <p:spPr/>
        <p:txBody>
          <a:bodyPr/>
          <a:lstStyle/>
          <a:p>
            <a:r>
              <a:rPr lang="tr-TR" sz="2000" dirty="0" err="1"/>
              <a:t>Johnston</a:t>
            </a:r>
            <a:r>
              <a:rPr lang="tr-TR" sz="2000" dirty="0"/>
              <a:t>, Barbara </a:t>
            </a:r>
            <a:r>
              <a:rPr lang="tr-TR" sz="2000" dirty="0" err="1"/>
              <a:t>Rose</a:t>
            </a:r>
            <a:r>
              <a:rPr lang="tr-TR" sz="2000" dirty="0"/>
              <a:t>, (1994). “</a:t>
            </a:r>
            <a:r>
              <a:rPr lang="tr-TR" sz="2000" dirty="0" err="1"/>
              <a:t>Environmental</a:t>
            </a:r>
            <a:r>
              <a:rPr lang="tr-TR" sz="2000" dirty="0"/>
              <a:t> </a:t>
            </a:r>
            <a:r>
              <a:rPr lang="tr-TR" sz="2000" dirty="0" err="1"/>
              <a:t>Degradation</a:t>
            </a:r>
            <a:r>
              <a:rPr lang="tr-TR" sz="2000" dirty="0"/>
              <a:t> </a:t>
            </a:r>
            <a:r>
              <a:rPr lang="tr-TR" sz="2000" dirty="0" err="1"/>
              <a:t>and</a:t>
            </a:r>
            <a:r>
              <a:rPr lang="tr-TR" sz="2000" dirty="0"/>
              <a:t> Human Right </a:t>
            </a:r>
            <a:r>
              <a:rPr lang="tr-TR" sz="2000" dirty="0" err="1"/>
              <a:t>Abuse</a:t>
            </a:r>
            <a:r>
              <a:rPr lang="tr-TR" sz="2000" dirty="0"/>
              <a:t>” in </a:t>
            </a:r>
            <a:r>
              <a:rPr lang="tr-TR" sz="2000" dirty="0" err="1"/>
              <a:t>Who</a:t>
            </a:r>
            <a:r>
              <a:rPr lang="tr-TR" sz="2000" dirty="0"/>
              <a:t> </a:t>
            </a:r>
            <a:r>
              <a:rPr lang="tr-TR" sz="2000" dirty="0" err="1"/>
              <a:t>Pays</a:t>
            </a:r>
            <a:r>
              <a:rPr lang="tr-TR" sz="2000" dirty="0"/>
              <a:t> </a:t>
            </a:r>
            <a:r>
              <a:rPr lang="tr-TR" sz="2000" dirty="0" err="1"/>
              <a:t>the</a:t>
            </a:r>
            <a:r>
              <a:rPr lang="tr-TR" sz="2000" dirty="0"/>
              <a:t> </a:t>
            </a:r>
            <a:r>
              <a:rPr lang="tr-TR" sz="2000" dirty="0" err="1"/>
              <a:t>Price</a:t>
            </a:r>
            <a:r>
              <a:rPr lang="tr-TR" sz="2000" dirty="0"/>
              <a:t>? </a:t>
            </a:r>
            <a:r>
              <a:rPr lang="tr-TR" sz="2000" dirty="0" err="1"/>
              <a:t>Sociocultural</a:t>
            </a:r>
            <a:r>
              <a:rPr lang="tr-TR" sz="2000" dirty="0"/>
              <a:t> </a:t>
            </a:r>
            <a:r>
              <a:rPr lang="tr-TR" sz="2000" dirty="0" err="1"/>
              <a:t>Context</a:t>
            </a:r>
            <a:r>
              <a:rPr lang="tr-TR" sz="2000" dirty="0"/>
              <a:t> of </a:t>
            </a:r>
            <a:r>
              <a:rPr lang="tr-TR" sz="2000" dirty="0" err="1"/>
              <a:t>Environmental</a:t>
            </a:r>
            <a:r>
              <a:rPr lang="tr-TR" sz="2000" dirty="0"/>
              <a:t> </a:t>
            </a:r>
            <a:r>
              <a:rPr lang="tr-TR" sz="2000" dirty="0" err="1"/>
              <a:t>Crisis</a:t>
            </a:r>
            <a:r>
              <a:rPr lang="tr-TR" sz="2000" dirty="0"/>
              <a:t>, Barbara </a:t>
            </a:r>
            <a:r>
              <a:rPr lang="tr-TR" sz="2000" dirty="0" err="1"/>
              <a:t>Rose</a:t>
            </a:r>
            <a:r>
              <a:rPr lang="tr-TR" sz="2000" dirty="0"/>
              <a:t> </a:t>
            </a:r>
            <a:r>
              <a:rPr lang="tr-TR" sz="2000" dirty="0" err="1"/>
              <a:t>Johnston</a:t>
            </a:r>
            <a:r>
              <a:rPr lang="tr-TR" sz="2000" dirty="0"/>
              <a:t> (ed.), Washington, D.C. &amp; </a:t>
            </a:r>
            <a:r>
              <a:rPr lang="tr-TR" sz="2000" dirty="0" err="1"/>
              <a:t>Covelo</a:t>
            </a:r>
            <a:r>
              <a:rPr lang="tr-TR" sz="2000" dirty="0"/>
              <a:t>, California: Island </a:t>
            </a:r>
            <a:r>
              <a:rPr lang="tr-TR" sz="2000" dirty="0" err="1"/>
              <a:t>Press</a:t>
            </a:r>
            <a:r>
              <a:rPr lang="tr-TR" sz="2000" dirty="0"/>
              <a:t>.</a:t>
            </a:r>
          </a:p>
          <a:p>
            <a:r>
              <a:rPr lang="tr-TR" sz="2000" dirty="0" err="1"/>
              <a:t>Faber</a:t>
            </a:r>
            <a:r>
              <a:rPr lang="tr-TR" sz="2000" dirty="0"/>
              <a:t>, Daniel, (1993). </a:t>
            </a:r>
            <a:r>
              <a:rPr lang="tr-TR" sz="2000" u="sng" dirty="0"/>
              <a:t>Environment Under Fire</a:t>
            </a:r>
            <a:r>
              <a:rPr lang="tr-TR" sz="2000" dirty="0"/>
              <a:t>. New York: </a:t>
            </a:r>
            <a:r>
              <a:rPr lang="tr-TR" sz="2000" dirty="0" err="1"/>
              <a:t>Monthly</a:t>
            </a:r>
            <a:r>
              <a:rPr lang="tr-TR" sz="2000" dirty="0"/>
              <a:t> </a:t>
            </a:r>
            <a:r>
              <a:rPr lang="tr-TR" sz="2000" dirty="0" err="1"/>
              <a:t>Review</a:t>
            </a:r>
            <a:r>
              <a:rPr lang="tr-TR" sz="2000" dirty="0"/>
              <a:t> </a:t>
            </a:r>
            <a:r>
              <a:rPr lang="tr-TR" sz="2000" dirty="0" err="1"/>
              <a:t>Press</a:t>
            </a:r>
            <a:r>
              <a:rPr lang="tr-TR" sz="2000" dirty="0"/>
              <a:t>.</a:t>
            </a:r>
          </a:p>
          <a:p>
            <a:r>
              <a:rPr lang="tr-TR" sz="2000" dirty="0" err="1"/>
              <a:t>Adeola</a:t>
            </a:r>
            <a:r>
              <a:rPr lang="tr-TR" sz="2000" dirty="0"/>
              <a:t>, Francis O. (2000). “Cross-</a:t>
            </a:r>
            <a:r>
              <a:rPr lang="tr-TR" sz="2000" dirty="0" err="1"/>
              <a:t>National</a:t>
            </a:r>
            <a:r>
              <a:rPr lang="tr-TR" sz="2000" dirty="0"/>
              <a:t> </a:t>
            </a:r>
            <a:r>
              <a:rPr lang="tr-TR" sz="2000" dirty="0" err="1"/>
              <a:t>Environmental</a:t>
            </a:r>
            <a:r>
              <a:rPr lang="tr-TR" sz="2000" dirty="0"/>
              <a:t> </a:t>
            </a:r>
            <a:r>
              <a:rPr lang="tr-TR" sz="2000" dirty="0" err="1"/>
              <a:t>Injustice</a:t>
            </a:r>
            <a:r>
              <a:rPr lang="tr-TR" sz="2000" dirty="0"/>
              <a:t> </a:t>
            </a:r>
            <a:r>
              <a:rPr lang="tr-TR" sz="2000" dirty="0" err="1"/>
              <a:t>and</a:t>
            </a:r>
            <a:r>
              <a:rPr lang="tr-TR" sz="2000" dirty="0"/>
              <a:t> Human Right </a:t>
            </a:r>
            <a:r>
              <a:rPr lang="tr-TR" sz="2000" dirty="0" err="1"/>
              <a:t>Issues</a:t>
            </a:r>
            <a:r>
              <a:rPr lang="tr-TR" sz="2000" dirty="0"/>
              <a:t> “ </a:t>
            </a:r>
            <a:r>
              <a:rPr lang="tr-TR" sz="2000" dirty="0" err="1"/>
              <a:t>American</a:t>
            </a:r>
            <a:r>
              <a:rPr lang="tr-TR" sz="2000" dirty="0"/>
              <a:t> </a:t>
            </a:r>
            <a:r>
              <a:rPr lang="tr-TR" sz="2000" dirty="0" err="1"/>
              <a:t>Behavioral</a:t>
            </a:r>
            <a:r>
              <a:rPr lang="tr-TR" sz="2000" dirty="0"/>
              <a:t> </a:t>
            </a:r>
            <a:r>
              <a:rPr lang="tr-TR" sz="2000" dirty="0" err="1"/>
              <a:t>Scientist</a:t>
            </a:r>
            <a:r>
              <a:rPr lang="tr-TR" sz="2000" dirty="0"/>
              <a:t>, Vol.43. No.4.</a:t>
            </a:r>
          </a:p>
          <a:p>
            <a:r>
              <a:rPr lang="en-US" altLang="tr-TR" sz="2000" dirty="0" err="1"/>
              <a:t>Mies</a:t>
            </a:r>
            <a:r>
              <a:rPr lang="en-US" altLang="tr-TR" sz="2000" dirty="0"/>
              <a:t>, Maria and Shiva, Vandana (1993) “Introduction” in Ecofeminism, London: Zed Books</a:t>
            </a:r>
            <a:r>
              <a:rPr lang="tr-TR" altLang="tr-TR" sz="2000" dirty="0"/>
              <a:t>.</a:t>
            </a:r>
          </a:p>
          <a:p>
            <a:endParaRPr lang="tr-TR" dirty="0"/>
          </a:p>
          <a:p>
            <a:endParaRPr lang="tr-TR" dirty="0"/>
          </a:p>
        </p:txBody>
      </p:sp>
    </p:spTree>
    <p:extLst>
      <p:ext uri="{BB962C8B-B14F-4D97-AF65-F5344CB8AC3E}">
        <p14:creationId xmlns:p14="http://schemas.microsoft.com/office/powerpoint/2010/main" val="269509959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4046</TotalTime>
  <Words>668</Words>
  <Application>Microsoft Office PowerPoint</Application>
  <PresentationFormat>Geniş ekran</PresentationFormat>
  <Paragraphs>26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Çevresel Eşitsizlikler</vt:lpstr>
      <vt:lpstr>Çevresel Eşitsizlik ve Çevre Sorunları </vt:lpstr>
      <vt:lpstr>Çevresel Eşitsizlik</vt:lpstr>
      <vt:lpstr>Eşitsizlikler ve Çevre </vt:lpstr>
      <vt:lpstr>Çevresel Eşitsizlik </vt:lpstr>
      <vt:lpstr>Çevresel Eşitsizlikler </vt:lpstr>
      <vt:lpstr>Çevresel Eşitsizlikler </vt:lpstr>
      <vt:lpstr>Çevresel Eşitsizlikler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Çevresel Eşitsizlikler</dc:title>
  <dc:creator>pc</dc:creator>
  <cp:lastModifiedBy>Mavis</cp:lastModifiedBy>
  <cp:revision>78</cp:revision>
  <dcterms:created xsi:type="dcterms:W3CDTF">2016-05-23T11:57:50Z</dcterms:created>
  <dcterms:modified xsi:type="dcterms:W3CDTF">2020-05-19T23:35:23Z</dcterms:modified>
</cp:coreProperties>
</file>