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1" r:id="rId1"/>
  </p:sldMasterIdLst>
  <p:sldIdLst>
    <p:sldId id="256" r:id="rId2"/>
    <p:sldId id="257" r:id="rId3"/>
    <p:sldId id="279" r:id="rId4"/>
    <p:sldId id="267" r:id="rId5"/>
    <p:sldId id="258" r:id="rId6"/>
    <p:sldId id="285" r:id="rId7"/>
    <p:sldId id="287" r:id="rId8"/>
    <p:sldId id="288" r:id="rId9"/>
    <p:sldId id="290" r:id="rId10"/>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vi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9" autoAdjust="0"/>
    <p:restoredTop sz="94660"/>
  </p:normalViewPr>
  <p:slideViewPr>
    <p:cSldViewPr snapToGrid="0">
      <p:cViewPr varScale="1">
        <p:scale>
          <a:sx n="72" d="100"/>
          <a:sy n="72" d="100"/>
        </p:scale>
        <p:origin x="66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D0D38472-647E-4E89-BB87-7382D6063246}"/>
              </a:ext>
            </a:extLst>
          </p:cNvPr>
          <p:cNvSpPr>
            <a:spLocks/>
          </p:cNvSpPr>
          <p:nvPr/>
        </p:nvSpPr>
        <p:spPr bwMode="auto">
          <a:xfrm>
            <a:off x="0" y="4324350"/>
            <a:ext cx="1744663" cy="777875"/>
          </a:xfrm>
          <a:custGeom>
            <a:avLst/>
            <a:gdLst>
              <a:gd name="T0" fmla="*/ 2147483646 w 372"/>
              <a:gd name="T1" fmla="*/ 2147483646 h 166"/>
              <a:gd name="T2" fmla="*/ 2147483646 w 372"/>
              <a:gd name="T3" fmla="*/ 2147483646 h 166"/>
              <a:gd name="T4" fmla="*/ 2147483646 w 372"/>
              <a:gd name="T5" fmla="*/ 2147483646 h 166"/>
              <a:gd name="T6" fmla="*/ 2147483646 w 372"/>
              <a:gd name="T7" fmla="*/ 2147483646 h 166"/>
              <a:gd name="T8" fmla="*/ 2147483646 w 372"/>
              <a:gd name="T9" fmla="*/ 2147483646 h 166"/>
              <a:gd name="T10" fmla="*/ 2147483646 w 372"/>
              <a:gd name="T11" fmla="*/ 2147483646 h 166"/>
              <a:gd name="T12" fmla="*/ 2147483646 w 372"/>
              <a:gd name="T13" fmla="*/ 2147483646 h 166"/>
              <a:gd name="T14" fmla="*/ 2147483646 w 372"/>
              <a:gd name="T15" fmla="*/ 0 h 166"/>
              <a:gd name="T16" fmla="*/ 0 w 372"/>
              <a:gd name="T17" fmla="*/ 0 h 166"/>
              <a:gd name="T18" fmla="*/ 0 w 372"/>
              <a:gd name="T19" fmla="*/ 2147483646 h 166"/>
              <a:gd name="T20" fmla="*/ 2147483646 w 372"/>
              <a:gd name="T21" fmla="*/ 2147483646 h 16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5" name="Date Placeholder 3">
            <a:extLst>
              <a:ext uri="{FF2B5EF4-FFF2-40B4-BE49-F238E27FC236}">
                <a16:creationId xmlns:a16="http://schemas.microsoft.com/office/drawing/2014/main" id="{B4835536-3B93-40F1-8F42-739332969446}"/>
              </a:ext>
            </a:extLst>
          </p:cNvPr>
          <p:cNvSpPr>
            <a:spLocks noGrp="1"/>
          </p:cNvSpPr>
          <p:nvPr>
            <p:ph type="dt" sz="half" idx="10"/>
          </p:nvPr>
        </p:nvSpPr>
        <p:spPr/>
        <p:txBody>
          <a:bodyPr/>
          <a:lstStyle>
            <a:lvl1pPr>
              <a:defRPr/>
            </a:lvl1pPr>
          </a:lstStyle>
          <a:p>
            <a:pPr>
              <a:defRPr/>
            </a:pPr>
            <a:fld id="{B957FD7F-61FB-4136-A5C6-FD6A1A32987C}" type="datetimeFigureOut">
              <a:rPr lang="en-US"/>
              <a:pPr>
                <a:defRPr/>
              </a:pPr>
              <a:t>5/20/2020</a:t>
            </a:fld>
            <a:endParaRPr lang="en-US"/>
          </a:p>
        </p:txBody>
      </p:sp>
      <p:sp>
        <p:nvSpPr>
          <p:cNvPr id="6" name="Footer Placeholder 4">
            <a:extLst>
              <a:ext uri="{FF2B5EF4-FFF2-40B4-BE49-F238E27FC236}">
                <a16:creationId xmlns:a16="http://schemas.microsoft.com/office/drawing/2014/main" id="{88534361-4FCA-428C-BD17-57345D150D0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B8F7A36-577B-4F35-9A2A-828FD81C8725}"/>
              </a:ext>
            </a:extLst>
          </p:cNvPr>
          <p:cNvSpPr>
            <a:spLocks noGrp="1"/>
          </p:cNvSpPr>
          <p:nvPr>
            <p:ph type="sldNum" sz="quarter" idx="12"/>
          </p:nvPr>
        </p:nvSpPr>
        <p:spPr>
          <a:xfrm>
            <a:off x="531813" y="4529138"/>
            <a:ext cx="779462" cy="365125"/>
          </a:xfrm>
        </p:spPr>
        <p:txBody>
          <a:bodyPr/>
          <a:lstStyle>
            <a:lvl1pPr>
              <a:defRPr/>
            </a:lvl1pPr>
          </a:lstStyle>
          <a:p>
            <a:pPr>
              <a:defRPr/>
            </a:pPr>
            <a:fld id="{EE478BB3-75E1-427E-99B4-58E70D694F86}" type="slidenum">
              <a:rPr lang="en-US"/>
              <a:pPr>
                <a:defRPr/>
              </a:pPr>
              <a:t>‹#›</a:t>
            </a:fld>
            <a:endParaRPr lang="en-US"/>
          </a:p>
        </p:txBody>
      </p:sp>
    </p:spTree>
    <p:extLst>
      <p:ext uri="{BB962C8B-B14F-4D97-AF65-F5344CB8AC3E}">
        <p14:creationId xmlns:p14="http://schemas.microsoft.com/office/powerpoint/2010/main" val="3131883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E79FFE2D-A961-4749-B4D4-35E9B3E04715}"/>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5" name="Date Placeholder 3">
            <a:extLst>
              <a:ext uri="{FF2B5EF4-FFF2-40B4-BE49-F238E27FC236}">
                <a16:creationId xmlns:a16="http://schemas.microsoft.com/office/drawing/2014/main" id="{BF1E37EC-33C3-47C4-9273-A673A8C8BC58}"/>
              </a:ext>
            </a:extLst>
          </p:cNvPr>
          <p:cNvSpPr>
            <a:spLocks noGrp="1"/>
          </p:cNvSpPr>
          <p:nvPr>
            <p:ph type="dt" sz="half" idx="10"/>
          </p:nvPr>
        </p:nvSpPr>
        <p:spPr/>
        <p:txBody>
          <a:bodyPr/>
          <a:lstStyle>
            <a:lvl1pPr>
              <a:defRPr/>
            </a:lvl1pPr>
          </a:lstStyle>
          <a:p>
            <a:pPr>
              <a:defRPr/>
            </a:pPr>
            <a:fld id="{1DAAC68F-C521-430A-A79D-41EE4FD15D94}" type="datetimeFigureOut">
              <a:rPr lang="en-US"/>
              <a:pPr>
                <a:defRPr/>
              </a:pPr>
              <a:t>5/20/2020</a:t>
            </a:fld>
            <a:endParaRPr lang="en-US"/>
          </a:p>
        </p:txBody>
      </p:sp>
      <p:sp>
        <p:nvSpPr>
          <p:cNvPr id="6" name="Footer Placeholder 4">
            <a:extLst>
              <a:ext uri="{FF2B5EF4-FFF2-40B4-BE49-F238E27FC236}">
                <a16:creationId xmlns:a16="http://schemas.microsoft.com/office/drawing/2014/main" id="{9BA3A1CB-C78C-4365-9DD4-E2EE5C93776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4BA9B07-2986-44C0-96D1-BC8EBED793F1}"/>
              </a:ext>
            </a:extLst>
          </p:cNvPr>
          <p:cNvSpPr>
            <a:spLocks noGrp="1"/>
          </p:cNvSpPr>
          <p:nvPr>
            <p:ph type="sldNum" sz="quarter" idx="12"/>
          </p:nvPr>
        </p:nvSpPr>
        <p:spPr>
          <a:xfrm>
            <a:off x="531813" y="3244850"/>
            <a:ext cx="779462" cy="365125"/>
          </a:xfrm>
        </p:spPr>
        <p:txBody>
          <a:bodyPr/>
          <a:lstStyle>
            <a:lvl1pPr>
              <a:defRPr/>
            </a:lvl1pPr>
          </a:lstStyle>
          <a:p>
            <a:pPr>
              <a:defRPr/>
            </a:pPr>
            <a:fld id="{4F625692-DF22-4446-99CB-1747D501CD0E}" type="slidenum">
              <a:rPr lang="en-US"/>
              <a:pPr>
                <a:defRPr/>
              </a:pPr>
              <a:t>‹#›</a:t>
            </a:fld>
            <a:endParaRPr lang="en-US"/>
          </a:p>
        </p:txBody>
      </p:sp>
    </p:spTree>
    <p:extLst>
      <p:ext uri="{BB962C8B-B14F-4D97-AF65-F5344CB8AC3E}">
        <p14:creationId xmlns:p14="http://schemas.microsoft.com/office/powerpoint/2010/main" val="885567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5E7E5290-11AB-4D67-93F9-9D952B12CF7C}"/>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6" name="TextBox 13">
            <a:extLst>
              <a:ext uri="{FF2B5EF4-FFF2-40B4-BE49-F238E27FC236}">
                <a16:creationId xmlns:a16="http://schemas.microsoft.com/office/drawing/2014/main" id="{75D6D634-3742-41D5-824D-3FB4CEA6F26F}"/>
              </a:ext>
            </a:extLst>
          </p:cNvPr>
          <p:cNvSpPr txBox="1">
            <a:spLocks noChangeArrowheads="1"/>
          </p:cNvSpPr>
          <p:nvPr/>
        </p:nvSpPr>
        <p:spPr bwMode="auto">
          <a:xfrm>
            <a:off x="2466975" y="647700"/>
            <a:ext cx="609600" cy="585788"/>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tr-TR" sz="8000">
                <a:solidFill>
                  <a:schemeClr val="accent1"/>
                </a:solidFill>
                <a:latin typeface="Arial" panose="020B0604020202020204" pitchFamily="34" charset="0"/>
              </a:rPr>
              <a:t>“</a:t>
            </a:r>
          </a:p>
        </p:txBody>
      </p:sp>
      <p:sp>
        <p:nvSpPr>
          <p:cNvPr id="7" name="TextBox 14">
            <a:extLst>
              <a:ext uri="{FF2B5EF4-FFF2-40B4-BE49-F238E27FC236}">
                <a16:creationId xmlns:a16="http://schemas.microsoft.com/office/drawing/2014/main" id="{A08B3268-04D8-47B0-9BD2-AB5A976D3763}"/>
              </a:ext>
            </a:extLst>
          </p:cNvPr>
          <p:cNvSpPr txBox="1">
            <a:spLocks noChangeArrowheads="1"/>
          </p:cNvSpPr>
          <p:nvPr/>
        </p:nvSpPr>
        <p:spPr bwMode="auto">
          <a:xfrm>
            <a:off x="11114088" y="2905125"/>
            <a:ext cx="609600" cy="584200"/>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tr-TR" sz="8000">
                <a:solidFill>
                  <a:schemeClr val="accent1"/>
                </a:solidFill>
                <a:latin typeface="Arial" panose="020B0604020202020204" pitchFamily="34" charset="0"/>
              </a:rPr>
              <a:t>”</a:t>
            </a:r>
          </a:p>
        </p:txBody>
      </p:sp>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8" name="Date Placeholder 3">
            <a:extLst>
              <a:ext uri="{FF2B5EF4-FFF2-40B4-BE49-F238E27FC236}">
                <a16:creationId xmlns:a16="http://schemas.microsoft.com/office/drawing/2014/main" id="{FA1EA5F6-A905-424A-81C8-16717BAFBB85}"/>
              </a:ext>
            </a:extLst>
          </p:cNvPr>
          <p:cNvSpPr>
            <a:spLocks noGrp="1"/>
          </p:cNvSpPr>
          <p:nvPr>
            <p:ph type="dt" sz="half" idx="14"/>
          </p:nvPr>
        </p:nvSpPr>
        <p:spPr/>
        <p:txBody>
          <a:bodyPr/>
          <a:lstStyle>
            <a:lvl1pPr>
              <a:defRPr/>
            </a:lvl1pPr>
          </a:lstStyle>
          <a:p>
            <a:pPr>
              <a:defRPr/>
            </a:pPr>
            <a:fld id="{634BD284-593A-4780-ADA4-4517523A8A11}" type="datetimeFigureOut">
              <a:rPr lang="en-US"/>
              <a:pPr>
                <a:defRPr/>
              </a:pPr>
              <a:t>5/20/2020</a:t>
            </a:fld>
            <a:endParaRPr lang="en-US"/>
          </a:p>
        </p:txBody>
      </p:sp>
      <p:sp>
        <p:nvSpPr>
          <p:cNvPr id="9" name="Footer Placeholder 4">
            <a:extLst>
              <a:ext uri="{FF2B5EF4-FFF2-40B4-BE49-F238E27FC236}">
                <a16:creationId xmlns:a16="http://schemas.microsoft.com/office/drawing/2014/main" id="{78918AA7-8A6D-4D92-9CF0-F759762B28B1}"/>
              </a:ext>
            </a:extLst>
          </p:cNvPr>
          <p:cNvSpPr>
            <a:spLocks noGrp="1"/>
          </p:cNvSpPr>
          <p:nvPr>
            <p:ph type="ftr" sz="quarter" idx="15"/>
          </p:nvPr>
        </p:nvSpPr>
        <p:spPr/>
        <p:txBody>
          <a:bodyPr/>
          <a:lstStyle>
            <a:lvl1pPr>
              <a:defRPr/>
            </a:lvl1pPr>
          </a:lstStyle>
          <a:p>
            <a:pPr>
              <a:defRPr/>
            </a:pPr>
            <a:endParaRPr lang="en-US"/>
          </a:p>
        </p:txBody>
      </p:sp>
      <p:sp>
        <p:nvSpPr>
          <p:cNvPr id="10" name="Slide Number Placeholder 5">
            <a:extLst>
              <a:ext uri="{FF2B5EF4-FFF2-40B4-BE49-F238E27FC236}">
                <a16:creationId xmlns:a16="http://schemas.microsoft.com/office/drawing/2014/main" id="{CAA0262D-826B-4B1D-A460-6CD81AE48974}"/>
              </a:ext>
            </a:extLst>
          </p:cNvPr>
          <p:cNvSpPr>
            <a:spLocks noGrp="1"/>
          </p:cNvSpPr>
          <p:nvPr>
            <p:ph type="sldNum" sz="quarter" idx="16"/>
          </p:nvPr>
        </p:nvSpPr>
        <p:spPr>
          <a:xfrm>
            <a:off x="531813" y="3244850"/>
            <a:ext cx="779462" cy="365125"/>
          </a:xfrm>
        </p:spPr>
        <p:txBody>
          <a:bodyPr/>
          <a:lstStyle>
            <a:lvl1pPr>
              <a:defRPr/>
            </a:lvl1pPr>
          </a:lstStyle>
          <a:p>
            <a:pPr>
              <a:defRPr/>
            </a:pPr>
            <a:fld id="{6E4E12AE-554F-4633-8642-573D2925AF48}" type="slidenum">
              <a:rPr lang="en-US"/>
              <a:pPr>
                <a:defRPr/>
              </a:pPr>
              <a:t>‹#›</a:t>
            </a:fld>
            <a:endParaRPr lang="en-US"/>
          </a:p>
        </p:txBody>
      </p:sp>
    </p:spTree>
    <p:extLst>
      <p:ext uri="{BB962C8B-B14F-4D97-AF65-F5344CB8AC3E}">
        <p14:creationId xmlns:p14="http://schemas.microsoft.com/office/powerpoint/2010/main" val="1536492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243A8FA7-E44D-4DB5-A8C1-CB4A0B213187}"/>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a:t>Asıl metin stillerini düzenlemek için tıklayın</a:t>
            </a:r>
          </a:p>
        </p:txBody>
      </p:sp>
      <p:sp>
        <p:nvSpPr>
          <p:cNvPr id="6" name="Date Placeholder 4">
            <a:extLst>
              <a:ext uri="{FF2B5EF4-FFF2-40B4-BE49-F238E27FC236}">
                <a16:creationId xmlns:a16="http://schemas.microsoft.com/office/drawing/2014/main" id="{48E196B4-EBA0-48E3-9750-CCEF5600E7B6}"/>
              </a:ext>
            </a:extLst>
          </p:cNvPr>
          <p:cNvSpPr>
            <a:spLocks noGrp="1"/>
          </p:cNvSpPr>
          <p:nvPr>
            <p:ph type="dt" sz="half" idx="10"/>
          </p:nvPr>
        </p:nvSpPr>
        <p:spPr/>
        <p:txBody>
          <a:bodyPr/>
          <a:lstStyle>
            <a:lvl1pPr>
              <a:defRPr/>
            </a:lvl1pPr>
          </a:lstStyle>
          <a:p>
            <a:pPr>
              <a:defRPr/>
            </a:pPr>
            <a:fld id="{1A390573-B1F4-4029-8D45-F5821F206965}" type="datetimeFigureOut">
              <a:rPr lang="en-US"/>
              <a:pPr>
                <a:defRPr/>
              </a:pPr>
              <a:t>5/20/2020</a:t>
            </a:fld>
            <a:endParaRPr lang="en-US"/>
          </a:p>
        </p:txBody>
      </p:sp>
      <p:sp>
        <p:nvSpPr>
          <p:cNvPr id="7" name="Footer Placeholder 5">
            <a:extLst>
              <a:ext uri="{FF2B5EF4-FFF2-40B4-BE49-F238E27FC236}">
                <a16:creationId xmlns:a16="http://schemas.microsoft.com/office/drawing/2014/main" id="{77B9C6FE-461B-48B1-AEF5-20FA3895E95A}"/>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F55A0D2D-D016-40E3-B005-9662BF48FFF5}"/>
              </a:ext>
            </a:extLst>
          </p:cNvPr>
          <p:cNvSpPr>
            <a:spLocks noGrp="1"/>
          </p:cNvSpPr>
          <p:nvPr>
            <p:ph type="sldNum" sz="quarter" idx="12"/>
          </p:nvPr>
        </p:nvSpPr>
        <p:spPr>
          <a:xfrm>
            <a:off x="531813" y="4983163"/>
            <a:ext cx="779462" cy="365125"/>
          </a:xfrm>
        </p:spPr>
        <p:txBody>
          <a:bodyPr/>
          <a:lstStyle>
            <a:lvl1pPr>
              <a:defRPr/>
            </a:lvl1pPr>
          </a:lstStyle>
          <a:p>
            <a:pPr>
              <a:defRPr/>
            </a:pPr>
            <a:fld id="{193B4C2F-73C2-40D1-AEBD-893C1B36384E}" type="slidenum">
              <a:rPr lang="en-US"/>
              <a:pPr>
                <a:defRPr/>
              </a:pPr>
              <a:t>‹#›</a:t>
            </a:fld>
            <a:endParaRPr lang="en-US"/>
          </a:p>
        </p:txBody>
      </p:sp>
    </p:spTree>
    <p:extLst>
      <p:ext uri="{BB962C8B-B14F-4D97-AF65-F5344CB8AC3E}">
        <p14:creationId xmlns:p14="http://schemas.microsoft.com/office/powerpoint/2010/main" val="2194918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C23A5759-3353-4BF6-82AB-3CA0DADD0D4A}"/>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6" name="TextBox 16">
            <a:extLst>
              <a:ext uri="{FF2B5EF4-FFF2-40B4-BE49-F238E27FC236}">
                <a16:creationId xmlns:a16="http://schemas.microsoft.com/office/drawing/2014/main" id="{6A46BB65-5B49-40BD-BD4E-5F082C8BDCB2}"/>
              </a:ext>
            </a:extLst>
          </p:cNvPr>
          <p:cNvSpPr txBox="1">
            <a:spLocks noChangeArrowheads="1"/>
          </p:cNvSpPr>
          <p:nvPr/>
        </p:nvSpPr>
        <p:spPr bwMode="auto">
          <a:xfrm>
            <a:off x="2466975" y="647700"/>
            <a:ext cx="609600" cy="585788"/>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tr-TR" sz="8000">
                <a:solidFill>
                  <a:schemeClr val="accent1"/>
                </a:solidFill>
                <a:latin typeface="Arial" panose="020B0604020202020204" pitchFamily="34" charset="0"/>
              </a:rPr>
              <a:t>“</a:t>
            </a:r>
          </a:p>
        </p:txBody>
      </p:sp>
      <p:sp>
        <p:nvSpPr>
          <p:cNvPr id="7" name="TextBox 17">
            <a:extLst>
              <a:ext uri="{FF2B5EF4-FFF2-40B4-BE49-F238E27FC236}">
                <a16:creationId xmlns:a16="http://schemas.microsoft.com/office/drawing/2014/main" id="{815F8BCF-2DAD-44E6-8D2F-653C33C8B6AD}"/>
              </a:ext>
            </a:extLst>
          </p:cNvPr>
          <p:cNvSpPr txBox="1">
            <a:spLocks noChangeArrowheads="1"/>
          </p:cNvSpPr>
          <p:nvPr/>
        </p:nvSpPr>
        <p:spPr bwMode="auto">
          <a:xfrm>
            <a:off x="11114088" y="2905125"/>
            <a:ext cx="609600" cy="584200"/>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tr-TR" sz="8000">
                <a:solidFill>
                  <a:schemeClr val="accent1"/>
                </a:solidFill>
                <a:latin typeface="Arial" panose="020B0604020202020204" pitchFamily="34" charset="0"/>
              </a:rPr>
              <a:t>”</a:t>
            </a:r>
          </a:p>
        </p:txBody>
      </p:sp>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a:t>Asıl metin stillerini düzenlemek için tıklayın</a:t>
            </a:r>
          </a:p>
        </p:txBody>
      </p:sp>
      <p:sp>
        <p:nvSpPr>
          <p:cNvPr id="8" name="Date Placeholder 4">
            <a:extLst>
              <a:ext uri="{FF2B5EF4-FFF2-40B4-BE49-F238E27FC236}">
                <a16:creationId xmlns:a16="http://schemas.microsoft.com/office/drawing/2014/main" id="{7401127D-1019-49C5-9ECE-1D85F7855652}"/>
              </a:ext>
            </a:extLst>
          </p:cNvPr>
          <p:cNvSpPr>
            <a:spLocks noGrp="1"/>
          </p:cNvSpPr>
          <p:nvPr>
            <p:ph type="dt" sz="half" idx="14"/>
          </p:nvPr>
        </p:nvSpPr>
        <p:spPr/>
        <p:txBody>
          <a:bodyPr/>
          <a:lstStyle>
            <a:lvl1pPr>
              <a:defRPr/>
            </a:lvl1pPr>
          </a:lstStyle>
          <a:p>
            <a:pPr>
              <a:defRPr/>
            </a:pPr>
            <a:fld id="{272365D1-3915-4F87-9C4B-A21F71B49B2E}" type="datetimeFigureOut">
              <a:rPr lang="en-US"/>
              <a:pPr>
                <a:defRPr/>
              </a:pPr>
              <a:t>5/20/2020</a:t>
            </a:fld>
            <a:endParaRPr lang="en-US"/>
          </a:p>
        </p:txBody>
      </p:sp>
      <p:sp>
        <p:nvSpPr>
          <p:cNvPr id="9" name="Footer Placeholder 5">
            <a:extLst>
              <a:ext uri="{FF2B5EF4-FFF2-40B4-BE49-F238E27FC236}">
                <a16:creationId xmlns:a16="http://schemas.microsoft.com/office/drawing/2014/main" id="{777E85F8-86E1-41F3-8D75-9ACC160D335B}"/>
              </a:ext>
            </a:extLst>
          </p:cNvPr>
          <p:cNvSpPr>
            <a:spLocks noGrp="1"/>
          </p:cNvSpPr>
          <p:nvPr>
            <p:ph type="ftr" sz="quarter" idx="15"/>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5AE52665-C8F7-4083-AD1A-AED454C8821E}"/>
              </a:ext>
            </a:extLst>
          </p:cNvPr>
          <p:cNvSpPr>
            <a:spLocks noGrp="1"/>
          </p:cNvSpPr>
          <p:nvPr>
            <p:ph type="sldNum" sz="quarter" idx="16"/>
          </p:nvPr>
        </p:nvSpPr>
        <p:spPr>
          <a:xfrm>
            <a:off x="531813" y="4983163"/>
            <a:ext cx="779462" cy="365125"/>
          </a:xfrm>
        </p:spPr>
        <p:txBody>
          <a:bodyPr/>
          <a:lstStyle>
            <a:lvl1pPr>
              <a:defRPr/>
            </a:lvl1pPr>
          </a:lstStyle>
          <a:p>
            <a:pPr>
              <a:defRPr/>
            </a:pPr>
            <a:fld id="{4DDCD1F5-7E7E-4B72-804E-F009040594FD}" type="slidenum">
              <a:rPr lang="en-US"/>
              <a:pPr>
                <a:defRPr/>
              </a:pPr>
              <a:t>‹#›</a:t>
            </a:fld>
            <a:endParaRPr lang="en-US"/>
          </a:p>
        </p:txBody>
      </p:sp>
    </p:spTree>
    <p:extLst>
      <p:ext uri="{BB962C8B-B14F-4D97-AF65-F5344CB8AC3E}">
        <p14:creationId xmlns:p14="http://schemas.microsoft.com/office/powerpoint/2010/main" val="2176767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61AACAD1-BFE8-44C6-B0F3-2AD4C398B981}"/>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a:t>Asıl metin stillerini düzenlemek için tıklayın</a:t>
            </a:r>
          </a:p>
        </p:txBody>
      </p:sp>
      <p:sp>
        <p:nvSpPr>
          <p:cNvPr id="6" name="Date Placeholder 4">
            <a:extLst>
              <a:ext uri="{FF2B5EF4-FFF2-40B4-BE49-F238E27FC236}">
                <a16:creationId xmlns:a16="http://schemas.microsoft.com/office/drawing/2014/main" id="{CBFB9C09-3326-40B3-B5BF-D10A2DF14836}"/>
              </a:ext>
            </a:extLst>
          </p:cNvPr>
          <p:cNvSpPr>
            <a:spLocks noGrp="1"/>
          </p:cNvSpPr>
          <p:nvPr>
            <p:ph type="dt" sz="half" idx="14"/>
          </p:nvPr>
        </p:nvSpPr>
        <p:spPr/>
        <p:txBody>
          <a:bodyPr/>
          <a:lstStyle>
            <a:lvl1pPr>
              <a:defRPr/>
            </a:lvl1pPr>
          </a:lstStyle>
          <a:p>
            <a:pPr>
              <a:defRPr/>
            </a:pPr>
            <a:fld id="{2AEC4F75-8C97-41B1-8EBF-A9A1A0F6D7AA}" type="datetimeFigureOut">
              <a:rPr lang="en-US"/>
              <a:pPr>
                <a:defRPr/>
              </a:pPr>
              <a:t>5/20/2020</a:t>
            </a:fld>
            <a:endParaRPr lang="en-US"/>
          </a:p>
        </p:txBody>
      </p:sp>
      <p:sp>
        <p:nvSpPr>
          <p:cNvPr id="7" name="Footer Placeholder 5">
            <a:extLst>
              <a:ext uri="{FF2B5EF4-FFF2-40B4-BE49-F238E27FC236}">
                <a16:creationId xmlns:a16="http://schemas.microsoft.com/office/drawing/2014/main" id="{B863B9E5-A2E5-427C-992D-865BB96588A7}"/>
              </a:ext>
            </a:extLst>
          </p:cNvPr>
          <p:cNvSpPr>
            <a:spLocks noGrp="1"/>
          </p:cNvSpPr>
          <p:nvPr>
            <p:ph type="ftr" sz="quarter" idx="15"/>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3A790BD2-D4DC-4559-9596-74B4C1A8D309}"/>
              </a:ext>
            </a:extLst>
          </p:cNvPr>
          <p:cNvSpPr>
            <a:spLocks noGrp="1"/>
          </p:cNvSpPr>
          <p:nvPr>
            <p:ph type="sldNum" sz="quarter" idx="16"/>
          </p:nvPr>
        </p:nvSpPr>
        <p:spPr>
          <a:xfrm>
            <a:off x="531813" y="4983163"/>
            <a:ext cx="779462" cy="365125"/>
          </a:xfrm>
        </p:spPr>
        <p:txBody>
          <a:bodyPr/>
          <a:lstStyle>
            <a:lvl1pPr>
              <a:defRPr/>
            </a:lvl1pPr>
          </a:lstStyle>
          <a:p>
            <a:pPr>
              <a:defRPr/>
            </a:pPr>
            <a:fld id="{8B13B6C6-E8F9-4433-807D-3B0EF8AD7A49}" type="slidenum">
              <a:rPr lang="en-US"/>
              <a:pPr>
                <a:defRPr/>
              </a:pPr>
              <a:t>‹#›</a:t>
            </a:fld>
            <a:endParaRPr lang="en-US"/>
          </a:p>
        </p:txBody>
      </p:sp>
    </p:spTree>
    <p:extLst>
      <p:ext uri="{BB962C8B-B14F-4D97-AF65-F5344CB8AC3E}">
        <p14:creationId xmlns:p14="http://schemas.microsoft.com/office/powerpoint/2010/main" val="1877098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03BC3135-3CFC-4C43-8AE9-4B40FF4BF7F1}"/>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3">
            <a:extLst>
              <a:ext uri="{FF2B5EF4-FFF2-40B4-BE49-F238E27FC236}">
                <a16:creationId xmlns:a16="http://schemas.microsoft.com/office/drawing/2014/main" id="{8EDA9665-A1EE-4532-AA21-50096BB39956}"/>
              </a:ext>
            </a:extLst>
          </p:cNvPr>
          <p:cNvSpPr>
            <a:spLocks noGrp="1"/>
          </p:cNvSpPr>
          <p:nvPr>
            <p:ph type="dt" sz="half" idx="10"/>
          </p:nvPr>
        </p:nvSpPr>
        <p:spPr/>
        <p:txBody>
          <a:bodyPr/>
          <a:lstStyle>
            <a:lvl1pPr>
              <a:defRPr/>
            </a:lvl1pPr>
          </a:lstStyle>
          <a:p>
            <a:pPr>
              <a:defRPr/>
            </a:pPr>
            <a:fld id="{1723494F-B9B7-48C5-9572-6879E0FA7D79}" type="datetimeFigureOut">
              <a:rPr lang="en-US"/>
              <a:pPr>
                <a:defRPr/>
              </a:pPr>
              <a:t>5/20/2020</a:t>
            </a:fld>
            <a:endParaRPr lang="en-US"/>
          </a:p>
        </p:txBody>
      </p:sp>
      <p:sp>
        <p:nvSpPr>
          <p:cNvPr id="6" name="Footer Placeholder 4">
            <a:extLst>
              <a:ext uri="{FF2B5EF4-FFF2-40B4-BE49-F238E27FC236}">
                <a16:creationId xmlns:a16="http://schemas.microsoft.com/office/drawing/2014/main" id="{9032204D-1A2A-4E5D-AEE2-30B7B9D396D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124299F-D66F-40A4-A2FD-D0E6DE2B6366}"/>
              </a:ext>
            </a:extLst>
          </p:cNvPr>
          <p:cNvSpPr>
            <a:spLocks noGrp="1"/>
          </p:cNvSpPr>
          <p:nvPr>
            <p:ph type="sldNum" sz="quarter" idx="12"/>
          </p:nvPr>
        </p:nvSpPr>
        <p:spPr/>
        <p:txBody>
          <a:bodyPr/>
          <a:lstStyle>
            <a:lvl1pPr>
              <a:defRPr/>
            </a:lvl1pPr>
          </a:lstStyle>
          <a:p>
            <a:pPr>
              <a:defRPr/>
            </a:pPr>
            <a:fld id="{A98BE1D1-E669-4E26-9F4C-AC8137086431}" type="slidenum">
              <a:rPr lang="en-US"/>
              <a:pPr>
                <a:defRPr/>
              </a:pPr>
              <a:t>‹#›</a:t>
            </a:fld>
            <a:endParaRPr lang="en-US"/>
          </a:p>
        </p:txBody>
      </p:sp>
    </p:spTree>
    <p:extLst>
      <p:ext uri="{BB962C8B-B14F-4D97-AF65-F5344CB8AC3E}">
        <p14:creationId xmlns:p14="http://schemas.microsoft.com/office/powerpoint/2010/main" val="321792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2CC21B1F-E118-4AF1-8D25-7D61FEB56343}"/>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3">
            <a:extLst>
              <a:ext uri="{FF2B5EF4-FFF2-40B4-BE49-F238E27FC236}">
                <a16:creationId xmlns:a16="http://schemas.microsoft.com/office/drawing/2014/main" id="{3729FD11-2970-459A-A4A0-11B34F30650F}"/>
              </a:ext>
            </a:extLst>
          </p:cNvPr>
          <p:cNvSpPr>
            <a:spLocks noGrp="1"/>
          </p:cNvSpPr>
          <p:nvPr>
            <p:ph type="dt" sz="half" idx="10"/>
          </p:nvPr>
        </p:nvSpPr>
        <p:spPr/>
        <p:txBody>
          <a:bodyPr/>
          <a:lstStyle>
            <a:lvl1pPr>
              <a:defRPr/>
            </a:lvl1pPr>
          </a:lstStyle>
          <a:p>
            <a:pPr>
              <a:defRPr/>
            </a:pPr>
            <a:fld id="{4A309521-696B-48C2-81DA-A7898416EA73}" type="datetimeFigureOut">
              <a:rPr lang="en-US"/>
              <a:pPr>
                <a:defRPr/>
              </a:pPr>
              <a:t>5/20/2020</a:t>
            </a:fld>
            <a:endParaRPr lang="en-US"/>
          </a:p>
        </p:txBody>
      </p:sp>
      <p:sp>
        <p:nvSpPr>
          <p:cNvPr id="6" name="Footer Placeholder 4">
            <a:extLst>
              <a:ext uri="{FF2B5EF4-FFF2-40B4-BE49-F238E27FC236}">
                <a16:creationId xmlns:a16="http://schemas.microsoft.com/office/drawing/2014/main" id="{4E1803B2-F0FD-4F47-AFFB-667724BF7EC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EA90427-A44E-4B4C-BA05-32256A27898C}"/>
              </a:ext>
            </a:extLst>
          </p:cNvPr>
          <p:cNvSpPr>
            <a:spLocks noGrp="1"/>
          </p:cNvSpPr>
          <p:nvPr>
            <p:ph type="sldNum" sz="quarter" idx="12"/>
          </p:nvPr>
        </p:nvSpPr>
        <p:spPr/>
        <p:txBody>
          <a:bodyPr/>
          <a:lstStyle>
            <a:lvl1pPr>
              <a:defRPr/>
            </a:lvl1pPr>
          </a:lstStyle>
          <a:p>
            <a:pPr>
              <a:defRPr/>
            </a:pPr>
            <a:fld id="{E6575913-34A9-4E76-BFFF-6C95C1B42BB6}" type="slidenum">
              <a:rPr lang="en-US"/>
              <a:pPr>
                <a:defRPr/>
              </a:pPr>
              <a:t>‹#›</a:t>
            </a:fld>
            <a:endParaRPr lang="en-US"/>
          </a:p>
        </p:txBody>
      </p:sp>
    </p:spTree>
    <p:extLst>
      <p:ext uri="{BB962C8B-B14F-4D97-AF65-F5344CB8AC3E}">
        <p14:creationId xmlns:p14="http://schemas.microsoft.com/office/powerpoint/2010/main" val="1809489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1E22890A-1753-43E0-BCDD-039B5041B873}"/>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3">
            <a:extLst>
              <a:ext uri="{FF2B5EF4-FFF2-40B4-BE49-F238E27FC236}">
                <a16:creationId xmlns:a16="http://schemas.microsoft.com/office/drawing/2014/main" id="{31693AB0-D8D8-413F-8BA7-5903EFE991EB}"/>
              </a:ext>
            </a:extLst>
          </p:cNvPr>
          <p:cNvSpPr>
            <a:spLocks noGrp="1"/>
          </p:cNvSpPr>
          <p:nvPr>
            <p:ph type="dt" sz="half" idx="10"/>
          </p:nvPr>
        </p:nvSpPr>
        <p:spPr/>
        <p:txBody>
          <a:bodyPr/>
          <a:lstStyle>
            <a:lvl1pPr>
              <a:defRPr/>
            </a:lvl1pPr>
          </a:lstStyle>
          <a:p>
            <a:pPr>
              <a:defRPr/>
            </a:pPr>
            <a:fld id="{DB68E0E4-FA33-411A-9A01-1157CBA47EDE}" type="datetimeFigureOut">
              <a:rPr lang="en-US"/>
              <a:pPr>
                <a:defRPr/>
              </a:pPr>
              <a:t>5/20/2020</a:t>
            </a:fld>
            <a:endParaRPr lang="en-US"/>
          </a:p>
        </p:txBody>
      </p:sp>
      <p:sp>
        <p:nvSpPr>
          <p:cNvPr id="6" name="Footer Placeholder 4">
            <a:extLst>
              <a:ext uri="{FF2B5EF4-FFF2-40B4-BE49-F238E27FC236}">
                <a16:creationId xmlns:a16="http://schemas.microsoft.com/office/drawing/2014/main" id="{59C54E21-6D7E-4A4A-ADE4-21B2D77DFBA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B86BFA3-6342-4246-B946-CBD3F5A6EC61}"/>
              </a:ext>
            </a:extLst>
          </p:cNvPr>
          <p:cNvSpPr>
            <a:spLocks noGrp="1"/>
          </p:cNvSpPr>
          <p:nvPr>
            <p:ph type="sldNum" sz="quarter" idx="12"/>
          </p:nvPr>
        </p:nvSpPr>
        <p:spPr/>
        <p:txBody>
          <a:bodyPr/>
          <a:lstStyle>
            <a:lvl1pPr>
              <a:defRPr/>
            </a:lvl1pPr>
          </a:lstStyle>
          <a:p>
            <a:pPr>
              <a:defRPr/>
            </a:pPr>
            <a:fld id="{2C60EE61-5F3B-4F32-97F9-92C656AD3385}" type="slidenum">
              <a:rPr lang="en-US"/>
              <a:pPr>
                <a:defRPr/>
              </a:pPr>
              <a:t>‹#›</a:t>
            </a:fld>
            <a:endParaRPr lang="en-US"/>
          </a:p>
        </p:txBody>
      </p:sp>
    </p:spTree>
    <p:extLst>
      <p:ext uri="{BB962C8B-B14F-4D97-AF65-F5344CB8AC3E}">
        <p14:creationId xmlns:p14="http://schemas.microsoft.com/office/powerpoint/2010/main" val="217023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7C2FC2C2-EEA7-4823-AC3E-C3595F87D645}"/>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5" name="Date Placeholder 3">
            <a:extLst>
              <a:ext uri="{FF2B5EF4-FFF2-40B4-BE49-F238E27FC236}">
                <a16:creationId xmlns:a16="http://schemas.microsoft.com/office/drawing/2014/main" id="{8C683303-E38B-469F-9605-FA6537AFC43D}"/>
              </a:ext>
            </a:extLst>
          </p:cNvPr>
          <p:cNvSpPr>
            <a:spLocks noGrp="1"/>
          </p:cNvSpPr>
          <p:nvPr>
            <p:ph type="dt" sz="half" idx="10"/>
          </p:nvPr>
        </p:nvSpPr>
        <p:spPr/>
        <p:txBody>
          <a:bodyPr/>
          <a:lstStyle>
            <a:lvl1pPr>
              <a:defRPr/>
            </a:lvl1pPr>
          </a:lstStyle>
          <a:p>
            <a:pPr>
              <a:defRPr/>
            </a:pPr>
            <a:fld id="{EEB87FFE-5486-4173-B1DD-A87667793010}" type="datetimeFigureOut">
              <a:rPr lang="en-US"/>
              <a:pPr>
                <a:defRPr/>
              </a:pPr>
              <a:t>5/20/2020</a:t>
            </a:fld>
            <a:endParaRPr lang="en-US"/>
          </a:p>
        </p:txBody>
      </p:sp>
      <p:sp>
        <p:nvSpPr>
          <p:cNvPr id="6" name="Footer Placeholder 4">
            <a:extLst>
              <a:ext uri="{FF2B5EF4-FFF2-40B4-BE49-F238E27FC236}">
                <a16:creationId xmlns:a16="http://schemas.microsoft.com/office/drawing/2014/main" id="{AE1FB4F6-6A6E-4AC6-AF68-C26D5FAB4BA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71CB95D-3EC0-4243-BAAA-66F25706AC88}"/>
              </a:ext>
            </a:extLst>
          </p:cNvPr>
          <p:cNvSpPr>
            <a:spLocks noGrp="1"/>
          </p:cNvSpPr>
          <p:nvPr>
            <p:ph type="sldNum" sz="quarter" idx="12"/>
          </p:nvPr>
        </p:nvSpPr>
        <p:spPr>
          <a:xfrm>
            <a:off x="531813" y="3244850"/>
            <a:ext cx="779462" cy="365125"/>
          </a:xfrm>
        </p:spPr>
        <p:txBody>
          <a:bodyPr/>
          <a:lstStyle>
            <a:lvl1pPr>
              <a:defRPr/>
            </a:lvl1pPr>
          </a:lstStyle>
          <a:p>
            <a:pPr>
              <a:defRPr/>
            </a:pPr>
            <a:fld id="{DDA757BD-0709-4A6D-8C9D-B3617D6D4A23}" type="slidenum">
              <a:rPr lang="en-US"/>
              <a:pPr>
                <a:defRPr/>
              </a:pPr>
              <a:t>‹#›</a:t>
            </a:fld>
            <a:endParaRPr lang="en-US"/>
          </a:p>
        </p:txBody>
      </p:sp>
    </p:spTree>
    <p:extLst>
      <p:ext uri="{BB962C8B-B14F-4D97-AF65-F5344CB8AC3E}">
        <p14:creationId xmlns:p14="http://schemas.microsoft.com/office/powerpoint/2010/main" val="2027428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F8795CCA-9611-4411-9F72-38CCEE8699D6}"/>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Date Placeholder 4">
            <a:extLst>
              <a:ext uri="{FF2B5EF4-FFF2-40B4-BE49-F238E27FC236}">
                <a16:creationId xmlns:a16="http://schemas.microsoft.com/office/drawing/2014/main" id="{FDF245EC-BB1A-46FC-AE18-82AECFB171EC}"/>
              </a:ext>
            </a:extLst>
          </p:cNvPr>
          <p:cNvSpPr>
            <a:spLocks noGrp="1"/>
          </p:cNvSpPr>
          <p:nvPr>
            <p:ph type="dt" sz="half" idx="10"/>
          </p:nvPr>
        </p:nvSpPr>
        <p:spPr/>
        <p:txBody>
          <a:bodyPr/>
          <a:lstStyle>
            <a:lvl1pPr>
              <a:defRPr/>
            </a:lvl1pPr>
          </a:lstStyle>
          <a:p>
            <a:pPr>
              <a:defRPr/>
            </a:pPr>
            <a:fld id="{CBF150E5-5411-4D5E-9AE9-E3A7B963B465}" type="datetimeFigureOut">
              <a:rPr lang="en-US"/>
              <a:pPr>
                <a:defRPr/>
              </a:pPr>
              <a:t>5/20/2020</a:t>
            </a:fld>
            <a:endParaRPr lang="en-US"/>
          </a:p>
        </p:txBody>
      </p:sp>
      <p:sp>
        <p:nvSpPr>
          <p:cNvPr id="7" name="Footer Placeholder 5">
            <a:extLst>
              <a:ext uri="{FF2B5EF4-FFF2-40B4-BE49-F238E27FC236}">
                <a16:creationId xmlns:a16="http://schemas.microsoft.com/office/drawing/2014/main" id="{55C9BAB8-A0BD-4FDA-BFDC-6690A58BD04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46CF432-3CD7-447E-9652-FE2AF13DE6C4}"/>
              </a:ext>
            </a:extLst>
          </p:cNvPr>
          <p:cNvSpPr>
            <a:spLocks noGrp="1"/>
          </p:cNvSpPr>
          <p:nvPr>
            <p:ph type="sldNum" sz="quarter" idx="12"/>
          </p:nvPr>
        </p:nvSpPr>
        <p:spPr/>
        <p:txBody>
          <a:bodyPr/>
          <a:lstStyle>
            <a:lvl1pPr>
              <a:defRPr/>
            </a:lvl1pPr>
          </a:lstStyle>
          <a:p>
            <a:pPr>
              <a:defRPr/>
            </a:pPr>
            <a:fld id="{2EBC4978-E8DC-4360-AFAF-4C32894CB554}" type="slidenum">
              <a:rPr lang="en-US"/>
              <a:pPr>
                <a:defRPr/>
              </a:pPr>
              <a:t>‹#›</a:t>
            </a:fld>
            <a:endParaRPr lang="en-US"/>
          </a:p>
        </p:txBody>
      </p:sp>
    </p:spTree>
    <p:extLst>
      <p:ext uri="{BB962C8B-B14F-4D97-AF65-F5344CB8AC3E}">
        <p14:creationId xmlns:p14="http://schemas.microsoft.com/office/powerpoint/2010/main" val="3289560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7" name="Freeform 11">
            <a:extLst>
              <a:ext uri="{FF2B5EF4-FFF2-40B4-BE49-F238E27FC236}">
                <a16:creationId xmlns:a16="http://schemas.microsoft.com/office/drawing/2014/main" id="{1DAFD463-2D3D-495F-992E-F5E923F93AD4}"/>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6">
            <a:extLst>
              <a:ext uri="{FF2B5EF4-FFF2-40B4-BE49-F238E27FC236}">
                <a16:creationId xmlns:a16="http://schemas.microsoft.com/office/drawing/2014/main" id="{FDE5700B-06EC-4E6F-971F-931B9D018FAF}"/>
              </a:ext>
            </a:extLst>
          </p:cNvPr>
          <p:cNvSpPr>
            <a:spLocks noGrp="1"/>
          </p:cNvSpPr>
          <p:nvPr>
            <p:ph type="dt" sz="half" idx="10"/>
          </p:nvPr>
        </p:nvSpPr>
        <p:spPr/>
        <p:txBody>
          <a:bodyPr/>
          <a:lstStyle>
            <a:lvl1pPr>
              <a:defRPr/>
            </a:lvl1pPr>
          </a:lstStyle>
          <a:p>
            <a:pPr>
              <a:defRPr/>
            </a:pPr>
            <a:fld id="{3BBA653D-15CC-4C17-A145-4F7987719142}" type="datetimeFigureOut">
              <a:rPr lang="en-US"/>
              <a:pPr>
                <a:defRPr/>
              </a:pPr>
              <a:t>5/20/2020</a:t>
            </a:fld>
            <a:endParaRPr lang="en-US"/>
          </a:p>
        </p:txBody>
      </p:sp>
      <p:sp>
        <p:nvSpPr>
          <p:cNvPr id="9" name="Footer Placeholder 7">
            <a:extLst>
              <a:ext uri="{FF2B5EF4-FFF2-40B4-BE49-F238E27FC236}">
                <a16:creationId xmlns:a16="http://schemas.microsoft.com/office/drawing/2014/main" id="{D534F7FF-5439-47D3-928D-EF3FD949DBF9}"/>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5">
            <a:extLst>
              <a:ext uri="{FF2B5EF4-FFF2-40B4-BE49-F238E27FC236}">
                <a16:creationId xmlns:a16="http://schemas.microsoft.com/office/drawing/2014/main" id="{13311322-BEC8-4D37-BA3D-1885BE8D9F00}"/>
              </a:ext>
            </a:extLst>
          </p:cNvPr>
          <p:cNvSpPr>
            <a:spLocks noGrp="1"/>
          </p:cNvSpPr>
          <p:nvPr>
            <p:ph type="sldNum" sz="quarter" idx="12"/>
          </p:nvPr>
        </p:nvSpPr>
        <p:spPr/>
        <p:txBody>
          <a:bodyPr/>
          <a:lstStyle>
            <a:lvl1pPr>
              <a:defRPr/>
            </a:lvl1pPr>
          </a:lstStyle>
          <a:p>
            <a:pPr>
              <a:defRPr/>
            </a:pPr>
            <a:fld id="{9036ADE3-95B1-4ED9-B832-6CA405A11463}" type="slidenum">
              <a:rPr lang="en-US"/>
              <a:pPr>
                <a:defRPr/>
              </a:pPr>
              <a:t>‹#›</a:t>
            </a:fld>
            <a:endParaRPr lang="en-US"/>
          </a:p>
        </p:txBody>
      </p:sp>
    </p:spTree>
    <p:extLst>
      <p:ext uri="{BB962C8B-B14F-4D97-AF65-F5344CB8AC3E}">
        <p14:creationId xmlns:p14="http://schemas.microsoft.com/office/powerpoint/2010/main" val="869935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ADBE6D72-4594-445E-823D-C81B348C44F1}"/>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4" name="Date Placeholder 2">
            <a:extLst>
              <a:ext uri="{FF2B5EF4-FFF2-40B4-BE49-F238E27FC236}">
                <a16:creationId xmlns:a16="http://schemas.microsoft.com/office/drawing/2014/main" id="{DB07B33C-BBCA-40C6-9681-1D8B2C5E13A5}"/>
              </a:ext>
            </a:extLst>
          </p:cNvPr>
          <p:cNvSpPr>
            <a:spLocks noGrp="1"/>
          </p:cNvSpPr>
          <p:nvPr>
            <p:ph type="dt" sz="half" idx="10"/>
          </p:nvPr>
        </p:nvSpPr>
        <p:spPr/>
        <p:txBody>
          <a:bodyPr/>
          <a:lstStyle>
            <a:lvl1pPr>
              <a:defRPr/>
            </a:lvl1pPr>
          </a:lstStyle>
          <a:p>
            <a:pPr>
              <a:defRPr/>
            </a:pPr>
            <a:fld id="{E6C27972-7D0E-4133-AEE1-66B296DFA59A}" type="datetimeFigureOut">
              <a:rPr lang="en-US"/>
              <a:pPr>
                <a:defRPr/>
              </a:pPr>
              <a:t>5/20/2020</a:t>
            </a:fld>
            <a:endParaRPr lang="en-US"/>
          </a:p>
        </p:txBody>
      </p:sp>
      <p:sp>
        <p:nvSpPr>
          <p:cNvPr id="5" name="Footer Placeholder 3">
            <a:extLst>
              <a:ext uri="{FF2B5EF4-FFF2-40B4-BE49-F238E27FC236}">
                <a16:creationId xmlns:a16="http://schemas.microsoft.com/office/drawing/2014/main" id="{FC38DCC5-EBD8-4EAB-AF27-84E29ED2997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228C998A-3FD9-443E-8FE9-126EFF90DC2F}"/>
              </a:ext>
            </a:extLst>
          </p:cNvPr>
          <p:cNvSpPr>
            <a:spLocks noGrp="1"/>
          </p:cNvSpPr>
          <p:nvPr>
            <p:ph type="sldNum" sz="quarter" idx="12"/>
          </p:nvPr>
        </p:nvSpPr>
        <p:spPr/>
        <p:txBody>
          <a:bodyPr/>
          <a:lstStyle>
            <a:lvl1pPr>
              <a:defRPr/>
            </a:lvl1pPr>
          </a:lstStyle>
          <a:p>
            <a:pPr>
              <a:defRPr/>
            </a:pPr>
            <a:fld id="{539AE6E8-E795-4B92-8B86-7989F5B76FA7}" type="slidenum">
              <a:rPr lang="en-US"/>
              <a:pPr>
                <a:defRPr/>
              </a:pPr>
              <a:t>‹#›</a:t>
            </a:fld>
            <a:endParaRPr lang="en-US"/>
          </a:p>
        </p:txBody>
      </p:sp>
    </p:spTree>
    <p:extLst>
      <p:ext uri="{BB962C8B-B14F-4D97-AF65-F5344CB8AC3E}">
        <p14:creationId xmlns:p14="http://schemas.microsoft.com/office/powerpoint/2010/main" val="4250406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56BD8F0D-3227-48F8-9396-3BFE0291D0A0}"/>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 name="Date Placeholder 1">
            <a:extLst>
              <a:ext uri="{FF2B5EF4-FFF2-40B4-BE49-F238E27FC236}">
                <a16:creationId xmlns:a16="http://schemas.microsoft.com/office/drawing/2014/main" id="{24AF8340-1A52-4033-9851-A2C429A06121}"/>
              </a:ext>
            </a:extLst>
          </p:cNvPr>
          <p:cNvSpPr>
            <a:spLocks noGrp="1"/>
          </p:cNvSpPr>
          <p:nvPr>
            <p:ph type="dt" sz="half" idx="10"/>
          </p:nvPr>
        </p:nvSpPr>
        <p:spPr/>
        <p:txBody>
          <a:bodyPr/>
          <a:lstStyle>
            <a:lvl1pPr>
              <a:defRPr/>
            </a:lvl1pPr>
          </a:lstStyle>
          <a:p>
            <a:pPr>
              <a:defRPr/>
            </a:pPr>
            <a:fld id="{76D834D1-46F2-484B-B056-6F846565C7BA}" type="datetimeFigureOut">
              <a:rPr lang="en-US"/>
              <a:pPr>
                <a:defRPr/>
              </a:pPr>
              <a:t>5/20/2020</a:t>
            </a:fld>
            <a:endParaRPr lang="en-US"/>
          </a:p>
        </p:txBody>
      </p:sp>
      <p:sp>
        <p:nvSpPr>
          <p:cNvPr id="4" name="Footer Placeholder 2">
            <a:extLst>
              <a:ext uri="{FF2B5EF4-FFF2-40B4-BE49-F238E27FC236}">
                <a16:creationId xmlns:a16="http://schemas.microsoft.com/office/drawing/2014/main" id="{853B3EE0-F5B2-4950-8D91-B707703C13F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B9D2A9CA-D06A-40DA-ABA6-011C33CD92E9}"/>
              </a:ext>
            </a:extLst>
          </p:cNvPr>
          <p:cNvSpPr>
            <a:spLocks noGrp="1"/>
          </p:cNvSpPr>
          <p:nvPr>
            <p:ph type="sldNum" sz="quarter" idx="12"/>
          </p:nvPr>
        </p:nvSpPr>
        <p:spPr/>
        <p:txBody>
          <a:bodyPr/>
          <a:lstStyle>
            <a:lvl1pPr>
              <a:defRPr/>
            </a:lvl1pPr>
          </a:lstStyle>
          <a:p>
            <a:pPr>
              <a:defRPr/>
            </a:pPr>
            <a:fld id="{35C6354F-FA8F-4E57-B0F0-61A06306A349}" type="slidenum">
              <a:rPr lang="en-US"/>
              <a:pPr>
                <a:defRPr/>
              </a:pPr>
              <a:t>‹#›</a:t>
            </a:fld>
            <a:endParaRPr lang="en-US"/>
          </a:p>
        </p:txBody>
      </p:sp>
    </p:spTree>
    <p:extLst>
      <p:ext uri="{BB962C8B-B14F-4D97-AF65-F5344CB8AC3E}">
        <p14:creationId xmlns:p14="http://schemas.microsoft.com/office/powerpoint/2010/main" val="4192674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1C681C1C-6340-4735-8371-9DCA77F47BD2}"/>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6" name="Date Placeholder 4">
            <a:extLst>
              <a:ext uri="{FF2B5EF4-FFF2-40B4-BE49-F238E27FC236}">
                <a16:creationId xmlns:a16="http://schemas.microsoft.com/office/drawing/2014/main" id="{4FEFAA82-89DE-4FA5-888D-8E11860FF0F8}"/>
              </a:ext>
            </a:extLst>
          </p:cNvPr>
          <p:cNvSpPr>
            <a:spLocks noGrp="1"/>
          </p:cNvSpPr>
          <p:nvPr>
            <p:ph type="dt" sz="half" idx="10"/>
          </p:nvPr>
        </p:nvSpPr>
        <p:spPr/>
        <p:txBody>
          <a:bodyPr/>
          <a:lstStyle>
            <a:lvl1pPr>
              <a:defRPr/>
            </a:lvl1pPr>
          </a:lstStyle>
          <a:p>
            <a:pPr>
              <a:defRPr/>
            </a:pPr>
            <a:fld id="{075D7C56-F0CD-4889-90BD-47AFF29D1AB7}" type="datetimeFigureOut">
              <a:rPr lang="en-US"/>
              <a:pPr>
                <a:defRPr/>
              </a:pPr>
              <a:t>5/20/2020</a:t>
            </a:fld>
            <a:endParaRPr lang="en-US"/>
          </a:p>
        </p:txBody>
      </p:sp>
      <p:sp>
        <p:nvSpPr>
          <p:cNvPr id="7" name="Footer Placeholder 5">
            <a:extLst>
              <a:ext uri="{FF2B5EF4-FFF2-40B4-BE49-F238E27FC236}">
                <a16:creationId xmlns:a16="http://schemas.microsoft.com/office/drawing/2014/main" id="{EB0C0669-FAF0-470C-BB3C-4D234809B47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8DFF324B-55BE-4DF0-9C72-06CEED3CEB4D}"/>
              </a:ext>
            </a:extLst>
          </p:cNvPr>
          <p:cNvSpPr>
            <a:spLocks noGrp="1"/>
          </p:cNvSpPr>
          <p:nvPr>
            <p:ph type="sldNum" sz="quarter" idx="12"/>
          </p:nvPr>
        </p:nvSpPr>
        <p:spPr/>
        <p:txBody>
          <a:bodyPr/>
          <a:lstStyle>
            <a:lvl1pPr>
              <a:defRPr/>
            </a:lvl1pPr>
          </a:lstStyle>
          <a:p>
            <a:pPr>
              <a:defRPr/>
            </a:pPr>
            <a:fld id="{20FB60C1-C0A0-4D3E-8AB4-0B528280ECF9}" type="slidenum">
              <a:rPr lang="en-US"/>
              <a:pPr>
                <a:defRPr/>
              </a:pPr>
              <a:t>‹#›</a:t>
            </a:fld>
            <a:endParaRPr lang="en-US"/>
          </a:p>
        </p:txBody>
      </p:sp>
    </p:spTree>
    <p:extLst>
      <p:ext uri="{BB962C8B-B14F-4D97-AF65-F5344CB8AC3E}">
        <p14:creationId xmlns:p14="http://schemas.microsoft.com/office/powerpoint/2010/main" val="2552951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EC3376C9-C33A-4F80-9644-1DFDA2E90B43}"/>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noProof="0"/>
              <a:t>Resim eklemek için simgeye tıklayın</a:t>
            </a:r>
            <a:endParaRPr lang="en-US" noProof="0"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6" name="Date Placeholder 4">
            <a:extLst>
              <a:ext uri="{FF2B5EF4-FFF2-40B4-BE49-F238E27FC236}">
                <a16:creationId xmlns:a16="http://schemas.microsoft.com/office/drawing/2014/main" id="{BEB493CC-D082-4CE5-9D4E-C3DBA245DE8A}"/>
              </a:ext>
            </a:extLst>
          </p:cNvPr>
          <p:cNvSpPr>
            <a:spLocks noGrp="1"/>
          </p:cNvSpPr>
          <p:nvPr>
            <p:ph type="dt" sz="half" idx="10"/>
          </p:nvPr>
        </p:nvSpPr>
        <p:spPr/>
        <p:txBody>
          <a:bodyPr/>
          <a:lstStyle>
            <a:lvl1pPr>
              <a:defRPr/>
            </a:lvl1pPr>
          </a:lstStyle>
          <a:p>
            <a:pPr>
              <a:defRPr/>
            </a:pPr>
            <a:fld id="{D0121956-934E-4B93-8344-7C54D6DC1A45}" type="datetimeFigureOut">
              <a:rPr lang="en-US"/>
              <a:pPr>
                <a:defRPr/>
              </a:pPr>
              <a:t>5/20/2020</a:t>
            </a:fld>
            <a:endParaRPr lang="en-US"/>
          </a:p>
        </p:txBody>
      </p:sp>
      <p:sp>
        <p:nvSpPr>
          <p:cNvPr id="7" name="Footer Placeholder 5">
            <a:extLst>
              <a:ext uri="{FF2B5EF4-FFF2-40B4-BE49-F238E27FC236}">
                <a16:creationId xmlns:a16="http://schemas.microsoft.com/office/drawing/2014/main" id="{88F7C896-0270-4B56-9227-7D76D19CD5B6}"/>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F7315BF-B465-4063-9AF5-D4F7C6A1C123}"/>
              </a:ext>
            </a:extLst>
          </p:cNvPr>
          <p:cNvSpPr>
            <a:spLocks noGrp="1"/>
          </p:cNvSpPr>
          <p:nvPr>
            <p:ph type="sldNum" sz="quarter" idx="12"/>
          </p:nvPr>
        </p:nvSpPr>
        <p:spPr>
          <a:xfrm>
            <a:off x="531813" y="4983163"/>
            <a:ext cx="779462" cy="365125"/>
          </a:xfrm>
        </p:spPr>
        <p:txBody>
          <a:bodyPr/>
          <a:lstStyle>
            <a:lvl1pPr>
              <a:defRPr/>
            </a:lvl1pPr>
          </a:lstStyle>
          <a:p>
            <a:pPr>
              <a:defRPr/>
            </a:pPr>
            <a:fld id="{4EC06D68-FF78-41F8-BC2C-6BA873919881}" type="slidenum">
              <a:rPr lang="en-US"/>
              <a:pPr>
                <a:defRPr/>
              </a:pPr>
              <a:t>‹#›</a:t>
            </a:fld>
            <a:endParaRPr lang="en-US"/>
          </a:p>
        </p:txBody>
      </p:sp>
    </p:spTree>
    <p:extLst>
      <p:ext uri="{BB962C8B-B14F-4D97-AF65-F5344CB8AC3E}">
        <p14:creationId xmlns:p14="http://schemas.microsoft.com/office/powerpoint/2010/main" val="1847897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FFFFF"/>
            </a:gs>
            <a:gs pos="100000">
              <a:srgbClr val="C5DEE5"/>
            </a:gs>
          </a:gsLst>
          <a:lin ang="5400000"/>
        </a:gradFill>
        <a:effectLst/>
      </p:bgPr>
    </p:bg>
    <p:spTree>
      <p:nvGrpSpPr>
        <p:cNvPr id="1" name=""/>
        <p:cNvGrpSpPr/>
        <p:nvPr/>
      </p:nvGrpSpPr>
      <p:grpSpPr>
        <a:xfrm>
          <a:off x="0" y="0"/>
          <a:ext cx="0" cy="0"/>
          <a:chOff x="0" y="0"/>
          <a:chExt cx="0" cy="0"/>
        </a:xfrm>
      </p:grpSpPr>
      <p:grpSp>
        <p:nvGrpSpPr>
          <p:cNvPr id="1026" name="Group 22">
            <a:extLst>
              <a:ext uri="{FF2B5EF4-FFF2-40B4-BE49-F238E27FC236}">
                <a16:creationId xmlns:a16="http://schemas.microsoft.com/office/drawing/2014/main" id="{D1F6DE72-9B48-4C88-B906-61B8A0D3B41B}"/>
              </a:ext>
            </a:extLst>
          </p:cNvPr>
          <p:cNvGrpSpPr>
            <a:grpSpLocks/>
          </p:cNvGrpSpPr>
          <p:nvPr/>
        </p:nvGrpSpPr>
        <p:grpSpPr bwMode="auto">
          <a:xfrm>
            <a:off x="0" y="228600"/>
            <a:ext cx="2851150" cy="6638925"/>
            <a:chOff x="2487613" y="285750"/>
            <a:chExt cx="2428875" cy="5654676"/>
          </a:xfrm>
        </p:grpSpPr>
        <p:sp>
          <p:nvSpPr>
            <p:cNvPr id="1046" name="Freeform 11">
              <a:extLst>
                <a:ext uri="{FF2B5EF4-FFF2-40B4-BE49-F238E27FC236}">
                  <a16:creationId xmlns:a16="http://schemas.microsoft.com/office/drawing/2014/main" id="{389B1977-1345-4D27-8AE1-DE0E67850713}"/>
                </a:ext>
              </a:extLst>
            </p:cNvPr>
            <p:cNvSpPr>
              <a:spLocks/>
            </p:cNvSpPr>
            <p:nvPr/>
          </p:nvSpPr>
          <p:spPr bwMode="auto">
            <a:xfrm>
              <a:off x="2487613" y="2284413"/>
              <a:ext cx="85725" cy="533400"/>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7" name="Freeform 12">
              <a:extLst>
                <a:ext uri="{FF2B5EF4-FFF2-40B4-BE49-F238E27FC236}">
                  <a16:creationId xmlns:a16="http://schemas.microsoft.com/office/drawing/2014/main" id="{1AEF0D23-80C1-4A7A-AB41-AD884C078D65}"/>
                </a:ext>
              </a:extLst>
            </p:cNvPr>
            <p:cNvSpPr>
              <a:spLocks/>
            </p:cNvSpPr>
            <p:nvPr/>
          </p:nvSpPr>
          <p:spPr bwMode="auto">
            <a:xfrm>
              <a:off x="2597151" y="2779713"/>
              <a:ext cx="550863" cy="1978025"/>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8" name="Freeform 13">
              <a:extLst>
                <a:ext uri="{FF2B5EF4-FFF2-40B4-BE49-F238E27FC236}">
                  <a16:creationId xmlns:a16="http://schemas.microsoft.com/office/drawing/2014/main" id="{0A6BD0F4-5BF8-4BC4-8290-820BE84484CD}"/>
                </a:ext>
              </a:extLst>
            </p:cNvPr>
            <p:cNvSpPr>
              <a:spLocks/>
            </p:cNvSpPr>
            <p:nvPr/>
          </p:nvSpPr>
          <p:spPr bwMode="auto">
            <a:xfrm>
              <a:off x="3175001" y="4730750"/>
              <a:ext cx="519113" cy="1209675"/>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9" name="Freeform 14">
              <a:extLst>
                <a:ext uri="{FF2B5EF4-FFF2-40B4-BE49-F238E27FC236}">
                  <a16:creationId xmlns:a16="http://schemas.microsoft.com/office/drawing/2014/main" id="{8EFD2C90-20C1-43A1-B607-F893DD2C94EB}"/>
                </a:ext>
              </a:extLst>
            </p:cNvPr>
            <p:cNvSpPr>
              <a:spLocks/>
            </p:cNvSpPr>
            <p:nvPr/>
          </p:nvSpPr>
          <p:spPr bwMode="auto">
            <a:xfrm>
              <a:off x="3305176" y="5630863"/>
              <a:ext cx="146050" cy="309563"/>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0" name="Freeform 15">
              <a:extLst>
                <a:ext uri="{FF2B5EF4-FFF2-40B4-BE49-F238E27FC236}">
                  <a16:creationId xmlns:a16="http://schemas.microsoft.com/office/drawing/2014/main" id="{E0EBD917-CE68-49D4-80F5-86E6C85043D8}"/>
                </a:ext>
              </a:extLst>
            </p:cNvPr>
            <p:cNvSpPr>
              <a:spLocks/>
            </p:cNvSpPr>
            <p:nvPr/>
          </p:nvSpPr>
          <p:spPr bwMode="auto">
            <a:xfrm>
              <a:off x="2573338" y="2817813"/>
              <a:ext cx="700088" cy="2835275"/>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1" name="Freeform 16">
              <a:extLst>
                <a:ext uri="{FF2B5EF4-FFF2-40B4-BE49-F238E27FC236}">
                  <a16:creationId xmlns:a16="http://schemas.microsoft.com/office/drawing/2014/main" id="{AFB61B01-E2AE-4A77-A5D4-309C5183FFD4}"/>
                </a:ext>
              </a:extLst>
            </p:cNvPr>
            <p:cNvSpPr>
              <a:spLocks/>
            </p:cNvSpPr>
            <p:nvPr/>
          </p:nvSpPr>
          <p:spPr bwMode="auto">
            <a:xfrm>
              <a:off x="2506663" y="285750"/>
              <a:ext cx="90488" cy="2493963"/>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2" name="Freeform 17">
              <a:extLst>
                <a:ext uri="{FF2B5EF4-FFF2-40B4-BE49-F238E27FC236}">
                  <a16:creationId xmlns:a16="http://schemas.microsoft.com/office/drawing/2014/main" id="{A80E14C3-7257-4622-BC9C-E939865D75EF}"/>
                </a:ext>
              </a:extLst>
            </p:cNvPr>
            <p:cNvSpPr>
              <a:spLocks/>
            </p:cNvSpPr>
            <p:nvPr/>
          </p:nvSpPr>
          <p:spPr bwMode="auto">
            <a:xfrm>
              <a:off x="2554288" y="2598738"/>
              <a:ext cx="66675" cy="420688"/>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3" name="Freeform 18">
              <a:extLst>
                <a:ext uri="{FF2B5EF4-FFF2-40B4-BE49-F238E27FC236}">
                  <a16:creationId xmlns:a16="http://schemas.microsoft.com/office/drawing/2014/main" id="{E4B24E85-F99B-46CC-9F72-630EF2889D5B}"/>
                </a:ext>
              </a:extLst>
            </p:cNvPr>
            <p:cNvSpPr>
              <a:spLocks/>
            </p:cNvSpPr>
            <p:nvPr/>
          </p:nvSpPr>
          <p:spPr bwMode="auto">
            <a:xfrm>
              <a:off x="3143251" y="4757738"/>
              <a:ext cx="161925" cy="873125"/>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4" name="Freeform 19">
              <a:extLst>
                <a:ext uri="{FF2B5EF4-FFF2-40B4-BE49-F238E27FC236}">
                  <a16:creationId xmlns:a16="http://schemas.microsoft.com/office/drawing/2014/main" id="{AFE307FD-578A-4C95-A13F-061B9DBB10FF}"/>
                </a:ext>
              </a:extLst>
            </p:cNvPr>
            <p:cNvSpPr>
              <a:spLocks/>
            </p:cNvSpPr>
            <p:nvPr/>
          </p:nvSpPr>
          <p:spPr bwMode="auto">
            <a:xfrm>
              <a:off x="3148013" y="1282700"/>
              <a:ext cx="1768475" cy="3448050"/>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5" name="Freeform 20">
              <a:extLst>
                <a:ext uri="{FF2B5EF4-FFF2-40B4-BE49-F238E27FC236}">
                  <a16:creationId xmlns:a16="http://schemas.microsoft.com/office/drawing/2014/main" id="{1E7D2A51-13C7-4CB7-87C4-1F6274EA7F30}"/>
                </a:ext>
              </a:extLst>
            </p:cNvPr>
            <p:cNvSpPr>
              <a:spLocks/>
            </p:cNvSpPr>
            <p:nvPr/>
          </p:nvSpPr>
          <p:spPr bwMode="auto">
            <a:xfrm>
              <a:off x="3273426" y="5653088"/>
              <a:ext cx="138113" cy="287338"/>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6" name="Freeform 21">
              <a:extLst>
                <a:ext uri="{FF2B5EF4-FFF2-40B4-BE49-F238E27FC236}">
                  <a16:creationId xmlns:a16="http://schemas.microsoft.com/office/drawing/2014/main" id="{709319B4-8660-41CD-9E57-EE40DBF348B6}"/>
                </a:ext>
              </a:extLst>
            </p:cNvPr>
            <p:cNvSpPr>
              <a:spLocks/>
            </p:cNvSpPr>
            <p:nvPr/>
          </p:nvSpPr>
          <p:spPr bwMode="auto">
            <a:xfrm>
              <a:off x="3143251" y="4656138"/>
              <a:ext cx="31750" cy="188913"/>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7" name="Freeform 22">
              <a:extLst>
                <a:ext uri="{FF2B5EF4-FFF2-40B4-BE49-F238E27FC236}">
                  <a16:creationId xmlns:a16="http://schemas.microsoft.com/office/drawing/2014/main" id="{89FAA0A4-7BFC-4654-A7E3-D2A52130FE45}"/>
                </a:ext>
              </a:extLst>
            </p:cNvPr>
            <p:cNvSpPr>
              <a:spLocks/>
            </p:cNvSpPr>
            <p:nvPr/>
          </p:nvSpPr>
          <p:spPr bwMode="auto">
            <a:xfrm>
              <a:off x="3211513" y="5410200"/>
              <a:ext cx="203200" cy="530225"/>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grpSp>
        <p:nvGrpSpPr>
          <p:cNvPr id="1027" name="Group 9">
            <a:extLst>
              <a:ext uri="{FF2B5EF4-FFF2-40B4-BE49-F238E27FC236}">
                <a16:creationId xmlns:a16="http://schemas.microsoft.com/office/drawing/2014/main" id="{551F9A4D-8B87-4577-AF24-96DE7AC758DC}"/>
              </a:ext>
            </a:extLst>
          </p:cNvPr>
          <p:cNvGrpSpPr>
            <a:grpSpLocks/>
          </p:cNvGrpSpPr>
          <p:nvPr/>
        </p:nvGrpSpPr>
        <p:grpSpPr bwMode="auto">
          <a:xfrm>
            <a:off x="26988" y="0"/>
            <a:ext cx="2357437" cy="6853238"/>
            <a:chOff x="6627813" y="195610"/>
            <a:chExt cx="1952625" cy="5678141"/>
          </a:xfrm>
        </p:grpSpPr>
        <p:sp>
          <p:nvSpPr>
            <p:cNvPr id="1034" name="Freeform 27">
              <a:extLst>
                <a:ext uri="{FF2B5EF4-FFF2-40B4-BE49-F238E27FC236}">
                  <a16:creationId xmlns:a16="http://schemas.microsoft.com/office/drawing/2014/main" id="{BD923517-DC4D-4138-974E-7E1C1D8DF50B}"/>
                </a:ext>
              </a:extLst>
            </p:cNvPr>
            <p:cNvSpPr>
              <a:spLocks/>
            </p:cNvSpPr>
            <p:nvPr/>
          </p:nvSpPr>
          <p:spPr bwMode="auto">
            <a:xfrm>
              <a:off x="6627813" y="195610"/>
              <a:ext cx="409575" cy="3646488"/>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35" name="Freeform 28">
              <a:extLst>
                <a:ext uri="{FF2B5EF4-FFF2-40B4-BE49-F238E27FC236}">
                  <a16:creationId xmlns:a16="http://schemas.microsoft.com/office/drawing/2014/main" id="{8A07FCAD-5D46-4381-8EA6-BCEE38226DCD}"/>
                </a:ext>
              </a:extLst>
            </p:cNvPr>
            <p:cNvSpPr>
              <a:spLocks/>
            </p:cNvSpPr>
            <p:nvPr/>
          </p:nvSpPr>
          <p:spPr bwMode="auto">
            <a:xfrm>
              <a:off x="7061201" y="3771900"/>
              <a:ext cx="350838" cy="1309688"/>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36" name="Freeform 29">
              <a:extLst>
                <a:ext uri="{FF2B5EF4-FFF2-40B4-BE49-F238E27FC236}">
                  <a16:creationId xmlns:a16="http://schemas.microsoft.com/office/drawing/2014/main" id="{CE60983F-4666-4E4A-8168-672995F73B76}"/>
                </a:ext>
              </a:extLst>
            </p:cNvPr>
            <p:cNvSpPr>
              <a:spLocks/>
            </p:cNvSpPr>
            <p:nvPr/>
          </p:nvSpPr>
          <p:spPr bwMode="auto">
            <a:xfrm>
              <a:off x="7439026" y="5053013"/>
              <a:ext cx="357188" cy="82073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37" name="Freeform 30">
              <a:extLst>
                <a:ext uri="{FF2B5EF4-FFF2-40B4-BE49-F238E27FC236}">
                  <a16:creationId xmlns:a16="http://schemas.microsoft.com/office/drawing/2014/main" id="{B338C85B-A4FF-4B09-9AE7-A7DFFB4D529F}"/>
                </a:ext>
              </a:extLst>
            </p:cNvPr>
            <p:cNvSpPr>
              <a:spLocks/>
            </p:cNvSpPr>
            <p:nvPr/>
          </p:nvSpPr>
          <p:spPr bwMode="auto">
            <a:xfrm>
              <a:off x="7037388" y="3811588"/>
              <a:ext cx="457200" cy="1852613"/>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38" name="Freeform 31">
              <a:extLst>
                <a:ext uri="{FF2B5EF4-FFF2-40B4-BE49-F238E27FC236}">
                  <a16:creationId xmlns:a16="http://schemas.microsoft.com/office/drawing/2014/main" id="{A2273FE8-CF22-4110-BDD1-B541187C9D77}"/>
                </a:ext>
              </a:extLst>
            </p:cNvPr>
            <p:cNvSpPr>
              <a:spLocks/>
            </p:cNvSpPr>
            <p:nvPr/>
          </p:nvSpPr>
          <p:spPr bwMode="auto">
            <a:xfrm>
              <a:off x="6992938" y="1263650"/>
              <a:ext cx="144463" cy="2508250"/>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39" name="Freeform 32">
              <a:extLst>
                <a:ext uri="{FF2B5EF4-FFF2-40B4-BE49-F238E27FC236}">
                  <a16:creationId xmlns:a16="http://schemas.microsoft.com/office/drawing/2014/main" id="{12C9B36F-A3AF-4054-B0E0-A10FC5E73BB7}"/>
                </a:ext>
              </a:extLst>
            </p:cNvPr>
            <p:cNvSpPr>
              <a:spLocks/>
            </p:cNvSpPr>
            <p:nvPr/>
          </p:nvSpPr>
          <p:spPr bwMode="auto">
            <a:xfrm>
              <a:off x="7526338" y="5640388"/>
              <a:ext cx="111125" cy="233363"/>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0" name="Freeform 33">
              <a:extLst>
                <a:ext uri="{FF2B5EF4-FFF2-40B4-BE49-F238E27FC236}">
                  <a16:creationId xmlns:a16="http://schemas.microsoft.com/office/drawing/2014/main" id="{541AD5B1-7FBF-4BD8-9DBA-B2FC068F3F25}"/>
                </a:ext>
              </a:extLst>
            </p:cNvPr>
            <p:cNvSpPr>
              <a:spLocks/>
            </p:cNvSpPr>
            <p:nvPr/>
          </p:nvSpPr>
          <p:spPr bwMode="auto">
            <a:xfrm>
              <a:off x="7021513" y="3598863"/>
              <a:ext cx="68263" cy="423863"/>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1" name="Freeform 34">
              <a:extLst>
                <a:ext uri="{FF2B5EF4-FFF2-40B4-BE49-F238E27FC236}">
                  <a16:creationId xmlns:a16="http://schemas.microsoft.com/office/drawing/2014/main" id="{BFD9A2AE-3FD8-40C1-8EEC-46E9C4FF06DA}"/>
                </a:ext>
              </a:extLst>
            </p:cNvPr>
            <p:cNvSpPr>
              <a:spLocks/>
            </p:cNvSpPr>
            <p:nvPr/>
          </p:nvSpPr>
          <p:spPr bwMode="auto">
            <a:xfrm>
              <a:off x="7412038" y="2801938"/>
              <a:ext cx="1168400" cy="2251075"/>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2" name="Freeform 35">
              <a:extLst>
                <a:ext uri="{FF2B5EF4-FFF2-40B4-BE49-F238E27FC236}">
                  <a16:creationId xmlns:a16="http://schemas.microsoft.com/office/drawing/2014/main" id="{D0000207-7DE0-4C4B-BFAB-1D0786ED90CB}"/>
                </a:ext>
              </a:extLst>
            </p:cNvPr>
            <p:cNvSpPr>
              <a:spLocks/>
            </p:cNvSpPr>
            <p:nvPr/>
          </p:nvSpPr>
          <p:spPr bwMode="auto">
            <a:xfrm>
              <a:off x="7494588" y="5664200"/>
              <a:ext cx="100013" cy="209550"/>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3" name="Freeform 36">
              <a:extLst>
                <a:ext uri="{FF2B5EF4-FFF2-40B4-BE49-F238E27FC236}">
                  <a16:creationId xmlns:a16="http://schemas.microsoft.com/office/drawing/2014/main" id="{FF29592C-7559-49C6-AE27-B8A07A76ABF5}"/>
                </a:ext>
              </a:extLst>
            </p:cNvPr>
            <p:cNvSpPr>
              <a:spLocks/>
            </p:cNvSpPr>
            <p:nvPr/>
          </p:nvSpPr>
          <p:spPr bwMode="auto">
            <a:xfrm>
              <a:off x="7412038" y="5081588"/>
              <a:ext cx="114300" cy="558800"/>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4" name="Freeform 37">
              <a:extLst>
                <a:ext uri="{FF2B5EF4-FFF2-40B4-BE49-F238E27FC236}">
                  <a16:creationId xmlns:a16="http://schemas.microsoft.com/office/drawing/2014/main" id="{0CC34EC4-8A1E-484F-9E21-55EE80971498}"/>
                </a:ext>
              </a:extLst>
            </p:cNvPr>
            <p:cNvSpPr>
              <a:spLocks/>
            </p:cNvSpPr>
            <p:nvPr/>
          </p:nvSpPr>
          <p:spPr bwMode="auto">
            <a:xfrm>
              <a:off x="7412038" y="4978400"/>
              <a:ext cx="31750" cy="188913"/>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5" name="Freeform 38">
              <a:extLst>
                <a:ext uri="{FF2B5EF4-FFF2-40B4-BE49-F238E27FC236}">
                  <a16:creationId xmlns:a16="http://schemas.microsoft.com/office/drawing/2014/main" id="{B6FC5B21-9FC7-4CB6-A750-FB666EFBD9E3}"/>
                </a:ext>
              </a:extLst>
            </p:cNvPr>
            <p:cNvSpPr>
              <a:spLocks/>
            </p:cNvSpPr>
            <p:nvPr/>
          </p:nvSpPr>
          <p:spPr bwMode="auto">
            <a:xfrm>
              <a:off x="7439026" y="5434013"/>
              <a:ext cx="174625" cy="439738"/>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7" name="Rectangle 6">
            <a:extLst>
              <a:ext uri="{FF2B5EF4-FFF2-40B4-BE49-F238E27FC236}">
                <a16:creationId xmlns:a16="http://schemas.microsoft.com/office/drawing/2014/main" id="{50FDEA8D-F711-4BC8-B192-8F04B461DD7E}"/>
              </a:ext>
            </a:extLst>
          </p:cNvPr>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EC37315E-A5EF-4F2E-B48F-8F2E79C743C8}"/>
              </a:ext>
            </a:extLst>
          </p:cNvPr>
          <p:cNvSpPr>
            <a:spLocks noGrp="1" noChangeArrowheads="1"/>
          </p:cNvSpPr>
          <p:nvPr>
            <p:ph type="title"/>
          </p:nvPr>
        </p:nvSpPr>
        <p:spPr bwMode="auto">
          <a:xfrm>
            <a:off x="2592388" y="623888"/>
            <a:ext cx="8912225"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başlık stilini düzenlemek için tıklayın</a:t>
            </a:r>
            <a:endParaRPr lang="en-US" altLang="tr-TR"/>
          </a:p>
        </p:txBody>
      </p:sp>
      <p:sp>
        <p:nvSpPr>
          <p:cNvPr id="1030" name="Text Placeholder 2">
            <a:extLst>
              <a:ext uri="{FF2B5EF4-FFF2-40B4-BE49-F238E27FC236}">
                <a16:creationId xmlns:a16="http://schemas.microsoft.com/office/drawing/2014/main" id="{40FE67E2-AABC-4E2B-A563-1B06A2B2E0D8}"/>
              </a:ext>
            </a:extLst>
          </p:cNvPr>
          <p:cNvSpPr>
            <a:spLocks noGrp="1" noChangeArrowheads="1"/>
          </p:cNvSpPr>
          <p:nvPr>
            <p:ph type="body" idx="1"/>
          </p:nvPr>
        </p:nvSpPr>
        <p:spPr bwMode="auto">
          <a:xfrm>
            <a:off x="2589213" y="2133600"/>
            <a:ext cx="8915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tıklayın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endParaRPr lang="en-US" altLang="tr-TR"/>
          </a:p>
        </p:txBody>
      </p:sp>
      <p:sp>
        <p:nvSpPr>
          <p:cNvPr id="4" name="Date Placeholder 3">
            <a:extLst>
              <a:ext uri="{FF2B5EF4-FFF2-40B4-BE49-F238E27FC236}">
                <a16:creationId xmlns:a16="http://schemas.microsoft.com/office/drawing/2014/main" id="{21FB3514-A062-477D-832A-45ECCF99C049}"/>
              </a:ext>
            </a:extLst>
          </p:cNvPr>
          <p:cNvSpPr>
            <a:spLocks noGrp="1"/>
          </p:cNvSpPr>
          <p:nvPr>
            <p:ph type="dt" sz="half" idx="2"/>
          </p:nvPr>
        </p:nvSpPr>
        <p:spPr>
          <a:xfrm>
            <a:off x="10361613" y="6130925"/>
            <a:ext cx="1146175" cy="369888"/>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76457E13-CE8E-4769-BD11-C65EF27DD310}" type="datetimeFigureOut">
              <a:rPr lang="en-US"/>
              <a:pPr>
                <a:defRPr/>
              </a:pPr>
              <a:t>5/20/2020</a:t>
            </a:fld>
            <a:endParaRPr lang="en-US"/>
          </a:p>
        </p:txBody>
      </p:sp>
      <p:sp>
        <p:nvSpPr>
          <p:cNvPr id="5" name="Footer Placeholder 4">
            <a:extLst>
              <a:ext uri="{FF2B5EF4-FFF2-40B4-BE49-F238E27FC236}">
                <a16:creationId xmlns:a16="http://schemas.microsoft.com/office/drawing/2014/main" id="{65A0971A-7DA6-4304-9A5F-9F4578495FFC}"/>
              </a:ext>
            </a:extLst>
          </p:cNvPr>
          <p:cNvSpPr>
            <a:spLocks noGrp="1"/>
          </p:cNvSpPr>
          <p:nvPr>
            <p:ph type="ftr" sz="quarter" idx="3"/>
          </p:nvPr>
        </p:nvSpPr>
        <p:spPr>
          <a:xfrm>
            <a:off x="2589213" y="6135688"/>
            <a:ext cx="76200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407734C5-E639-4DCE-B147-4399A4DFB06D}"/>
              </a:ext>
            </a:extLst>
          </p:cNvPr>
          <p:cNvSpPr>
            <a:spLocks noGrp="1"/>
          </p:cNvSpPr>
          <p:nvPr>
            <p:ph type="sldNum" sz="quarter" idx="4"/>
          </p:nvPr>
        </p:nvSpPr>
        <p:spPr bwMode="gray">
          <a:xfrm>
            <a:off x="531813" y="787400"/>
            <a:ext cx="779462" cy="365125"/>
          </a:xfrm>
          <a:prstGeom prst="rect">
            <a:avLst/>
          </a:prstGeom>
        </p:spPr>
        <p:txBody>
          <a:bodyPr vert="horz" lIns="91440" tIns="45720" rIns="91440" bIns="45720" rtlCol="0" anchor="ctr"/>
          <a:lstStyle>
            <a:lvl1pPr algn="r" eaLnBrk="1" fontAlgn="auto" hangingPunct="1">
              <a:spcBef>
                <a:spcPts val="0"/>
              </a:spcBef>
              <a:spcAft>
                <a:spcPts val="0"/>
              </a:spcAft>
              <a:defRPr sz="2000">
                <a:solidFill>
                  <a:srgbClr val="FEFFFF"/>
                </a:solidFill>
                <a:latin typeface="+mn-lt"/>
              </a:defRPr>
            </a:lvl1pPr>
          </a:lstStyle>
          <a:p>
            <a:pPr>
              <a:defRPr/>
            </a:pPr>
            <a:fld id="{C5BF0996-F308-4A8D-9048-D1A6BA12C67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88" r:id="rId1"/>
    <p:sldLayoutId id="2147484189" r:id="rId2"/>
    <p:sldLayoutId id="2147484190" r:id="rId3"/>
    <p:sldLayoutId id="2147484191" r:id="rId4"/>
    <p:sldLayoutId id="2147484192" r:id="rId5"/>
    <p:sldLayoutId id="2147484193" r:id="rId6"/>
    <p:sldLayoutId id="2147484194" r:id="rId7"/>
    <p:sldLayoutId id="2147484195" r:id="rId8"/>
    <p:sldLayoutId id="2147484196" r:id="rId9"/>
    <p:sldLayoutId id="2147484197" r:id="rId10"/>
    <p:sldLayoutId id="2147484198" r:id="rId11"/>
    <p:sldLayoutId id="2147484199" r:id="rId12"/>
    <p:sldLayoutId id="2147484200" r:id="rId13"/>
    <p:sldLayoutId id="2147484201" r:id="rId14"/>
    <p:sldLayoutId id="2147484202" r:id="rId15"/>
    <p:sldLayoutId id="2147484203" r:id="rId16"/>
  </p:sldLayoutIdLst>
  <p:txStyles>
    <p:titleStyle>
      <a:lvl1pPr algn="l" defTabSz="457200" rtl="0" eaLnBrk="0" fontAlgn="base" hangingPunct="0">
        <a:spcBef>
          <a:spcPct val="0"/>
        </a:spcBef>
        <a:spcAft>
          <a:spcPct val="0"/>
        </a:spcAft>
        <a:defRPr sz="3600" kern="1200">
          <a:solidFill>
            <a:srgbClr val="178DBB"/>
          </a:solidFill>
          <a:latin typeface="+mj-lt"/>
          <a:ea typeface="+mj-ea"/>
          <a:cs typeface="+mj-cs"/>
        </a:defRPr>
      </a:lvl1pPr>
      <a:lvl2pPr algn="l" defTabSz="457200" rtl="0" eaLnBrk="0" fontAlgn="base" hangingPunct="0">
        <a:spcBef>
          <a:spcPct val="0"/>
        </a:spcBef>
        <a:spcAft>
          <a:spcPct val="0"/>
        </a:spcAft>
        <a:defRPr sz="3600">
          <a:solidFill>
            <a:srgbClr val="178DBB"/>
          </a:solidFill>
          <a:latin typeface="Century Gothic" panose="020B0502020202020204" pitchFamily="34" charset="0"/>
        </a:defRPr>
      </a:lvl2pPr>
      <a:lvl3pPr algn="l" defTabSz="457200" rtl="0" eaLnBrk="0" fontAlgn="base" hangingPunct="0">
        <a:spcBef>
          <a:spcPct val="0"/>
        </a:spcBef>
        <a:spcAft>
          <a:spcPct val="0"/>
        </a:spcAft>
        <a:defRPr sz="3600">
          <a:solidFill>
            <a:srgbClr val="178DBB"/>
          </a:solidFill>
          <a:latin typeface="Century Gothic" panose="020B0502020202020204" pitchFamily="34" charset="0"/>
        </a:defRPr>
      </a:lvl3pPr>
      <a:lvl4pPr algn="l" defTabSz="457200" rtl="0" eaLnBrk="0" fontAlgn="base" hangingPunct="0">
        <a:spcBef>
          <a:spcPct val="0"/>
        </a:spcBef>
        <a:spcAft>
          <a:spcPct val="0"/>
        </a:spcAft>
        <a:defRPr sz="3600">
          <a:solidFill>
            <a:srgbClr val="178DBB"/>
          </a:solidFill>
          <a:latin typeface="Century Gothic" panose="020B0502020202020204" pitchFamily="34" charset="0"/>
        </a:defRPr>
      </a:lvl4pPr>
      <a:lvl5pPr algn="l" defTabSz="457200" rtl="0" eaLnBrk="0" fontAlgn="base" hangingPunct="0">
        <a:spcBef>
          <a:spcPct val="0"/>
        </a:spcBef>
        <a:spcAft>
          <a:spcPct val="0"/>
        </a:spcAft>
        <a:defRPr sz="3600">
          <a:solidFill>
            <a:srgbClr val="178DBB"/>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Unvan 1">
            <a:extLst>
              <a:ext uri="{FF2B5EF4-FFF2-40B4-BE49-F238E27FC236}">
                <a16:creationId xmlns:a16="http://schemas.microsoft.com/office/drawing/2014/main" id="{1AE46D98-5C26-4BA2-87A9-1CBDF6D7E615}"/>
              </a:ext>
            </a:extLst>
          </p:cNvPr>
          <p:cNvSpPr>
            <a:spLocks noGrp="1" noChangeArrowheads="1"/>
          </p:cNvSpPr>
          <p:nvPr>
            <p:ph type="title"/>
          </p:nvPr>
        </p:nvSpPr>
        <p:spPr>
          <a:xfrm>
            <a:off x="2592388" y="623888"/>
            <a:ext cx="8912225" cy="814387"/>
          </a:xfrm>
        </p:spPr>
        <p:txBody>
          <a:bodyPr/>
          <a:lstStyle/>
          <a:p>
            <a:pPr algn="ctr" eaLnBrk="1" hangingPunct="1"/>
            <a:r>
              <a:rPr lang="tr-TR" altLang="tr-TR" b="1" dirty="0">
                <a:latin typeface="Arial" panose="020B0604020202020204" pitchFamily="34" charset="0"/>
                <a:cs typeface="Arial" panose="020B0604020202020204" pitchFamily="34" charset="0"/>
              </a:rPr>
              <a:t>Çevresel Eşitsizlikler</a:t>
            </a:r>
            <a:endParaRPr lang="en-US" altLang="tr-TR" b="1" dirty="0">
              <a:latin typeface="Arial" panose="020B0604020202020204" pitchFamily="34" charset="0"/>
              <a:cs typeface="Arial" panose="020B0604020202020204" pitchFamily="34" charset="0"/>
            </a:endParaRPr>
          </a:p>
        </p:txBody>
      </p:sp>
      <p:pic>
        <p:nvPicPr>
          <p:cNvPr id="18435" name="Picture 5">
            <a:extLst>
              <a:ext uri="{FF2B5EF4-FFF2-40B4-BE49-F238E27FC236}">
                <a16:creationId xmlns:a16="http://schemas.microsoft.com/office/drawing/2014/main" id="{2A739BED-151E-4C3B-AE02-32F66F858777}"/>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590675" y="1550988"/>
            <a:ext cx="9104313" cy="4625975"/>
          </a:xfr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FF"/>
            </a:gs>
            <a:gs pos="7001">
              <a:srgbClr val="FFFFFF"/>
            </a:gs>
            <a:gs pos="100000">
              <a:srgbClr val="C5DEE5"/>
            </a:gs>
          </a:gsLst>
          <a:lin ang="5400000"/>
        </a:gradFill>
        <a:effectLst/>
      </p:bgPr>
    </p:bg>
    <p:spTree>
      <p:nvGrpSpPr>
        <p:cNvPr id="1" name=""/>
        <p:cNvGrpSpPr/>
        <p:nvPr/>
      </p:nvGrpSpPr>
      <p:grpSpPr>
        <a:xfrm>
          <a:off x="0" y="0"/>
          <a:ext cx="0" cy="0"/>
          <a:chOff x="0" y="0"/>
          <a:chExt cx="0" cy="0"/>
        </a:xfrm>
      </p:grpSpPr>
      <p:sp>
        <p:nvSpPr>
          <p:cNvPr id="19458" name="Unvan 1">
            <a:extLst>
              <a:ext uri="{FF2B5EF4-FFF2-40B4-BE49-F238E27FC236}">
                <a16:creationId xmlns:a16="http://schemas.microsoft.com/office/drawing/2014/main" id="{762E9FBB-EB12-4B00-95C1-D502185B8B3A}"/>
              </a:ext>
            </a:extLst>
          </p:cNvPr>
          <p:cNvSpPr>
            <a:spLocks noGrp="1" noChangeArrowheads="1"/>
          </p:cNvSpPr>
          <p:nvPr>
            <p:ph type="title"/>
          </p:nvPr>
        </p:nvSpPr>
        <p:spPr>
          <a:xfrm>
            <a:off x="2592388" y="623888"/>
            <a:ext cx="8912225" cy="1281112"/>
          </a:xfrm>
        </p:spPr>
        <p:txBody>
          <a:bodyPr/>
          <a:lstStyle/>
          <a:p>
            <a:pPr eaLnBrk="1" hangingPunct="1"/>
            <a:r>
              <a:rPr lang="tr-TR" altLang="tr-TR"/>
              <a:t>Çevresel Eşitsizlik ve Çevre Sorunları </a:t>
            </a:r>
            <a:endParaRPr lang="en-US" altLang="tr-TR"/>
          </a:p>
        </p:txBody>
      </p:sp>
      <p:sp>
        <p:nvSpPr>
          <p:cNvPr id="19459" name="İçerik Yer Tutucusu 2">
            <a:extLst>
              <a:ext uri="{FF2B5EF4-FFF2-40B4-BE49-F238E27FC236}">
                <a16:creationId xmlns:a16="http://schemas.microsoft.com/office/drawing/2014/main" id="{23A73C4B-829C-4441-8899-51958D0C1797}"/>
              </a:ext>
            </a:extLst>
          </p:cNvPr>
          <p:cNvSpPr>
            <a:spLocks noGrp="1" noChangeArrowheads="1"/>
          </p:cNvSpPr>
          <p:nvPr>
            <p:ph idx="1"/>
          </p:nvPr>
        </p:nvSpPr>
        <p:spPr>
          <a:xfrm>
            <a:off x="1933575" y="1905000"/>
            <a:ext cx="9750425" cy="4329113"/>
          </a:xfrm>
        </p:spPr>
        <p:txBody>
          <a:bodyPr/>
          <a:lstStyle/>
          <a:p>
            <a:pPr eaLnBrk="1" hangingPunct="1"/>
            <a:r>
              <a:rPr lang="tr-TR" altLang="tr-TR" sz="2400" dirty="0">
                <a:latin typeface="Arial" panose="020B0604020202020204" pitchFamily="34" charset="0"/>
                <a:cs typeface="Arial" panose="020B0604020202020204" pitchFamily="34" charset="0"/>
              </a:rPr>
              <a:t>İnsan Hakları Evrensel Beyannamesi “bütün insanlar özgür, onur ve haklar bakımından eşit doğarlar. …..Herkes, ırk, renk, cinsiyet, dil, din, siyasal veya başka bir görüş, ulusal veya sosyal köken, mülkiyet, doğuş veya herhangi başka bir ayrım gözetmeksizin bu Bildirge ile ilan olunan bütün haklardan ve bütün özgürlüklerden yararlanabilir” demektedir. </a:t>
            </a:r>
          </a:p>
          <a:p>
            <a:pPr eaLnBrk="1" hangingPunct="1"/>
            <a:r>
              <a:rPr lang="tr-TR" altLang="tr-TR" sz="2400" dirty="0">
                <a:latin typeface="Arial" panose="020B0604020202020204" pitchFamily="34" charset="0"/>
                <a:cs typeface="Arial" panose="020B0604020202020204" pitchFamily="34" charset="0"/>
              </a:rPr>
              <a:t>Bu bağlamda yeterli yiyeceğe sahip olma, barınma, yeterli  yaşam standardına, iş ve iş güvenliğine, ailesi ve kendisi için güvenli ve temiz bir ortamda yaşamaya, ayrımcılığa maruz kalmama ve eşitlik hakkı ve daha birçok hak Birleşmiş Milletlerin kabul ettiği haklardır. Bu hakların şu veya bu şeklide çevreyle ilişkili olduğu söylenebilir.</a:t>
            </a:r>
            <a:endParaRPr lang="en-US" altLang="tr-TR" sz="240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Başlık 3">
            <a:extLst>
              <a:ext uri="{FF2B5EF4-FFF2-40B4-BE49-F238E27FC236}">
                <a16:creationId xmlns:a16="http://schemas.microsoft.com/office/drawing/2014/main" id="{9EB6E7A3-68E7-4911-9D20-048A5C12B602}"/>
              </a:ext>
            </a:extLst>
          </p:cNvPr>
          <p:cNvSpPr>
            <a:spLocks noGrp="1" noChangeArrowheads="1"/>
          </p:cNvSpPr>
          <p:nvPr>
            <p:ph type="title"/>
          </p:nvPr>
        </p:nvSpPr>
        <p:spPr/>
        <p:txBody>
          <a:bodyPr/>
          <a:lstStyle/>
          <a:p>
            <a:pPr eaLnBrk="1" hangingPunct="1"/>
            <a:r>
              <a:rPr lang="tr-TR" altLang="tr-TR"/>
              <a:t>Çevresel Eşitsizlik</a:t>
            </a:r>
          </a:p>
        </p:txBody>
      </p:sp>
      <p:sp>
        <p:nvSpPr>
          <p:cNvPr id="20483" name="İçerik Yer Tutucusu 4">
            <a:extLst>
              <a:ext uri="{FF2B5EF4-FFF2-40B4-BE49-F238E27FC236}">
                <a16:creationId xmlns:a16="http://schemas.microsoft.com/office/drawing/2014/main" id="{BE8588C1-96B6-4D57-877E-C9634A462BFD}"/>
              </a:ext>
            </a:extLst>
          </p:cNvPr>
          <p:cNvSpPr>
            <a:spLocks noGrp="1" noChangeArrowheads="1"/>
          </p:cNvSpPr>
          <p:nvPr>
            <p:ph sz="half" idx="1"/>
          </p:nvPr>
        </p:nvSpPr>
        <p:spPr>
          <a:xfrm>
            <a:off x="1603375" y="2133600"/>
            <a:ext cx="5299075" cy="3778250"/>
          </a:xfrm>
        </p:spPr>
        <p:txBody>
          <a:bodyPr/>
          <a:lstStyle/>
          <a:p>
            <a:pPr eaLnBrk="1" hangingPunct="1"/>
            <a:r>
              <a:rPr lang="tr-TR" altLang="tr-TR" sz="2400">
                <a:latin typeface="Arial" panose="020B0604020202020204" pitchFamily="34" charset="0"/>
                <a:cs typeface="Arial" panose="020B0604020202020204" pitchFamily="34" charset="0"/>
              </a:rPr>
              <a:t>Temiz bir çevrede yaşamak temel bir insan hakkı olarak kabul ediliyorsa neden dünyada milyonlarca insan bu haktan yoksun yaşamaktadır? Neden bazıları temiz havaya, suya ve sağlıklı bir çevrede yaşayabilirken, milyonlarca insan bunlardan yoksun bir yaşam sürmek zorunda kalmaktadır?</a:t>
            </a:r>
          </a:p>
        </p:txBody>
      </p:sp>
      <p:pic>
        <p:nvPicPr>
          <p:cNvPr id="20484" name="Picture 4" descr="environmental inequalities görsel ile ilgili görsel sonucu">
            <a:extLst>
              <a:ext uri="{FF2B5EF4-FFF2-40B4-BE49-F238E27FC236}">
                <a16:creationId xmlns:a16="http://schemas.microsoft.com/office/drawing/2014/main" id="{E634515E-FB83-41C4-BAED-62B2BAB7BA8A}"/>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7524750" y="2263775"/>
            <a:ext cx="3979863" cy="3132138"/>
          </a:xfr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a:extLst>
              <a:ext uri="{FF2B5EF4-FFF2-40B4-BE49-F238E27FC236}">
                <a16:creationId xmlns:a16="http://schemas.microsoft.com/office/drawing/2014/main" id="{FA7BD0B5-D279-4592-9AB8-562202459275}"/>
              </a:ext>
            </a:extLst>
          </p:cNvPr>
          <p:cNvSpPr>
            <a:spLocks noGrp="1" noChangeArrowheads="1"/>
          </p:cNvSpPr>
          <p:nvPr>
            <p:ph type="title"/>
          </p:nvPr>
        </p:nvSpPr>
        <p:spPr>
          <a:xfrm>
            <a:off x="2592388" y="623888"/>
            <a:ext cx="8912225" cy="1281112"/>
          </a:xfrm>
        </p:spPr>
        <p:txBody>
          <a:bodyPr/>
          <a:lstStyle/>
          <a:p>
            <a:pPr eaLnBrk="1" hangingPunct="1"/>
            <a:r>
              <a:rPr lang="tr-TR" altLang="tr-TR"/>
              <a:t>Eşitsizlikler ve Çevre </a:t>
            </a:r>
          </a:p>
        </p:txBody>
      </p:sp>
      <p:sp>
        <p:nvSpPr>
          <p:cNvPr id="21507" name="İçerik Yer Tutucusu 2">
            <a:extLst>
              <a:ext uri="{FF2B5EF4-FFF2-40B4-BE49-F238E27FC236}">
                <a16:creationId xmlns:a16="http://schemas.microsoft.com/office/drawing/2014/main" id="{8B039100-1F3B-4B05-9005-885781869E50}"/>
              </a:ext>
            </a:extLst>
          </p:cNvPr>
          <p:cNvSpPr>
            <a:spLocks noGrp="1" noChangeArrowheads="1"/>
          </p:cNvSpPr>
          <p:nvPr>
            <p:ph idx="1"/>
          </p:nvPr>
        </p:nvSpPr>
        <p:spPr>
          <a:xfrm>
            <a:off x="1603375" y="2133600"/>
            <a:ext cx="9901238" cy="3778250"/>
          </a:xfrm>
        </p:spPr>
        <p:txBody>
          <a:bodyPr/>
          <a:lstStyle/>
          <a:p>
            <a:pPr eaLnBrk="1" hangingPunct="1"/>
            <a:r>
              <a:rPr lang="tr-TR" altLang="tr-TR" sz="2400" dirty="0">
                <a:latin typeface="Arial" panose="020B0604020202020204" pitchFamily="34" charset="0"/>
                <a:cs typeface="Arial" panose="020B0604020202020204" pitchFamily="34" charset="0"/>
              </a:rPr>
              <a:t>Toplumlarda sınıf, cinsiyet ve ırk/</a:t>
            </a:r>
            <a:r>
              <a:rPr lang="tr-TR" altLang="tr-TR" sz="2400" dirty="0" err="1">
                <a:latin typeface="Arial" panose="020B0604020202020204" pitchFamily="34" charset="0"/>
                <a:cs typeface="Arial" panose="020B0604020202020204" pitchFamily="34" charset="0"/>
              </a:rPr>
              <a:t>etnisite</a:t>
            </a:r>
            <a:r>
              <a:rPr lang="tr-TR" altLang="tr-TR" sz="2400" dirty="0">
                <a:latin typeface="Arial" panose="020B0604020202020204" pitchFamily="34" charset="0"/>
                <a:cs typeface="Arial" panose="020B0604020202020204" pitchFamily="34" charset="0"/>
              </a:rPr>
              <a:t> temelinde mevcut eşitsizlikler, çevre sorunlarının farklı  şekilde yaşanmasına neden olmaktadır (</a:t>
            </a:r>
            <a:r>
              <a:rPr lang="tr-TR" altLang="tr-TR" sz="2400" dirty="0" err="1">
                <a:latin typeface="Arial" panose="020B0604020202020204" pitchFamily="34" charset="0"/>
                <a:cs typeface="Arial" panose="020B0604020202020204" pitchFamily="34" charset="0"/>
              </a:rPr>
              <a:t>Johnston</a:t>
            </a:r>
            <a:r>
              <a:rPr lang="tr-TR" altLang="tr-TR" sz="2400" dirty="0">
                <a:latin typeface="Arial" panose="020B0604020202020204" pitchFamily="34" charset="0"/>
                <a:cs typeface="Arial" panose="020B0604020202020204" pitchFamily="34" charset="0"/>
              </a:rPr>
              <a:t>, 1994). </a:t>
            </a:r>
          </a:p>
          <a:p>
            <a:pPr eaLnBrk="1" hangingPunct="1"/>
            <a:r>
              <a:rPr lang="tr-TR" altLang="tr-TR" sz="2400" dirty="0">
                <a:latin typeface="Arial" panose="020B0604020202020204" pitchFamily="34" charset="0"/>
                <a:cs typeface="Arial" panose="020B0604020202020204" pitchFamily="34" charset="0"/>
              </a:rPr>
              <a:t>Toplumlarda var olan eşitsizlikler bazı grupları ve bireyleri diğerlerine göre daha savunmasız ve risklerle karşı karşıya bırakmaktadır (</a:t>
            </a:r>
            <a:r>
              <a:rPr lang="tr-TR" altLang="tr-TR" sz="2400" dirty="0" err="1">
                <a:latin typeface="Arial" panose="020B0604020202020204" pitchFamily="34" charset="0"/>
                <a:cs typeface="Arial" panose="020B0604020202020204" pitchFamily="34" charset="0"/>
              </a:rPr>
              <a:t>Johnston</a:t>
            </a:r>
            <a:r>
              <a:rPr lang="tr-TR" altLang="tr-TR" sz="2400" dirty="0">
                <a:latin typeface="Arial" panose="020B0604020202020204" pitchFamily="34" charset="0"/>
                <a:cs typeface="Arial" panose="020B0604020202020204" pitchFamily="34" charset="0"/>
              </a:rPr>
              <a:t>, 1994) . </a:t>
            </a:r>
          </a:p>
          <a:p>
            <a:pPr eaLnBrk="1" hangingPunct="1"/>
            <a:r>
              <a:rPr lang="tr-TR" altLang="tr-TR" sz="2400" dirty="0">
                <a:latin typeface="Arial" panose="020B0604020202020204" pitchFamily="34" charset="0"/>
                <a:cs typeface="Arial" panose="020B0604020202020204" pitchFamily="34" charset="0"/>
              </a:rPr>
              <a:t>Geçmişte çevre sorunlarından toplumdaki tüm bireylerin eşit olarak etkilediği düşüncesi geçerliliğini yitirerek, çevresel bedellerin, risklerin ve yüklerin toplumlarda dezavantajlı olarak kabul edilenler tarafından ödendiği düşüncesi hakim olmaya başlamıştır.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Unvan 1">
            <a:extLst>
              <a:ext uri="{FF2B5EF4-FFF2-40B4-BE49-F238E27FC236}">
                <a16:creationId xmlns:a16="http://schemas.microsoft.com/office/drawing/2014/main" id="{2CF43C30-250F-4C0E-917A-42B3C7192233}"/>
              </a:ext>
            </a:extLst>
          </p:cNvPr>
          <p:cNvSpPr>
            <a:spLocks noGrp="1" noChangeArrowheads="1"/>
          </p:cNvSpPr>
          <p:nvPr>
            <p:ph type="title"/>
          </p:nvPr>
        </p:nvSpPr>
        <p:spPr/>
        <p:txBody>
          <a:bodyPr/>
          <a:lstStyle/>
          <a:p>
            <a:pPr eaLnBrk="1" hangingPunct="1"/>
            <a:r>
              <a:rPr lang="tr-TR" altLang="tr-TR"/>
              <a:t>Çevresel Eşitsizlik </a:t>
            </a:r>
            <a:endParaRPr lang="en-US" altLang="tr-TR"/>
          </a:p>
        </p:txBody>
      </p:sp>
      <p:sp>
        <p:nvSpPr>
          <p:cNvPr id="4099" name="İçerik Yer Tutucusu 2">
            <a:extLst>
              <a:ext uri="{FF2B5EF4-FFF2-40B4-BE49-F238E27FC236}">
                <a16:creationId xmlns:a16="http://schemas.microsoft.com/office/drawing/2014/main" id="{617CEA91-70A5-4ECB-A9A3-7DD6BC4DF423}"/>
              </a:ext>
            </a:extLst>
          </p:cNvPr>
          <p:cNvSpPr>
            <a:spLocks noGrp="1"/>
          </p:cNvSpPr>
          <p:nvPr>
            <p:ph sz="half" idx="1"/>
          </p:nvPr>
        </p:nvSpPr>
        <p:spPr>
          <a:xfrm>
            <a:off x="838200" y="1825625"/>
            <a:ext cx="5536096" cy="4351338"/>
          </a:xfrm>
        </p:spPr>
        <p:txBody>
          <a:bodyPr rtlCol="0">
            <a:normAutofit/>
          </a:bodyPr>
          <a:lstStyle/>
          <a:p>
            <a:pPr eaLnBrk="1" fontAlgn="auto" hangingPunct="1">
              <a:spcAft>
                <a:spcPts val="0"/>
              </a:spcAft>
              <a:buFont typeface="Wingdings 3" charset="2"/>
              <a:buChar char=""/>
              <a:defRPr/>
            </a:pPr>
            <a:r>
              <a:rPr lang="tr-TR" altLang="tr-TR" sz="3200" i="1" dirty="0">
                <a:solidFill>
                  <a:schemeClr val="tx1">
                    <a:lumMod val="75000"/>
                    <a:lumOff val="25000"/>
                  </a:schemeClr>
                </a:solidFill>
                <a:latin typeface="Arial" panose="020B0604020202020204" pitchFamily="34" charset="0"/>
                <a:cs typeface="Arial" panose="020B0604020202020204" pitchFamily="34" charset="0"/>
              </a:rPr>
              <a:t>Çevresel eşitsizlik, farklı gruplar arasında çevresel olanakların paylaşılmasının veya bunlardan yararlanılmasının eşit olmayan durumunu belirtir. </a:t>
            </a:r>
          </a:p>
          <a:p>
            <a:pPr marL="0" indent="0" eaLnBrk="1" fontAlgn="auto" hangingPunct="1">
              <a:spcAft>
                <a:spcPts val="0"/>
              </a:spcAft>
              <a:buFont typeface="Arial" panose="020B0604020202020204" pitchFamily="34" charset="0"/>
              <a:buNone/>
              <a:defRPr/>
            </a:pPr>
            <a:endParaRPr lang="tr-TR" altLang="tr-TR" sz="3000" i="1"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22532" name="Picture 5" descr="environmental inequalities görsel ile ilgili görsel sonucu">
            <a:extLst>
              <a:ext uri="{FF2B5EF4-FFF2-40B4-BE49-F238E27FC236}">
                <a16:creationId xmlns:a16="http://schemas.microsoft.com/office/drawing/2014/main" id="{7B377133-7692-4CC0-9849-CEF52DA8DB7B}"/>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506817" y="1825625"/>
            <a:ext cx="4846983" cy="3751263"/>
          </a:xfr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Başlık 1">
            <a:extLst>
              <a:ext uri="{FF2B5EF4-FFF2-40B4-BE49-F238E27FC236}">
                <a16:creationId xmlns:a16="http://schemas.microsoft.com/office/drawing/2014/main" id="{652D5BED-8D7F-400E-BA62-4B2796693F78}"/>
              </a:ext>
            </a:extLst>
          </p:cNvPr>
          <p:cNvSpPr>
            <a:spLocks noGrp="1" noChangeArrowheads="1"/>
          </p:cNvSpPr>
          <p:nvPr>
            <p:ph type="title"/>
          </p:nvPr>
        </p:nvSpPr>
        <p:spPr>
          <a:xfrm>
            <a:off x="2592388" y="623888"/>
            <a:ext cx="8912225" cy="1281112"/>
          </a:xfrm>
        </p:spPr>
        <p:txBody>
          <a:bodyPr/>
          <a:lstStyle/>
          <a:p>
            <a:pPr eaLnBrk="1" hangingPunct="1"/>
            <a:r>
              <a:rPr lang="tr-TR" altLang="tr-TR"/>
              <a:t>Çevresel Eşitsizlikler </a:t>
            </a:r>
          </a:p>
        </p:txBody>
      </p:sp>
      <p:sp>
        <p:nvSpPr>
          <p:cNvPr id="3" name="İçerik Yer Tutucusu 2">
            <a:extLst>
              <a:ext uri="{FF2B5EF4-FFF2-40B4-BE49-F238E27FC236}">
                <a16:creationId xmlns:a16="http://schemas.microsoft.com/office/drawing/2014/main" id="{00E4913D-CB16-47FE-AEE1-F86A0EA3E1BB}"/>
              </a:ext>
            </a:extLst>
          </p:cNvPr>
          <p:cNvSpPr>
            <a:spLocks noGrp="1"/>
          </p:cNvSpPr>
          <p:nvPr>
            <p:ph idx="1"/>
          </p:nvPr>
        </p:nvSpPr>
        <p:spPr>
          <a:xfrm>
            <a:off x="1304925" y="1768475"/>
            <a:ext cx="10199688" cy="4143375"/>
          </a:xfrm>
        </p:spPr>
        <p:txBody>
          <a:bodyPr rtlCol="0">
            <a:normAutofit fontScale="92500"/>
          </a:bodyPr>
          <a:lstStyle/>
          <a:p>
            <a:pPr eaLnBrk="1" fontAlgn="auto" hangingPunct="1">
              <a:spcAft>
                <a:spcPts val="0"/>
              </a:spcAft>
              <a:buFont typeface="Wingdings 3" charset="2"/>
              <a:buChar char=""/>
              <a:defRPr/>
            </a:pPr>
            <a:r>
              <a:rPr lang="tr-TR" sz="2400" dirty="0">
                <a:solidFill>
                  <a:schemeClr val="tx1">
                    <a:lumMod val="75000"/>
                    <a:lumOff val="25000"/>
                  </a:schemeClr>
                </a:solidFill>
                <a:latin typeface="Arial" panose="020B0604020202020204" pitchFamily="34" charset="0"/>
                <a:cs typeface="Arial" panose="020B0604020202020204" pitchFamily="34" charset="0"/>
              </a:rPr>
              <a:t>Çevre eşitsizlikler ve bunun sonucunda ortaya çıkan sorunları açıklamak kolay değildir. Bunun nedeni, sadece çevre sorunlarının kendisinin karmaşık olması değil, aynı zamanda küresel kapitalist ekonomide açlık, çevre tahribatı ve emperyalizm arasındaki karmaşık bağlantıların olmasıdır (</a:t>
            </a:r>
            <a:r>
              <a:rPr lang="tr-TR" sz="2400" dirty="0" err="1">
                <a:solidFill>
                  <a:schemeClr val="tx1">
                    <a:lumMod val="75000"/>
                    <a:lumOff val="25000"/>
                  </a:schemeClr>
                </a:solidFill>
                <a:latin typeface="Arial" panose="020B0604020202020204" pitchFamily="34" charset="0"/>
                <a:cs typeface="Arial" panose="020B0604020202020204" pitchFamily="34" charset="0"/>
              </a:rPr>
              <a:t>Faber</a:t>
            </a:r>
            <a:r>
              <a:rPr lang="tr-TR" sz="2400" dirty="0">
                <a:solidFill>
                  <a:schemeClr val="tx1">
                    <a:lumMod val="75000"/>
                    <a:lumOff val="25000"/>
                  </a:schemeClr>
                </a:solidFill>
                <a:latin typeface="Arial" panose="020B0604020202020204" pitchFamily="34" charset="0"/>
                <a:cs typeface="Arial" panose="020B0604020202020204" pitchFamily="34" charset="0"/>
              </a:rPr>
              <a:t>, 1993). Çevre krizi </a:t>
            </a:r>
            <a:r>
              <a:rPr lang="tr-TR" sz="2400" dirty="0" err="1">
                <a:solidFill>
                  <a:schemeClr val="tx1">
                    <a:lumMod val="75000"/>
                    <a:lumOff val="25000"/>
                  </a:schemeClr>
                </a:solidFill>
                <a:latin typeface="Arial" panose="020B0604020202020204" pitchFamily="34" charset="0"/>
                <a:cs typeface="Arial" panose="020B0604020202020204" pitchFamily="34" charset="0"/>
              </a:rPr>
              <a:t>Malthusçu</a:t>
            </a:r>
            <a:r>
              <a:rPr lang="tr-TR" sz="2400" dirty="0">
                <a:solidFill>
                  <a:schemeClr val="tx1">
                    <a:lumMod val="75000"/>
                    <a:lumOff val="25000"/>
                  </a:schemeClr>
                </a:solidFill>
                <a:latin typeface="Arial" panose="020B0604020202020204" pitchFamily="34" charset="0"/>
                <a:cs typeface="Arial" panose="020B0604020202020204" pitchFamily="34" charset="0"/>
              </a:rPr>
              <a:t> bir yaklaşım olarak görünen   hızlı nüfus artışı, teknoloji, yetersiz ve irrasyonel çevresel planlama gibi nedenlerle açıklanamaz (</a:t>
            </a:r>
            <a:r>
              <a:rPr lang="tr-TR" sz="2400" dirty="0" err="1">
                <a:solidFill>
                  <a:schemeClr val="tx1">
                    <a:lumMod val="75000"/>
                    <a:lumOff val="25000"/>
                  </a:schemeClr>
                </a:solidFill>
                <a:latin typeface="Arial" panose="020B0604020202020204" pitchFamily="34" charset="0"/>
                <a:cs typeface="Arial" panose="020B0604020202020204" pitchFamily="34" charset="0"/>
              </a:rPr>
              <a:t>Faber</a:t>
            </a:r>
            <a:r>
              <a:rPr lang="tr-TR" sz="2400" dirty="0">
                <a:solidFill>
                  <a:schemeClr val="tx1">
                    <a:lumMod val="75000"/>
                    <a:lumOff val="25000"/>
                  </a:schemeClr>
                </a:solidFill>
                <a:latin typeface="Arial" panose="020B0604020202020204" pitchFamily="34" charset="0"/>
                <a:cs typeface="Arial" panose="020B0604020202020204" pitchFamily="34" charset="0"/>
              </a:rPr>
              <a:t>, 1993).  </a:t>
            </a:r>
          </a:p>
          <a:p>
            <a:pPr eaLnBrk="1" fontAlgn="auto" hangingPunct="1">
              <a:spcAft>
                <a:spcPts val="0"/>
              </a:spcAft>
              <a:buFont typeface="Wingdings 3" charset="2"/>
              <a:buChar char=""/>
              <a:defRPr/>
            </a:pPr>
            <a:r>
              <a:rPr lang="tr-TR" sz="2400" dirty="0" err="1">
                <a:solidFill>
                  <a:schemeClr val="tx1">
                    <a:lumMod val="75000"/>
                    <a:lumOff val="25000"/>
                  </a:schemeClr>
                </a:solidFill>
                <a:latin typeface="Arial" panose="020B0604020202020204" pitchFamily="34" charset="0"/>
                <a:cs typeface="Arial" panose="020B0604020202020204" pitchFamily="34" charset="0"/>
              </a:rPr>
              <a:t>Faber’inde</a:t>
            </a:r>
            <a:r>
              <a:rPr lang="tr-TR" sz="2400" dirty="0">
                <a:solidFill>
                  <a:schemeClr val="tx1">
                    <a:lumMod val="75000"/>
                    <a:lumOff val="25000"/>
                  </a:schemeClr>
                </a:solidFill>
                <a:latin typeface="Arial" panose="020B0604020202020204" pitchFamily="34" charset="0"/>
                <a:cs typeface="Arial" panose="020B0604020202020204" pitchFamily="34" charset="0"/>
              </a:rPr>
              <a:t> belirttiği gibi, uygulanan sosyal-ekonomik gelişme modelleri ve dünya sistemi içinde bu ülkelerin rolleri ve yerleri kavranmadıkça, çevre krizine etki eden veya bu sürecin bir sonucu olan bir faktör üzerinde odaklaşmak bize ancak gerçeğin çarpıtılmış bir görüntüsünü sunar.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Başlık 1">
            <a:extLst>
              <a:ext uri="{FF2B5EF4-FFF2-40B4-BE49-F238E27FC236}">
                <a16:creationId xmlns:a16="http://schemas.microsoft.com/office/drawing/2014/main" id="{ACC8B00C-8D3A-4EFF-AB6B-49A2BDDB77B5}"/>
              </a:ext>
            </a:extLst>
          </p:cNvPr>
          <p:cNvSpPr>
            <a:spLocks noGrp="1" noChangeArrowheads="1"/>
          </p:cNvSpPr>
          <p:nvPr>
            <p:ph type="title"/>
          </p:nvPr>
        </p:nvSpPr>
        <p:spPr>
          <a:xfrm>
            <a:off x="2592388" y="623888"/>
            <a:ext cx="8912225" cy="1281112"/>
          </a:xfrm>
        </p:spPr>
        <p:txBody>
          <a:bodyPr/>
          <a:lstStyle/>
          <a:p>
            <a:pPr eaLnBrk="1" hangingPunct="1"/>
            <a:r>
              <a:rPr lang="tr-TR" altLang="tr-TR"/>
              <a:t>Çevresel Eşitsizlikler </a:t>
            </a:r>
          </a:p>
        </p:txBody>
      </p:sp>
      <p:sp>
        <p:nvSpPr>
          <p:cNvPr id="25603" name="İçerik Yer Tutucusu 2">
            <a:extLst>
              <a:ext uri="{FF2B5EF4-FFF2-40B4-BE49-F238E27FC236}">
                <a16:creationId xmlns:a16="http://schemas.microsoft.com/office/drawing/2014/main" id="{B133B1D4-7548-41A9-84C3-E31DB18E0526}"/>
              </a:ext>
            </a:extLst>
          </p:cNvPr>
          <p:cNvSpPr>
            <a:spLocks noGrp="1" noChangeArrowheads="1"/>
          </p:cNvSpPr>
          <p:nvPr>
            <p:ph idx="1"/>
          </p:nvPr>
        </p:nvSpPr>
        <p:spPr>
          <a:xfrm>
            <a:off x="1484313" y="2133600"/>
            <a:ext cx="10020300" cy="3778250"/>
          </a:xfrm>
        </p:spPr>
        <p:txBody>
          <a:bodyPr/>
          <a:lstStyle/>
          <a:p>
            <a:pPr eaLnBrk="1" hangingPunct="1"/>
            <a:r>
              <a:rPr lang="tr-TR" altLang="tr-TR" sz="2200" dirty="0">
                <a:latin typeface="Arial" panose="020B0604020202020204" pitchFamily="34" charset="0"/>
                <a:cs typeface="Arial" panose="020B0604020202020204" pitchFamily="34" charset="0"/>
              </a:rPr>
              <a:t>Bu gelişme modelinden faydalananlar ücretleri düşük tutabilen ve çevrenin tahribatını yok sayabilen Kuzey’in gelişmiş ülkeleri, onların uluslararası şirketleri ve Güney’in “elitleri olurken, bunun bedellerini ödeyenler Güney ülkeleri ve onların yoksulları olmaktadır. Gelişmenin fayda ve zararları çok nadir eşit olarak dağılmaktadır (</a:t>
            </a:r>
            <a:r>
              <a:rPr lang="tr-TR" altLang="tr-TR" sz="2200" dirty="0" err="1">
                <a:latin typeface="Arial" panose="020B0604020202020204" pitchFamily="34" charset="0"/>
                <a:cs typeface="Arial" panose="020B0604020202020204" pitchFamily="34" charset="0"/>
              </a:rPr>
              <a:t>Johnston</a:t>
            </a:r>
            <a:r>
              <a:rPr lang="tr-TR" altLang="tr-TR" sz="2200" dirty="0">
                <a:latin typeface="Arial" panose="020B0604020202020204" pitchFamily="34" charset="0"/>
                <a:cs typeface="Arial" panose="020B0604020202020204" pitchFamily="34" charset="0"/>
              </a:rPr>
              <a:t>, 1994; </a:t>
            </a:r>
            <a:r>
              <a:rPr lang="tr-TR" altLang="tr-TR" sz="2200" dirty="0" err="1">
                <a:latin typeface="Arial" panose="020B0604020202020204" pitchFamily="34" charset="0"/>
                <a:cs typeface="Arial" panose="020B0604020202020204" pitchFamily="34" charset="0"/>
              </a:rPr>
              <a:t>Faber</a:t>
            </a:r>
            <a:r>
              <a:rPr lang="tr-TR" altLang="tr-TR" sz="2200" dirty="0">
                <a:latin typeface="Arial" panose="020B0604020202020204" pitchFamily="34" charset="0"/>
                <a:cs typeface="Arial" panose="020B0604020202020204" pitchFamily="34" charset="0"/>
              </a:rPr>
              <a:t>). </a:t>
            </a:r>
          </a:p>
          <a:p>
            <a:pPr eaLnBrk="1" hangingPunct="1"/>
            <a:r>
              <a:rPr lang="tr-TR" altLang="tr-TR" sz="2200" dirty="0">
                <a:latin typeface="Arial" panose="020B0604020202020204" pitchFamily="34" charset="0"/>
                <a:cs typeface="Arial" panose="020B0604020202020204" pitchFamily="34" charset="0"/>
              </a:rPr>
              <a:t>Bu yolla bedeller dışsallaştırılmakta ve faydalar içselleştirilmektedir. Yani bir fabrikanın veya nükleer santralin neden olduğu kirlilik orada yaşayan insanları, onların tarım alanlarını ve dolayısıyla ondan geçinenlerin gelirlerini, içme sularını, havalarını ve sağlıklarını etkilemektedir.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FF"/>
            </a:gs>
            <a:gs pos="13000">
              <a:srgbClr val="FFFFFF"/>
            </a:gs>
            <a:gs pos="100000">
              <a:srgbClr val="C5DEE5"/>
            </a:gs>
          </a:gsLst>
          <a:lin ang="5400000" scaled="1"/>
        </a:gradFill>
        <a:effectLst/>
      </p:bgPr>
    </p:bg>
    <p:spTree>
      <p:nvGrpSpPr>
        <p:cNvPr id="1" name=""/>
        <p:cNvGrpSpPr/>
        <p:nvPr/>
      </p:nvGrpSpPr>
      <p:grpSpPr>
        <a:xfrm>
          <a:off x="0" y="0"/>
          <a:ext cx="0" cy="0"/>
          <a:chOff x="0" y="0"/>
          <a:chExt cx="0" cy="0"/>
        </a:xfrm>
      </p:grpSpPr>
      <p:sp>
        <p:nvSpPr>
          <p:cNvPr id="26626" name="Başlık 1">
            <a:extLst>
              <a:ext uri="{FF2B5EF4-FFF2-40B4-BE49-F238E27FC236}">
                <a16:creationId xmlns:a16="http://schemas.microsoft.com/office/drawing/2014/main" id="{1A3E6AE7-739C-4481-8158-47144FDF7396}"/>
              </a:ext>
            </a:extLst>
          </p:cNvPr>
          <p:cNvSpPr>
            <a:spLocks noGrp="1" noChangeArrowheads="1"/>
          </p:cNvSpPr>
          <p:nvPr>
            <p:ph type="title"/>
          </p:nvPr>
        </p:nvSpPr>
        <p:spPr>
          <a:xfrm>
            <a:off x="2592388" y="623888"/>
            <a:ext cx="8912225" cy="1281112"/>
          </a:xfrm>
        </p:spPr>
        <p:txBody>
          <a:bodyPr/>
          <a:lstStyle/>
          <a:p>
            <a:pPr eaLnBrk="1" hangingPunct="1"/>
            <a:r>
              <a:rPr lang="tr-TR" altLang="tr-TR"/>
              <a:t>Çevresel Eşitsizlikler </a:t>
            </a:r>
          </a:p>
        </p:txBody>
      </p:sp>
      <p:sp>
        <p:nvSpPr>
          <p:cNvPr id="26627" name="İçerik Yer Tutucusu 2">
            <a:extLst>
              <a:ext uri="{FF2B5EF4-FFF2-40B4-BE49-F238E27FC236}">
                <a16:creationId xmlns:a16="http://schemas.microsoft.com/office/drawing/2014/main" id="{B0A1EE57-6680-4F58-8E11-BA15DAA49037}"/>
              </a:ext>
            </a:extLst>
          </p:cNvPr>
          <p:cNvSpPr>
            <a:spLocks noGrp="1" noChangeArrowheads="1"/>
          </p:cNvSpPr>
          <p:nvPr>
            <p:ph idx="1"/>
          </p:nvPr>
        </p:nvSpPr>
        <p:spPr>
          <a:xfrm>
            <a:off x="1649413" y="2133600"/>
            <a:ext cx="9855200" cy="3778250"/>
          </a:xfrm>
        </p:spPr>
        <p:txBody>
          <a:bodyPr/>
          <a:lstStyle/>
          <a:p>
            <a:pPr eaLnBrk="1" hangingPunct="1"/>
            <a:r>
              <a:rPr lang="tr-TR" altLang="tr-TR" sz="2500">
                <a:latin typeface="Arial" panose="020B0604020202020204" pitchFamily="34" charset="0"/>
                <a:cs typeface="Arial" panose="020B0604020202020204" pitchFamily="34" charset="0"/>
              </a:rPr>
              <a:t>Bu bedeller toplumun bazı grupları tarafından ödenirken, faydaları farklı gruplar tarafından paylaşılmaktadır.  “Endüstrileşmiş ülkelerdeki, ekonomik, sosyal ve ekolojik bedeller, kolonileşmiş Güney ülkelerine, bu ülkelerin çevrelerine ve onların insanlarına kaydırılmış ve kaydırılmaktadır” (Mies, 1993). </a:t>
            </a:r>
          </a:p>
          <a:p>
            <a:pPr eaLnBrk="1" hangingPunct="1"/>
            <a:r>
              <a:rPr lang="tr-TR" altLang="tr-TR" sz="2500">
                <a:latin typeface="Arial" panose="020B0604020202020204" pitchFamily="34" charset="0"/>
                <a:cs typeface="Arial" panose="020B0604020202020204" pitchFamily="34" charset="0"/>
              </a:rPr>
              <a:t>Doğal kaynakların sömürülmesini ve çevresel tehlikelerin eşit olmayan dağılımını (üretimin bedellerinin dışsallaştırılması) belirten ekolojik emperyalizm, ekolojik sistem ve güçsüz topluluklar için bir tehdit oluşturmaktadır (Adeola, 2000).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C75820-A9F3-4B65-B200-D2097472DBEC}"/>
              </a:ext>
            </a:extLst>
          </p:cNvPr>
          <p:cNvSpPr>
            <a:spLocks noGrp="1"/>
          </p:cNvSpPr>
          <p:nvPr>
            <p:ph type="title"/>
          </p:nvPr>
        </p:nvSpPr>
        <p:spPr/>
        <p:txBody>
          <a:bodyPr/>
          <a:lstStyle/>
          <a:p>
            <a:r>
              <a:rPr lang="tr-TR" dirty="0"/>
              <a:t>Kaynaklar </a:t>
            </a:r>
          </a:p>
        </p:txBody>
      </p:sp>
      <p:sp>
        <p:nvSpPr>
          <p:cNvPr id="3" name="İçerik Yer Tutucusu 2">
            <a:extLst>
              <a:ext uri="{FF2B5EF4-FFF2-40B4-BE49-F238E27FC236}">
                <a16:creationId xmlns:a16="http://schemas.microsoft.com/office/drawing/2014/main" id="{771FC459-E43F-44C7-A935-284B1A578AA4}"/>
              </a:ext>
            </a:extLst>
          </p:cNvPr>
          <p:cNvSpPr>
            <a:spLocks noGrp="1"/>
          </p:cNvSpPr>
          <p:nvPr>
            <p:ph idx="1"/>
          </p:nvPr>
        </p:nvSpPr>
        <p:spPr/>
        <p:txBody>
          <a:bodyPr/>
          <a:lstStyle/>
          <a:p>
            <a:r>
              <a:rPr lang="tr-TR" sz="2000" dirty="0" err="1"/>
              <a:t>Johnston</a:t>
            </a:r>
            <a:r>
              <a:rPr lang="tr-TR" sz="2000" dirty="0"/>
              <a:t>, Barbara </a:t>
            </a:r>
            <a:r>
              <a:rPr lang="tr-TR" sz="2000" dirty="0" err="1"/>
              <a:t>Rose</a:t>
            </a:r>
            <a:r>
              <a:rPr lang="tr-TR" sz="2000" dirty="0"/>
              <a:t>, (1994). “</a:t>
            </a:r>
            <a:r>
              <a:rPr lang="tr-TR" sz="2000" dirty="0" err="1"/>
              <a:t>Environmental</a:t>
            </a:r>
            <a:r>
              <a:rPr lang="tr-TR" sz="2000" dirty="0"/>
              <a:t> </a:t>
            </a:r>
            <a:r>
              <a:rPr lang="tr-TR" sz="2000" dirty="0" err="1"/>
              <a:t>Degradation</a:t>
            </a:r>
            <a:r>
              <a:rPr lang="tr-TR" sz="2000" dirty="0"/>
              <a:t> </a:t>
            </a:r>
            <a:r>
              <a:rPr lang="tr-TR" sz="2000" dirty="0" err="1"/>
              <a:t>and</a:t>
            </a:r>
            <a:r>
              <a:rPr lang="tr-TR" sz="2000" dirty="0"/>
              <a:t> Human Right </a:t>
            </a:r>
            <a:r>
              <a:rPr lang="tr-TR" sz="2000" dirty="0" err="1"/>
              <a:t>Abuse</a:t>
            </a:r>
            <a:r>
              <a:rPr lang="tr-TR" sz="2000" dirty="0"/>
              <a:t>” in </a:t>
            </a:r>
            <a:r>
              <a:rPr lang="tr-TR" sz="2000" dirty="0" err="1"/>
              <a:t>Who</a:t>
            </a:r>
            <a:r>
              <a:rPr lang="tr-TR" sz="2000" dirty="0"/>
              <a:t> </a:t>
            </a:r>
            <a:r>
              <a:rPr lang="tr-TR" sz="2000" dirty="0" err="1"/>
              <a:t>Pays</a:t>
            </a:r>
            <a:r>
              <a:rPr lang="tr-TR" sz="2000" dirty="0"/>
              <a:t> </a:t>
            </a:r>
            <a:r>
              <a:rPr lang="tr-TR" sz="2000" dirty="0" err="1"/>
              <a:t>the</a:t>
            </a:r>
            <a:r>
              <a:rPr lang="tr-TR" sz="2000" dirty="0"/>
              <a:t> </a:t>
            </a:r>
            <a:r>
              <a:rPr lang="tr-TR" sz="2000" dirty="0" err="1"/>
              <a:t>Price</a:t>
            </a:r>
            <a:r>
              <a:rPr lang="tr-TR" sz="2000" dirty="0"/>
              <a:t>? </a:t>
            </a:r>
            <a:r>
              <a:rPr lang="tr-TR" sz="2000" dirty="0" err="1"/>
              <a:t>Sociocultural</a:t>
            </a:r>
            <a:r>
              <a:rPr lang="tr-TR" sz="2000" dirty="0"/>
              <a:t> </a:t>
            </a:r>
            <a:r>
              <a:rPr lang="tr-TR" sz="2000" dirty="0" err="1"/>
              <a:t>Context</a:t>
            </a:r>
            <a:r>
              <a:rPr lang="tr-TR" sz="2000" dirty="0"/>
              <a:t> of </a:t>
            </a:r>
            <a:r>
              <a:rPr lang="tr-TR" sz="2000" dirty="0" err="1"/>
              <a:t>Environmental</a:t>
            </a:r>
            <a:r>
              <a:rPr lang="tr-TR" sz="2000" dirty="0"/>
              <a:t> </a:t>
            </a:r>
            <a:r>
              <a:rPr lang="tr-TR" sz="2000" dirty="0" err="1"/>
              <a:t>Crisis</a:t>
            </a:r>
            <a:r>
              <a:rPr lang="tr-TR" sz="2000" dirty="0"/>
              <a:t>, Barbara </a:t>
            </a:r>
            <a:r>
              <a:rPr lang="tr-TR" sz="2000" dirty="0" err="1"/>
              <a:t>Rose</a:t>
            </a:r>
            <a:r>
              <a:rPr lang="tr-TR" sz="2000" dirty="0"/>
              <a:t> </a:t>
            </a:r>
            <a:r>
              <a:rPr lang="tr-TR" sz="2000" dirty="0" err="1"/>
              <a:t>Johnston</a:t>
            </a:r>
            <a:r>
              <a:rPr lang="tr-TR" sz="2000" dirty="0"/>
              <a:t> (ed.), Washington, D.C. &amp; </a:t>
            </a:r>
            <a:r>
              <a:rPr lang="tr-TR" sz="2000" dirty="0" err="1"/>
              <a:t>Covelo</a:t>
            </a:r>
            <a:r>
              <a:rPr lang="tr-TR" sz="2000" dirty="0"/>
              <a:t>, California: Island </a:t>
            </a:r>
            <a:r>
              <a:rPr lang="tr-TR" sz="2000" dirty="0" err="1"/>
              <a:t>Press</a:t>
            </a:r>
            <a:r>
              <a:rPr lang="tr-TR" sz="2000" dirty="0"/>
              <a:t>.</a:t>
            </a:r>
          </a:p>
          <a:p>
            <a:r>
              <a:rPr lang="tr-TR" sz="2000" dirty="0" err="1"/>
              <a:t>Faber</a:t>
            </a:r>
            <a:r>
              <a:rPr lang="tr-TR" sz="2000" dirty="0"/>
              <a:t>, Daniel, (1993). </a:t>
            </a:r>
            <a:r>
              <a:rPr lang="tr-TR" sz="2000" u="sng" dirty="0"/>
              <a:t>Environment Under Fire</a:t>
            </a:r>
            <a:r>
              <a:rPr lang="tr-TR" sz="2000" dirty="0"/>
              <a:t>. New York: </a:t>
            </a:r>
            <a:r>
              <a:rPr lang="tr-TR" sz="2000" dirty="0" err="1"/>
              <a:t>Monthly</a:t>
            </a:r>
            <a:r>
              <a:rPr lang="tr-TR" sz="2000" dirty="0"/>
              <a:t> </a:t>
            </a:r>
            <a:r>
              <a:rPr lang="tr-TR" sz="2000" dirty="0" err="1"/>
              <a:t>Review</a:t>
            </a:r>
            <a:r>
              <a:rPr lang="tr-TR" sz="2000" dirty="0"/>
              <a:t> </a:t>
            </a:r>
            <a:r>
              <a:rPr lang="tr-TR" sz="2000" dirty="0" err="1"/>
              <a:t>Press</a:t>
            </a:r>
            <a:r>
              <a:rPr lang="tr-TR" sz="2000" dirty="0"/>
              <a:t>.</a:t>
            </a:r>
          </a:p>
          <a:p>
            <a:r>
              <a:rPr lang="tr-TR" sz="2000" dirty="0" err="1"/>
              <a:t>Adeola</a:t>
            </a:r>
            <a:r>
              <a:rPr lang="tr-TR" sz="2000" dirty="0"/>
              <a:t>, Francis O. (2000). “Cross-</a:t>
            </a:r>
            <a:r>
              <a:rPr lang="tr-TR" sz="2000" dirty="0" err="1"/>
              <a:t>National</a:t>
            </a:r>
            <a:r>
              <a:rPr lang="tr-TR" sz="2000" dirty="0"/>
              <a:t> </a:t>
            </a:r>
            <a:r>
              <a:rPr lang="tr-TR" sz="2000" dirty="0" err="1"/>
              <a:t>Environmental</a:t>
            </a:r>
            <a:r>
              <a:rPr lang="tr-TR" sz="2000" dirty="0"/>
              <a:t> </a:t>
            </a:r>
            <a:r>
              <a:rPr lang="tr-TR" sz="2000" dirty="0" err="1"/>
              <a:t>Injustice</a:t>
            </a:r>
            <a:r>
              <a:rPr lang="tr-TR" sz="2000" dirty="0"/>
              <a:t> </a:t>
            </a:r>
            <a:r>
              <a:rPr lang="tr-TR" sz="2000" dirty="0" err="1"/>
              <a:t>and</a:t>
            </a:r>
            <a:r>
              <a:rPr lang="tr-TR" sz="2000" dirty="0"/>
              <a:t> Human Right </a:t>
            </a:r>
            <a:r>
              <a:rPr lang="tr-TR" sz="2000" dirty="0" err="1"/>
              <a:t>Issues</a:t>
            </a:r>
            <a:r>
              <a:rPr lang="tr-TR" sz="2000" dirty="0"/>
              <a:t> “ </a:t>
            </a:r>
            <a:r>
              <a:rPr lang="tr-TR" sz="2000" dirty="0" err="1"/>
              <a:t>American</a:t>
            </a:r>
            <a:r>
              <a:rPr lang="tr-TR" sz="2000" dirty="0"/>
              <a:t> </a:t>
            </a:r>
            <a:r>
              <a:rPr lang="tr-TR" sz="2000" dirty="0" err="1"/>
              <a:t>Behavioral</a:t>
            </a:r>
            <a:r>
              <a:rPr lang="tr-TR" sz="2000" dirty="0"/>
              <a:t> </a:t>
            </a:r>
            <a:r>
              <a:rPr lang="tr-TR" sz="2000" dirty="0" err="1"/>
              <a:t>Scientist</a:t>
            </a:r>
            <a:r>
              <a:rPr lang="tr-TR" sz="2000" dirty="0"/>
              <a:t>, Vol.43. No.4.</a:t>
            </a:r>
          </a:p>
          <a:p>
            <a:r>
              <a:rPr lang="en-US" altLang="tr-TR" sz="2000" dirty="0" err="1"/>
              <a:t>Mies</a:t>
            </a:r>
            <a:r>
              <a:rPr lang="en-US" altLang="tr-TR" sz="2000" dirty="0"/>
              <a:t>, Maria and Shiva, Vandana (1993) “Introduction” in Ecofeminism, London: Zed Books</a:t>
            </a:r>
            <a:r>
              <a:rPr lang="tr-TR" altLang="tr-TR" sz="2000" dirty="0"/>
              <a:t>.</a:t>
            </a:r>
          </a:p>
          <a:p>
            <a:endParaRPr lang="tr-TR" dirty="0"/>
          </a:p>
          <a:p>
            <a:endParaRPr lang="tr-TR" dirty="0"/>
          </a:p>
        </p:txBody>
      </p:sp>
    </p:spTree>
    <p:extLst>
      <p:ext uri="{BB962C8B-B14F-4D97-AF65-F5344CB8AC3E}">
        <p14:creationId xmlns:p14="http://schemas.microsoft.com/office/powerpoint/2010/main" val="269509959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4046</TotalTime>
  <Words>668</Words>
  <Application>Microsoft Office PowerPoint</Application>
  <PresentationFormat>Geniş ekran</PresentationFormat>
  <Paragraphs>26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Çevresel Eşitsizlikler</vt:lpstr>
      <vt:lpstr>Çevresel Eşitsizlik ve Çevre Sorunları </vt:lpstr>
      <vt:lpstr>Çevresel Eşitsizlik</vt:lpstr>
      <vt:lpstr>Eşitsizlikler ve Çevre </vt:lpstr>
      <vt:lpstr>Çevresel Eşitsizlik </vt:lpstr>
      <vt:lpstr>Çevresel Eşitsizlikler </vt:lpstr>
      <vt:lpstr>Çevresel Eşitsizlikler </vt:lpstr>
      <vt:lpstr>Çevresel Eşitsizlikler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Çevresel Eşitsizlikler</dc:title>
  <dc:creator>pc</dc:creator>
  <cp:lastModifiedBy>Mavis</cp:lastModifiedBy>
  <cp:revision>78</cp:revision>
  <dcterms:created xsi:type="dcterms:W3CDTF">2016-05-23T11:57:50Z</dcterms:created>
  <dcterms:modified xsi:type="dcterms:W3CDTF">2020-05-19T23:35:23Z</dcterms:modified>
</cp:coreProperties>
</file>