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847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212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829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518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361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0974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69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2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198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594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099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654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438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75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59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500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90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3236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Patella</a:t>
            </a:r>
            <a:r>
              <a:rPr lang="tr-TR" dirty="0"/>
              <a:t>, </a:t>
            </a:r>
            <a:r>
              <a:rPr lang="tr-TR" dirty="0" err="1"/>
              <a:t>Tibia-Fibula</a:t>
            </a:r>
            <a:r>
              <a:rPr lang="tr-TR" dirty="0"/>
              <a:t>, </a:t>
            </a:r>
            <a:r>
              <a:rPr lang="tr-TR" dirty="0" err="1"/>
              <a:t>Tarsal</a:t>
            </a:r>
            <a:r>
              <a:rPr lang="tr-TR" dirty="0"/>
              <a:t> </a:t>
            </a:r>
            <a:r>
              <a:rPr lang="tr-TR" dirty="0" err="1"/>
              <a:t>Joint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Vertebral</a:t>
            </a:r>
            <a:r>
              <a:rPr lang="tr-TR" dirty="0"/>
              <a:t> </a:t>
            </a:r>
            <a:r>
              <a:rPr lang="tr-TR" dirty="0" err="1"/>
              <a:t>Fractures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</a:t>
            </a:r>
            <a:r>
              <a:rPr lang="tr-TR" dirty="0"/>
              <a:t> </a:t>
            </a:r>
            <a:r>
              <a:rPr lang="tr-TR" dirty="0" smtClean="0"/>
              <a:t>Murat CALISKAN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325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620688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FRACTURES OF THE </a:t>
            </a:r>
            <a:r>
              <a:rPr lang="en-US" dirty="0" smtClean="0"/>
              <a:t>PROXIMAL</a:t>
            </a:r>
            <a:r>
              <a:rPr lang="tr-TR" dirty="0" smtClean="0"/>
              <a:t> </a:t>
            </a:r>
            <a:r>
              <a:rPr lang="en-US" dirty="0" smtClean="0"/>
              <a:t>TIBIA </a:t>
            </a:r>
            <a:r>
              <a:rPr lang="en-US" dirty="0"/>
              <a:t>AND </a:t>
            </a:r>
            <a:r>
              <a:rPr lang="en-US" dirty="0" smtClean="0"/>
              <a:t>FIBULA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In the vast majority of cases these involve </a:t>
            </a:r>
            <a:r>
              <a:rPr lang="en-US" dirty="0" err="1"/>
              <a:t>physes</a:t>
            </a:r>
            <a:r>
              <a:rPr lang="en-US" dirty="0"/>
              <a:t> of</a:t>
            </a:r>
          </a:p>
          <a:p>
            <a:r>
              <a:rPr lang="en-US" dirty="0"/>
              <a:t>skeletally immature patients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95536" y="2276872"/>
            <a:ext cx="3488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Avulsion of the </a:t>
            </a:r>
            <a:r>
              <a:rPr lang="en-US" dirty="0" err="1"/>
              <a:t>tibial</a:t>
            </a:r>
            <a:r>
              <a:rPr lang="en-US" dirty="0"/>
              <a:t> </a:t>
            </a:r>
            <a:r>
              <a:rPr lang="en-US" dirty="0" smtClean="0"/>
              <a:t>tubercle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467544" y="2917393"/>
            <a:ext cx="4455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Separation of the proximal </a:t>
            </a:r>
            <a:r>
              <a:rPr lang="en-US" dirty="0" err="1"/>
              <a:t>tibial</a:t>
            </a:r>
            <a:r>
              <a:rPr lang="en-US" dirty="0"/>
              <a:t> </a:t>
            </a:r>
            <a:r>
              <a:rPr lang="en-US" dirty="0" err="1"/>
              <a:t>physis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39552" y="3861048"/>
            <a:ext cx="3534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Fracture of the proximal fibula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2708920"/>
            <a:ext cx="2957175" cy="345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7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908720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FRACTURES OF THE TIBIAL </a:t>
            </a:r>
            <a:r>
              <a:rPr lang="en-US" dirty="0" smtClean="0"/>
              <a:t>AND</a:t>
            </a:r>
            <a:r>
              <a:rPr lang="tr-TR" dirty="0"/>
              <a:t> </a:t>
            </a:r>
            <a:r>
              <a:rPr lang="en-US" dirty="0" smtClean="0"/>
              <a:t>FIBULAR </a:t>
            </a:r>
            <a:r>
              <a:rPr lang="en-US" dirty="0"/>
              <a:t>DIAPHYSES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39552" y="1772816"/>
            <a:ext cx="2844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DISTAL TIBIA AND FIBULA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835696" y="2627742"/>
            <a:ext cx="2965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Distal</a:t>
            </a:r>
            <a:r>
              <a:rPr lang="tr-TR" dirty="0"/>
              <a:t> </a:t>
            </a:r>
            <a:r>
              <a:rPr lang="tr-TR" dirty="0" err="1"/>
              <a:t>physeal</a:t>
            </a:r>
            <a:r>
              <a:rPr lang="tr-TR" dirty="0"/>
              <a:t> </a:t>
            </a:r>
            <a:r>
              <a:rPr lang="tr-TR" dirty="0" err="1"/>
              <a:t>separation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835696" y="3122506"/>
            <a:ext cx="6174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Fractures of the lateral or medial malleolus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786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060848"/>
            <a:ext cx="3251423" cy="347541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980728"/>
            <a:ext cx="4019539" cy="515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44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764704"/>
            <a:ext cx="3841865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6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19" y="1340768"/>
            <a:ext cx="4612733" cy="468052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6156176" y="404664"/>
            <a:ext cx="230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SPİNAL FRACTURES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8433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996079" cy="248205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2464487"/>
            <a:ext cx="5147921" cy="436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90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764704"/>
            <a:ext cx="4220682" cy="540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95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904950"/>
            <a:ext cx="2808312" cy="364938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339752" y="980728"/>
            <a:ext cx="1385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Kaynakça 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935468"/>
            <a:ext cx="2448272" cy="346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09691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</TotalTime>
  <Words>72</Words>
  <Application>Microsoft Office PowerPoint</Application>
  <PresentationFormat>Ekran Gösterisi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Dilim</vt:lpstr>
      <vt:lpstr>Patella, Tibia-Fibula, Tarsal Joint and Vertebral Fractures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Patella, Tibia-Fibula, Tarsal Joint and Vertebral Fractures</dc:title>
  <dc:creator>DEPO</dc:creator>
  <cp:lastModifiedBy>murat calıskan</cp:lastModifiedBy>
  <cp:revision>3</cp:revision>
  <dcterms:created xsi:type="dcterms:W3CDTF">2019-03-11T09:58:59Z</dcterms:created>
  <dcterms:modified xsi:type="dcterms:W3CDTF">2019-03-11T11:06:45Z</dcterms:modified>
</cp:coreProperties>
</file>