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211E50A-8715-4EFF-A1C3-1E0E412CD4B4}"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211E50A-8715-4EFF-A1C3-1E0E412CD4B4}"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211E50A-8715-4EFF-A1C3-1E0E412CD4B4}"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211E50A-8715-4EFF-A1C3-1E0E412CD4B4}"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11E50A-8715-4EFF-A1C3-1E0E412CD4B4}"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211E50A-8715-4EFF-A1C3-1E0E412CD4B4}"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211E50A-8715-4EFF-A1C3-1E0E412CD4B4}"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211E50A-8715-4EFF-A1C3-1E0E412CD4B4}"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11E50A-8715-4EFF-A1C3-1E0E412CD4B4}"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11E50A-8715-4EFF-A1C3-1E0E412CD4B4}"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11E50A-8715-4EFF-A1C3-1E0E412CD4B4}"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774A21-D48A-4D86-978F-01D1763C0BE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11E50A-8715-4EFF-A1C3-1E0E412CD4B4}"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74A21-D48A-4D86-978F-01D1763C0BE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smtClean="0"/>
              <a:t>1. HAFTA</a:t>
            </a:r>
          </a:p>
          <a:p>
            <a:r>
              <a:rPr lang="tr-TR" dirty="0" smtClean="0"/>
              <a:t>ALMANYA SOSYAL GÜVENLİK SİSTEMİ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Verimli bir üretimin gerçekleşebilmesi, ekonomik gelişmenin ve büyümenin sorunsuz devam edebilmesi için, işgücünün sağlıklı olması gerekmekteydi. Bu bilinç ile harekete geçen Bismarck, ilk olarak, 1883’te Hastalık Sigortası Kanunu’nu çıkarmıştır. Ardından, 1884’te Kaza Sigortası ve 1889’da Yaşlılık ve Maluliyet Sigortası Kanunları kabul edilmiştir.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ALMANYA SOSYAL GÜVENLİK SİSTEMİ</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Sanayi devrimiyle birlikte, toplumlar arasındaki dayanışmaya dayalı olarak çeşitli oluşumlar aracılığıyla gerçekleştirilen sosyal yardımlar ve çalışanların kendilerini beklenmeyen durumlara karşı koruma altına almaya yönelik özel çabaları, devlet güvencesi altına alınmaya başlamıştır. Dünyada prim esasına dayalı ilk sosyal güvenlik sistemi ise, Almanya’da 1880’li yıllarda Bismarck döneminde oluşmuş ve pek çok ülke tarafından benimsenmiştir.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Bismarck’ın temellerini attığı ve ülkemizin de esinlenerek uyguladığı sosyal güvenlik ve sağlık sistemi, birden çok sigorta kolu üzerinden prim toplanması esasına dayanmaktadır. Federal Alman Anayasası’nın 20. maddesine göre, “Almanya Federal Cumhuriyeti, demokratik ve sosyal bir federal devlettir.” Almanya, bu maddenin sadece Anayasa’da yazılı olarak kalmadığını ve gerçek bir sosyal devlet olduğunu, Bismarck döneminde başlayan ve yıllar içerisinde genişleyen ve gelişen sosyal güvenlik sistemi ile dünyaya kanıtlamış bir ülkedir.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Almanya’da sosyal güvenlik sisteminin esasını, toplam nüfusun yaklaşık % 90’ını kapsayan sosyal sigortalar sistemi oluşturmaktadır. Oldukça ayrıntılı bir sosyal güvenlik sistemine sahip olan Almanya, Anayasa’sında belirtmiş olduğu gibi, kendisini bir sosyal devlet olarak tanımlamakta ve yurttaşlarının sosyal güvencesine öncelik veren bir sosyal politika izlemektedir.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1880 – 1890 : Bismarck Dönemi</a:t>
            </a:r>
            <a:endParaRPr lang="tr-TR" dirty="0"/>
          </a:p>
        </p:txBody>
      </p:sp>
      <p:sp>
        <p:nvSpPr>
          <p:cNvPr id="3" name="Content Placeholder 2"/>
          <p:cNvSpPr>
            <a:spLocks noGrp="1"/>
          </p:cNvSpPr>
          <p:nvPr>
            <p:ph idx="1"/>
          </p:nvPr>
        </p:nvSpPr>
        <p:spPr/>
        <p:txBody>
          <a:bodyPr>
            <a:normAutofit/>
          </a:bodyPr>
          <a:lstStyle/>
          <a:p>
            <a:r>
              <a:rPr lang="tr-TR" dirty="0" smtClean="0"/>
              <a:t>18. yüzyılda başlayan ve 19. yüzyılda gelişerek devam eden Sanayi Devrimi, sanayileşmenin yaşandığı ülkelerde kentleşmeyi ve köylerden kentlere göçü hızlandırmıştır. Sanayileşmenin süratle devam ettiği Alman İmparatorluğu’nda da, fabrikaların bulunduğu bölgelerde yoğunlaşan işçilerin çalışma ve sağlık koşulları giderek kötüleşmiştir.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tr-TR" dirty="0" smtClean="0"/>
              <a:t>Yaşam kalitesi düşük olan, ekonomik, siyasal ve sosyal haklardan mahrum kalan işçi sınıfının durumu, toplumsal huzursuzlukların her geçen gün arttığı bir toplumun meydana gelmesine neden olmuştur. Uzun çalışma saatleri, gelir yetersizliği, kötü yaşam koşulları, işsizliğin artması gibi nedenlerin yanı sıra, 1873 yılında başlayan ekonomik buhran, sadece gelir seviyesi düşük olan kesimi değil, toplumun büyük bir kısmını olumsuz etkilemiştir. Bunun sonucunda, hastalık, iş kazası ve maluliyet gibi sosyal risklere karşı, dönemin şansölyesi Otto von Bismarck, zorunlu sigorta sistemini başlatmıştır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tr-TR" dirty="0" smtClean="0"/>
              <a:t>. Esasen, devlet destekli bir sosyal koruma fikri, Alman İmparatorluğu için bir ilk değildi. Muhtaç olan insanlara yardımcı olmak, bir devlet geleneği sayılmaktaydı. Sosyal sigortalar sistemi oluşturulmadan önce, işletmeler, kiliseler, belediyeler, loncalar ve çeşitli toplumsal birlikler nezdinde çok sayıda yardım kuruluşu faaliyet göstermekteydi. Örneğin, bazı bakım kuruluşları, maden işçileri ya da esnaf için hastalık, maluliyet ve yaşlılığa bağlı olarak ortaya çıkan gereksinimlere karşı yardım ve koruma hizmeti sunmaktaydı.</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endParaRPr lang="tr-TR" dirty="0" smtClean="0"/>
          </a:p>
          <a:p>
            <a:r>
              <a:rPr lang="tr-TR" dirty="0" smtClean="0"/>
              <a:t>Ancak, bahse konu eski sosyal güvenlik sistemleri, toplumun sadece belirli bir kesimini kapsamaktaydı. Sosyo-politik olarak en çok memurlar, askerler, madenciler ve onların geride kalanları fayda sağlamış ve korunmuştur.</a:t>
            </a:r>
          </a:p>
          <a:p>
            <a:r>
              <a:rPr lang="tr-TR" dirty="0" smtClean="0"/>
              <a:t> Onun dışında, devletin sosyal politikaları daha çok yoksullukla mücadele politikası ve meslek odalarına yardımda bulunmak ile sınırlı kalmıştır. Sanayi Devrimi ile birlikte artan sosyal sorunlar ve toplumsal huzursuzluklar, günümüz çağdaş sosyal güvenlik sistemlerinin önemli bir parçasını oluşturan sosyal sigorta uygulamalarının hayata geçirilmesine sebebiyet vermiştir.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smtClean="0"/>
              <a:t>Öncelikle Bismarck, 1881 yılında bir imparatorluk fermanı hazırlamıştır. Bahse konu fermanda, ülkedeki iç huzuru yeniden tesis etmek ve yardıma muhtaç kişilere daha fazla sosyal güvenlik sağlayabilmek amacıyla çeşitli kanunların çıkarılacağı duyurulmuştur.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592</Words>
  <Application>Microsoft Office PowerPoint</Application>
  <PresentationFormat>On-screen Show (4:3)</PresentationFormat>
  <Paragraphs>16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KARŞILAŞTIRMALI SOSYAL GÜVENLİK SİSTEMLERİ</vt:lpstr>
      <vt:lpstr>ALMANYA SOSYAL GÜVENLİK SİSTEMİ</vt:lpstr>
      <vt:lpstr>Slide 3</vt:lpstr>
      <vt:lpstr>Slide 4</vt:lpstr>
      <vt:lpstr>1880 – 1890 : Bismarck Dönemi</vt:lpstr>
      <vt:lpstr>Slide 6</vt:lpstr>
      <vt:lpstr>Slide 7</vt:lpstr>
      <vt:lpstr>Slide 8</vt:lpstr>
      <vt:lpstr>Slide 9</vt:lpstr>
      <vt:lpstr>Slide 10</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1</cp:revision>
  <dcterms:created xsi:type="dcterms:W3CDTF">2020-04-21T12:44:08Z</dcterms:created>
  <dcterms:modified xsi:type="dcterms:W3CDTF">2020-04-21T12:51:19Z</dcterms:modified>
</cp:coreProperties>
</file>