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61" r:id="rId4"/>
    <p:sldId id="258" r:id="rId5"/>
    <p:sldId id="260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15-Sep-20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15-Sep-20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temizlik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7647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Hastalıklara</a:t>
            </a:r>
            <a:r>
              <a:rPr lang="en-US" sz="4000" b="1" dirty="0"/>
              <a:t> </a:t>
            </a:r>
            <a:r>
              <a:rPr lang="en-US" sz="4000" b="1" dirty="0" err="1"/>
              <a:t>neden</a:t>
            </a:r>
            <a:r>
              <a:rPr lang="en-US" sz="4000" b="1" dirty="0"/>
              <a:t> </a:t>
            </a:r>
            <a:r>
              <a:rPr lang="en-US" sz="4000" b="1" dirty="0" err="1"/>
              <a:t>olabilecek</a:t>
            </a:r>
            <a:r>
              <a:rPr lang="en-US" sz="4000" b="1" dirty="0"/>
              <a:t> </a:t>
            </a:r>
            <a:r>
              <a:rPr lang="en-US" sz="4000" b="1" dirty="0" err="1"/>
              <a:t>mikroorganizmaların</a:t>
            </a:r>
            <a:r>
              <a:rPr lang="en-US" sz="4000" b="1" dirty="0"/>
              <a:t> </a:t>
            </a:r>
            <a:r>
              <a:rPr lang="en-US" sz="4000" b="1" dirty="0" err="1"/>
              <a:t>yok</a:t>
            </a:r>
            <a:r>
              <a:rPr lang="en-US" sz="4000" b="1" dirty="0"/>
              <a:t> </a:t>
            </a:r>
            <a:r>
              <a:rPr lang="en-US" sz="4000" b="1" dirty="0" err="1" smtClean="0"/>
              <a:t>edilerek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ya</a:t>
            </a:r>
            <a:r>
              <a:rPr lang="en-US" sz="4000" b="1" dirty="0" smtClean="0"/>
              <a:t> </a:t>
            </a:r>
            <a:r>
              <a:rPr lang="en-US" sz="4000" b="1" dirty="0"/>
              <a:t>da </a:t>
            </a:r>
            <a:r>
              <a:rPr lang="en-US" sz="4000" b="1" dirty="0" err="1"/>
              <a:t>ortamdan</a:t>
            </a:r>
            <a:r>
              <a:rPr lang="en-US" sz="4000" b="1" dirty="0"/>
              <a:t> </a:t>
            </a:r>
            <a:r>
              <a:rPr lang="en-US" sz="4000" b="1" dirty="0" err="1"/>
              <a:t>uzaklaştırılarak</a:t>
            </a:r>
            <a:r>
              <a:rPr lang="en-US" sz="4000" b="1" dirty="0"/>
              <a:t> </a:t>
            </a:r>
            <a:r>
              <a:rPr lang="en-US" sz="4000" b="1" dirty="0" err="1"/>
              <a:t>sayılarının</a:t>
            </a:r>
            <a:r>
              <a:rPr lang="en-US" sz="4000" b="1" dirty="0"/>
              <a:t> </a:t>
            </a:r>
            <a:r>
              <a:rPr lang="en-US" sz="4000" b="1" dirty="0" err="1"/>
              <a:t>azaltılması</a:t>
            </a:r>
            <a:r>
              <a:rPr lang="en-US" sz="4000" b="1" dirty="0"/>
              <a:t> </a:t>
            </a:r>
            <a:r>
              <a:rPr lang="en-US" sz="4000" b="1" dirty="0" err="1"/>
              <a:t>işlemidir</a:t>
            </a:r>
            <a:r>
              <a:rPr lang="en-US" sz="4000" b="1" dirty="0"/>
              <a:t>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2377156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Herhangi</a:t>
            </a:r>
            <a:r>
              <a:rPr lang="en-US" sz="4000" b="1" dirty="0" smtClean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kirli</a:t>
            </a:r>
            <a:r>
              <a:rPr lang="en-US" sz="4000" b="1" dirty="0"/>
              <a:t> </a:t>
            </a:r>
            <a:r>
              <a:rPr lang="en-US" sz="4000" b="1" dirty="0" err="1"/>
              <a:t>yüzeyde</a:t>
            </a:r>
            <a:r>
              <a:rPr lang="en-US" sz="4000" b="1" dirty="0"/>
              <a:t> </a:t>
            </a:r>
            <a:r>
              <a:rPr lang="en-US" sz="4000" b="1" dirty="0" err="1"/>
              <a:t>birikmesi</a:t>
            </a:r>
            <a:r>
              <a:rPr lang="en-US" sz="4000" b="1" dirty="0"/>
              <a:t> </a:t>
            </a:r>
            <a:r>
              <a:rPr lang="en-US" sz="4000" b="1" dirty="0" err="1"/>
              <a:t>çok</a:t>
            </a:r>
            <a:r>
              <a:rPr lang="en-US" sz="4000" b="1" dirty="0"/>
              <a:t> </a:t>
            </a:r>
            <a:r>
              <a:rPr lang="en-US" sz="4000" b="1" dirty="0" err="1"/>
              <a:t>kolay</a:t>
            </a:r>
            <a:r>
              <a:rPr lang="en-US" sz="4000" b="1" dirty="0"/>
              <a:t> </a:t>
            </a:r>
            <a:r>
              <a:rPr lang="en-US" sz="4000" b="1" dirty="0" err="1"/>
              <a:t>olan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insan</a:t>
            </a:r>
            <a:r>
              <a:rPr lang="en-US" sz="4000" b="1" dirty="0"/>
              <a:t> </a:t>
            </a:r>
            <a:r>
              <a:rPr lang="en-US" sz="4000" b="1" dirty="0" err="1"/>
              <a:t>sağlığını</a:t>
            </a:r>
            <a:r>
              <a:rPr lang="en-US" sz="4000" b="1" dirty="0"/>
              <a:t> </a:t>
            </a:r>
            <a:r>
              <a:rPr lang="en-US" sz="4000" b="1" dirty="0" err="1"/>
              <a:t>etkileyen</a:t>
            </a:r>
            <a:r>
              <a:rPr lang="en-US" sz="4000" b="1" dirty="0"/>
              <a:t> </a:t>
            </a:r>
            <a:r>
              <a:rPr lang="en-US" sz="4000" b="1" dirty="0" err="1"/>
              <a:t>patojen</a:t>
            </a:r>
            <a:r>
              <a:rPr lang="en-US" sz="4000" b="1" dirty="0"/>
              <a:t> (</a:t>
            </a:r>
            <a:r>
              <a:rPr lang="en-US" sz="4000" b="1" dirty="0" err="1"/>
              <a:t>hastalık</a:t>
            </a:r>
            <a:r>
              <a:rPr lang="en-US" sz="4000" b="1" dirty="0"/>
              <a:t> </a:t>
            </a:r>
            <a:r>
              <a:rPr lang="en-US" sz="4000" b="1" dirty="0" err="1"/>
              <a:t>yapıcı</a:t>
            </a:r>
            <a:r>
              <a:rPr lang="en-US" sz="4000" b="1" dirty="0"/>
              <a:t>) </a:t>
            </a:r>
            <a:r>
              <a:rPr lang="en-US" sz="4000" b="1" dirty="0" err="1"/>
              <a:t>olguların</a:t>
            </a:r>
            <a:r>
              <a:rPr lang="en-US" sz="4000" b="1" dirty="0"/>
              <a:t> (</a:t>
            </a:r>
            <a:r>
              <a:rPr lang="en-US" sz="4000" b="1" dirty="0" err="1"/>
              <a:t>bakteriler</a:t>
            </a:r>
            <a:r>
              <a:rPr lang="en-US" sz="4000" b="1" dirty="0"/>
              <a:t>, </a:t>
            </a:r>
            <a:r>
              <a:rPr lang="en-US" sz="4000" b="1" dirty="0" err="1"/>
              <a:t>mantarlar,virüsler</a:t>
            </a:r>
            <a:r>
              <a:rPr lang="en-US" sz="4000" b="1" dirty="0"/>
              <a:t>) </a:t>
            </a:r>
            <a:r>
              <a:rPr lang="en-US" sz="4000" b="1" dirty="0" err="1"/>
              <a:t>ortamdan</a:t>
            </a:r>
            <a:r>
              <a:rPr lang="en-US" sz="4000" b="1" dirty="0"/>
              <a:t> </a:t>
            </a:r>
            <a:r>
              <a:rPr lang="en-US" sz="4000" b="1" dirty="0" err="1" smtClean="0"/>
              <a:t>uzaklaştırılması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işlemidir</a:t>
            </a:r>
            <a:r>
              <a:rPr lang="en-US" sz="4000" b="1" dirty="0" smtClean="0"/>
              <a:t>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7418337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DEZENFEKSİYON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 err="1" smtClean="0"/>
              <a:t>patojen</a:t>
            </a:r>
            <a:r>
              <a:rPr lang="en-US" sz="3600" b="1" dirty="0" smtClean="0"/>
              <a:t>: </a:t>
            </a:r>
            <a:r>
              <a:rPr lang="en-US" sz="3600" b="1" dirty="0" err="1" smtClean="0"/>
              <a:t>hastalık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yapıcı</a:t>
            </a:r>
            <a:r>
              <a:rPr lang="en-US" sz="3600" b="1" dirty="0" smtClean="0"/>
              <a:t> </a:t>
            </a:r>
          </a:p>
          <a:p>
            <a:pPr algn="just">
              <a:lnSpc>
                <a:spcPct val="150000"/>
              </a:lnSpc>
            </a:pPr>
            <a:r>
              <a:rPr lang="en-US" sz="3600" b="1" dirty="0"/>
              <a:t> </a:t>
            </a:r>
            <a:r>
              <a:rPr lang="en-US" sz="3600" b="1" dirty="0" err="1" smtClean="0"/>
              <a:t>patojen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olgular</a:t>
            </a:r>
            <a:r>
              <a:rPr lang="en-US" sz="3600" b="1" dirty="0" smtClean="0"/>
              <a:t>: </a:t>
            </a:r>
            <a:r>
              <a:rPr lang="en-US" sz="3600" b="1" dirty="0" err="1" smtClean="0"/>
              <a:t>bakteriler</a:t>
            </a:r>
            <a:r>
              <a:rPr lang="en-US" sz="3600" b="1" dirty="0"/>
              <a:t>, </a:t>
            </a:r>
            <a:r>
              <a:rPr lang="en-US" sz="3600" b="1" dirty="0" err="1" smtClean="0"/>
              <a:t>mantarlar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virüsler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küfler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mikroplar</a:t>
            </a:r>
            <a:r>
              <a:rPr lang="en-US" sz="3600" b="1" dirty="0" smtClean="0"/>
              <a:t>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108648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BAKIM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 err="1"/>
              <a:t>Temizliği</a:t>
            </a:r>
            <a:r>
              <a:rPr lang="en-US" sz="3600" b="1" dirty="0"/>
              <a:t> </a:t>
            </a:r>
            <a:r>
              <a:rPr lang="en-US" sz="3600" b="1" dirty="0" err="1"/>
              <a:t>kolaylaştırmak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yüzeye</a:t>
            </a:r>
            <a:r>
              <a:rPr lang="en-US" sz="3600" b="1" dirty="0"/>
              <a:t> </a:t>
            </a:r>
            <a:r>
              <a:rPr lang="en-US" sz="3600" b="1" dirty="0" err="1"/>
              <a:t>güzel</a:t>
            </a:r>
            <a:r>
              <a:rPr lang="en-US" sz="3600" b="1" dirty="0"/>
              <a:t> </a:t>
            </a:r>
            <a:r>
              <a:rPr lang="en-US" sz="3600" b="1" dirty="0" err="1"/>
              <a:t>bir</a:t>
            </a:r>
            <a:r>
              <a:rPr lang="en-US" sz="3600" b="1" dirty="0"/>
              <a:t> </a:t>
            </a:r>
            <a:r>
              <a:rPr lang="en-US" sz="3600" b="1" dirty="0" err="1"/>
              <a:t>görünüm</a:t>
            </a:r>
            <a:r>
              <a:rPr lang="en-US" sz="3600" b="1" dirty="0"/>
              <a:t> </a:t>
            </a:r>
            <a:r>
              <a:rPr lang="en-US" sz="3600" b="1" dirty="0" err="1"/>
              <a:t>kazandırmak</a:t>
            </a:r>
            <a:r>
              <a:rPr lang="en-US" sz="3600" b="1" dirty="0"/>
              <a:t> </a:t>
            </a:r>
            <a:r>
              <a:rPr lang="en-US" sz="3600" b="1" dirty="0" err="1"/>
              <a:t>için</a:t>
            </a:r>
            <a:r>
              <a:rPr lang="en-US" sz="3600" b="1" dirty="0"/>
              <a:t> </a:t>
            </a:r>
            <a:r>
              <a:rPr lang="en-US" sz="3600" b="1" dirty="0" err="1"/>
              <a:t>yüzeylerin</a:t>
            </a:r>
            <a:r>
              <a:rPr lang="en-US" sz="3600" b="1" dirty="0"/>
              <a:t> </a:t>
            </a:r>
            <a:r>
              <a:rPr lang="en-US" sz="3600" b="1" dirty="0" err="1"/>
              <a:t>mekanik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kimyasal</a:t>
            </a:r>
            <a:r>
              <a:rPr lang="en-US" sz="3600" b="1" dirty="0"/>
              <a:t> </a:t>
            </a:r>
            <a:r>
              <a:rPr lang="en-US" sz="3600" b="1" dirty="0" err="1"/>
              <a:t>etkilerden</a:t>
            </a:r>
            <a:r>
              <a:rPr lang="en-US" sz="3600" b="1" dirty="0"/>
              <a:t> </a:t>
            </a:r>
            <a:r>
              <a:rPr lang="en-US" sz="3600" b="1" dirty="0" err="1"/>
              <a:t>korunması</a:t>
            </a:r>
            <a:r>
              <a:rPr lang="en-US" sz="3600" b="1" dirty="0"/>
              <a:t> </a:t>
            </a:r>
            <a:r>
              <a:rPr lang="en-US" sz="3600" b="1" dirty="0" err="1"/>
              <a:t>işlemidir</a:t>
            </a:r>
            <a:r>
              <a:rPr lang="en-US" sz="3600" b="1" dirty="0"/>
              <a:t>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6352263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BULAŞMA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3600" b="1" dirty="0" err="1"/>
              <a:t>Bitki</a:t>
            </a:r>
            <a:r>
              <a:rPr lang="en-US" sz="3600" b="1" dirty="0"/>
              <a:t>, </a:t>
            </a:r>
            <a:r>
              <a:rPr lang="en-US" sz="3600" b="1" dirty="0" err="1"/>
              <a:t>hayvan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toprak</a:t>
            </a:r>
            <a:r>
              <a:rPr lang="en-US" sz="3600" b="1" dirty="0"/>
              <a:t> </a:t>
            </a:r>
            <a:r>
              <a:rPr lang="en-US" sz="3600" b="1" dirty="0" err="1"/>
              <a:t>kökenli</a:t>
            </a:r>
            <a:r>
              <a:rPr lang="en-US" sz="3600" b="1" dirty="0"/>
              <a:t> </a:t>
            </a:r>
            <a:r>
              <a:rPr lang="en-US" sz="3600" b="1" dirty="0" err="1"/>
              <a:t>yabancı</a:t>
            </a:r>
            <a:r>
              <a:rPr lang="en-US" sz="3600" b="1" dirty="0"/>
              <a:t> </a:t>
            </a:r>
            <a:r>
              <a:rPr lang="en-US" sz="3600" b="1" dirty="0" err="1"/>
              <a:t>maddeler</a:t>
            </a:r>
            <a:r>
              <a:rPr lang="en-US" sz="3600" b="1" dirty="0"/>
              <a:t>, </a:t>
            </a:r>
            <a:r>
              <a:rPr lang="en-US" sz="3600" b="1" dirty="0" err="1"/>
              <a:t>ilaç</a:t>
            </a:r>
            <a:r>
              <a:rPr lang="en-US" sz="3600" b="1" dirty="0"/>
              <a:t> </a:t>
            </a:r>
            <a:r>
              <a:rPr lang="en-US" sz="3600" b="1" dirty="0" err="1" smtClean="0"/>
              <a:t>kalıntıları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metalik</a:t>
            </a:r>
            <a:r>
              <a:rPr lang="en-US" sz="3600" b="1" dirty="0" smtClean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</a:t>
            </a:r>
            <a:r>
              <a:rPr lang="en-US" sz="3600" b="1" dirty="0" err="1"/>
              <a:t>biyolojik</a:t>
            </a:r>
            <a:r>
              <a:rPr lang="en-US" sz="3600" b="1" dirty="0"/>
              <a:t> </a:t>
            </a:r>
            <a:r>
              <a:rPr lang="en-US" sz="3600" b="1" dirty="0" err="1"/>
              <a:t>bulaşmalar</a:t>
            </a:r>
            <a:r>
              <a:rPr lang="en-US" sz="3600" b="1" dirty="0"/>
              <a:t>; </a:t>
            </a:r>
            <a:r>
              <a:rPr lang="en-US" sz="3600" b="1" dirty="0" err="1"/>
              <a:t>insan</a:t>
            </a:r>
            <a:r>
              <a:rPr lang="en-US" sz="3600" b="1" dirty="0"/>
              <a:t> </a:t>
            </a:r>
            <a:r>
              <a:rPr lang="en-US" sz="3600" b="1" dirty="0" err="1"/>
              <a:t>sağlığına</a:t>
            </a:r>
            <a:r>
              <a:rPr lang="en-US" sz="3600" b="1" dirty="0"/>
              <a:t> </a:t>
            </a:r>
            <a:r>
              <a:rPr lang="en-US" sz="3600" b="1" dirty="0" err="1"/>
              <a:t>zararlı</a:t>
            </a:r>
            <a:r>
              <a:rPr lang="en-US" sz="3600" b="1" dirty="0"/>
              <a:t> </a:t>
            </a:r>
            <a:r>
              <a:rPr lang="en-US" sz="3600" b="1" dirty="0" err="1"/>
              <a:t>olan</a:t>
            </a:r>
            <a:r>
              <a:rPr lang="en-US" sz="3600" b="1" dirty="0"/>
              <a:t> </a:t>
            </a:r>
            <a:r>
              <a:rPr lang="en-US" sz="3600" b="1" dirty="0" err="1"/>
              <a:t>plastik</a:t>
            </a:r>
            <a:r>
              <a:rPr lang="en-US" sz="3600" b="1" dirty="0"/>
              <a:t> </a:t>
            </a:r>
            <a:r>
              <a:rPr lang="en-US" sz="3600" b="1" dirty="0" err="1" smtClean="0"/>
              <a:t>madde</a:t>
            </a:r>
            <a:r>
              <a:rPr lang="en-US" sz="3600" b="1" dirty="0" smtClean="0"/>
              <a:t>, </a:t>
            </a:r>
            <a:r>
              <a:rPr lang="en-US" sz="3600" b="1" dirty="0" err="1" smtClean="0"/>
              <a:t>deterjan</a:t>
            </a:r>
            <a:r>
              <a:rPr lang="en-US" sz="3600" b="1" dirty="0"/>
              <a:t>, </a:t>
            </a:r>
            <a:r>
              <a:rPr lang="en-US" sz="3600" b="1" dirty="0" err="1"/>
              <a:t>dezenfektan</a:t>
            </a:r>
            <a:r>
              <a:rPr lang="en-US" sz="3600" b="1" dirty="0"/>
              <a:t>, </a:t>
            </a:r>
            <a:r>
              <a:rPr lang="en-US" sz="3600" b="1" dirty="0" err="1"/>
              <a:t>radyoaktif</a:t>
            </a:r>
            <a:r>
              <a:rPr lang="en-US" sz="3600" b="1" dirty="0"/>
              <a:t> </a:t>
            </a:r>
            <a:r>
              <a:rPr lang="en-US" sz="3600" b="1" dirty="0" err="1"/>
              <a:t>madde</a:t>
            </a:r>
            <a:r>
              <a:rPr lang="en-US" sz="3600" b="1" dirty="0"/>
              <a:t> </a:t>
            </a:r>
            <a:r>
              <a:rPr lang="en-US" sz="3600" b="1" dirty="0" err="1"/>
              <a:t>kalıntıları</a:t>
            </a:r>
            <a:r>
              <a:rPr lang="en-US" sz="3600" b="1" dirty="0"/>
              <a:t> </a:t>
            </a:r>
            <a:r>
              <a:rPr lang="en-US" sz="3600" b="1" dirty="0" err="1"/>
              <a:t>ve</a:t>
            </a:r>
            <a:r>
              <a:rPr lang="en-US" sz="3600" b="1" dirty="0"/>
              <a:t> her </a:t>
            </a:r>
            <a:r>
              <a:rPr lang="en-US" sz="3600" b="1" dirty="0" err="1"/>
              <a:t>türlü</a:t>
            </a:r>
            <a:r>
              <a:rPr lang="en-US" sz="3600" b="1" dirty="0"/>
              <a:t> </a:t>
            </a:r>
            <a:r>
              <a:rPr lang="en-US" sz="3600" b="1" dirty="0" err="1" smtClean="0"/>
              <a:t>istenmeyen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maddelerdir</a:t>
            </a:r>
            <a:r>
              <a:rPr lang="en-US" sz="3600" b="1" dirty="0"/>
              <a:t>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3023305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ÇAPRAZ </a:t>
            </a:r>
            <a:r>
              <a:rPr lang="en-US" sz="4000" b="1" dirty="0" smtClean="0"/>
              <a:t>BULAŞMA</a:t>
            </a:r>
          </a:p>
          <a:p>
            <a:pPr algn="just">
              <a:lnSpc>
                <a:spcPct val="150000"/>
              </a:lnSpc>
            </a:pPr>
            <a:r>
              <a:rPr lang="en-US" sz="4000" b="1" dirty="0" smtClean="0"/>
              <a:t>RENK KODLAMA SİSTEMİ</a:t>
            </a:r>
          </a:p>
        </p:txBody>
      </p:sp>
    </p:spTree>
    <p:extLst>
      <p:ext uri="{BB962C8B-B14F-4D97-AF65-F5344CB8AC3E}">
        <p14:creationId xmlns:p14="http://schemas.microsoft.com/office/powerpoint/2010/main" val="1162957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/>
              <a:t> </a:t>
            </a: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E., (2006).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Ürünlerinin</a:t>
            </a:r>
            <a:r>
              <a:rPr lang="en-US" sz="4000" b="1" dirty="0"/>
              <a:t> </a:t>
            </a:r>
            <a:r>
              <a:rPr lang="en-US" sz="4000" b="1" dirty="0" err="1"/>
              <a:t>Kullanımı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Denetimi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Akoğlan</a:t>
            </a:r>
            <a:r>
              <a:rPr lang="en-US" sz="4000" b="1" dirty="0"/>
              <a:t>, K., M., </a:t>
            </a:r>
            <a:r>
              <a:rPr lang="en-US" sz="4000" b="1" dirty="0" err="1"/>
              <a:t>Yıldız</a:t>
            </a:r>
            <a:r>
              <a:rPr lang="en-US" sz="4000" b="1" dirty="0"/>
              <a:t>, K., E., (2007).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İşletmeciliği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Bulduk</a:t>
            </a:r>
            <a:r>
              <a:rPr lang="en-US" sz="4000" b="1" dirty="0"/>
              <a:t>, S., (2003).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Gül</a:t>
            </a:r>
            <a:r>
              <a:rPr lang="en-US" sz="4000" b="1" dirty="0"/>
              <a:t>, </a:t>
            </a:r>
            <a:r>
              <a:rPr lang="en-US" sz="4000" b="1" dirty="0" err="1"/>
              <a:t>Esra</a:t>
            </a:r>
            <a:r>
              <a:rPr lang="en-US" sz="4000" b="1" dirty="0"/>
              <a:t>. </a:t>
            </a:r>
            <a:r>
              <a:rPr lang="en-US" sz="4000" b="1" dirty="0" err="1"/>
              <a:t>Otel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Departmanında</a:t>
            </a:r>
            <a:r>
              <a:rPr lang="en-US" sz="4000" b="1" dirty="0"/>
              <a:t> </a:t>
            </a:r>
            <a:r>
              <a:rPr lang="en-US" sz="4000" b="1" dirty="0" err="1"/>
              <a:t>Malzeme</a:t>
            </a:r>
            <a:r>
              <a:rPr lang="en-US" sz="4000" b="1" dirty="0"/>
              <a:t> </a:t>
            </a:r>
            <a:r>
              <a:rPr lang="en-US" sz="4000" b="1" dirty="0" err="1"/>
              <a:t>Yönetim</a:t>
            </a:r>
            <a:r>
              <a:rPr lang="en-US" sz="4000" b="1" dirty="0"/>
              <a:t> </a:t>
            </a:r>
            <a:r>
              <a:rPr lang="en-US" sz="4000" b="1" dirty="0" err="1"/>
              <a:t>Sürecinin</a:t>
            </a:r>
            <a:r>
              <a:rPr lang="en-US" sz="4000" b="1" dirty="0"/>
              <a:t> </a:t>
            </a:r>
            <a:r>
              <a:rPr lang="en-US" sz="4000" b="1" dirty="0" err="1"/>
              <a:t>Yerleştirilmesine</a:t>
            </a:r>
            <a:r>
              <a:rPr lang="en-US" sz="4000" b="1" dirty="0"/>
              <a:t> </a:t>
            </a:r>
            <a:r>
              <a:rPr lang="en-US" sz="4000" b="1" dirty="0" err="1"/>
              <a:t>Yönelik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Uygulama</a:t>
            </a:r>
            <a:r>
              <a:rPr lang="en-US" sz="4000" b="1" dirty="0"/>
              <a:t> </a:t>
            </a:r>
            <a:r>
              <a:rPr lang="en-US" sz="4000" b="1" dirty="0" err="1"/>
              <a:t>Çalışması</a:t>
            </a:r>
            <a:r>
              <a:rPr lang="en-US" sz="4000" b="1" dirty="0"/>
              <a:t>, </a:t>
            </a:r>
            <a:r>
              <a:rPr lang="en-US" sz="4000" b="1" dirty="0" err="1"/>
              <a:t>Anadolu</a:t>
            </a:r>
            <a:r>
              <a:rPr lang="en-US" sz="4000" b="1" dirty="0"/>
              <a:t> </a:t>
            </a:r>
            <a:r>
              <a:rPr lang="en-US" sz="4000" b="1" dirty="0" err="1"/>
              <a:t>Üniversitesi</a:t>
            </a:r>
            <a:r>
              <a:rPr lang="en-US" sz="4000" b="1" dirty="0"/>
              <a:t> </a:t>
            </a:r>
            <a:r>
              <a:rPr lang="en-US" sz="4000" b="1" dirty="0" err="1"/>
              <a:t>Sosyal</a:t>
            </a:r>
            <a:r>
              <a:rPr lang="en-US" sz="4000" b="1" dirty="0"/>
              <a:t> </a:t>
            </a:r>
            <a:r>
              <a:rPr lang="en-US" sz="4000" b="1" dirty="0" err="1"/>
              <a:t>Bilimler</a:t>
            </a:r>
            <a:r>
              <a:rPr lang="en-US" sz="4000" b="1" dirty="0"/>
              <a:t> </a:t>
            </a:r>
            <a:r>
              <a:rPr lang="en-US" sz="4000" b="1" dirty="0" err="1"/>
              <a:t>Enstitüsü</a:t>
            </a:r>
            <a:r>
              <a:rPr lang="en-US" sz="4000" b="1" dirty="0"/>
              <a:t>, </a:t>
            </a:r>
            <a:r>
              <a:rPr lang="en-US" sz="4000" b="1" dirty="0" err="1"/>
              <a:t>Yayınlanmamış</a:t>
            </a:r>
            <a:r>
              <a:rPr lang="en-US" sz="4000" b="1" dirty="0"/>
              <a:t> </a:t>
            </a:r>
            <a:r>
              <a:rPr lang="en-US" sz="4000" b="1" dirty="0" err="1"/>
              <a:t>Yüksek</a:t>
            </a:r>
            <a:r>
              <a:rPr lang="en-US" sz="4000" b="1" dirty="0"/>
              <a:t> </a:t>
            </a:r>
            <a:r>
              <a:rPr lang="en-US" sz="4000" b="1" dirty="0" err="1"/>
              <a:t>Lisans</a:t>
            </a:r>
            <a:r>
              <a:rPr lang="en-US" sz="4000" b="1" dirty="0"/>
              <a:t> </a:t>
            </a:r>
            <a:r>
              <a:rPr lang="en-US" sz="4000" b="1" dirty="0" err="1"/>
              <a:t>Tezi</a:t>
            </a:r>
            <a:r>
              <a:rPr lang="en-US" sz="4000" b="1" dirty="0"/>
              <a:t>, </a:t>
            </a:r>
            <a:r>
              <a:rPr lang="en-US" sz="4000" b="1" dirty="0" err="1"/>
              <a:t>Eskişehir</a:t>
            </a:r>
            <a:r>
              <a:rPr lang="en-US" sz="4000" b="1" dirty="0"/>
              <a:t>, 2007</a:t>
            </a:r>
          </a:p>
          <a:p>
            <a:pPr algn="just">
              <a:lnSpc>
                <a:spcPct val="150000"/>
              </a:lnSpc>
            </a:pP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730873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Koçak</a:t>
            </a:r>
            <a:r>
              <a:rPr lang="en-US" sz="4000" b="1" dirty="0"/>
              <a:t>, N., (2007). </a:t>
            </a:r>
            <a:r>
              <a:rPr lang="en-US" sz="4000" b="1" dirty="0" err="1"/>
              <a:t>Yiyecek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İçecek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Gıda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Personel</a:t>
            </a:r>
            <a:r>
              <a:rPr lang="en-US" sz="4000" b="1" dirty="0"/>
              <a:t> </a:t>
            </a:r>
            <a:r>
              <a:rPr lang="en-US" sz="4000" b="1" dirty="0" err="1"/>
              <a:t>Hijyeni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 smtClean="0"/>
              <a:t>Yayıncılık</a:t>
            </a:r>
            <a:endParaRPr lang="en-US" sz="4000" b="1" dirty="0" smtClean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megep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Seymen</a:t>
            </a:r>
            <a:r>
              <a:rPr lang="en-US" sz="4000" b="1" dirty="0"/>
              <a:t>, O., A., (2004).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</a:t>
            </a:r>
            <a:r>
              <a:rPr lang="en-US" sz="4000" b="1" dirty="0" err="1"/>
              <a:t>Çağdaş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. Ankara: </a:t>
            </a:r>
            <a:r>
              <a:rPr lang="en-US" sz="4000" b="1" dirty="0" err="1"/>
              <a:t>Detay</a:t>
            </a:r>
            <a:r>
              <a:rPr lang="en-US" sz="4000" b="1" dirty="0"/>
              <a:t> </a:t>
            </a:r>
            <a:r>
              <a:rPr lang="en-US" sz="4000" b="1" dirty="0" err="1"/>
              <a:t>Yayıncılık</a:t>
            </a:r>
            <a:endParaRPr lang="en-US" sz="4000" b="1" dirty="0"/>
          </a:p>
          <a:p>
            <a:pPr algn="just">
              <a:lnSpc>
                <a:spcPct val="150000"/>
              </a:lnSpc>
            </a:pPr>
            <a:endParaRPr lang="en-US" sz="4000" b="1" dirty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Sezgin</a:t>
            </a:r>
            <a:r>
              <a:rPr lang="en-US" sz="4000" b="1" dirty="0"/>
              <a:t>, O., S., (2000). </a:t>
            </a:r>
            <a:r>
              <a:rPr lang="en-US" sz="4000" b="1" dirty="0" err="1"/>
              <a:t>Konaklama</a:t>
            </a:r>
            <a:r>
              <a:rPr lang="en-US" sz="4000" b="1" dirty="0"/>
              <a:t> </a:t>
            </a:r>
            <a:r>
              <a:rPr lang="en-US" sz="4000" b="1" dirty="0" err="1"/>
              <a:t>İşletmelerinde</a:t>
            </a:r>
            <a:r>
              <a:rPr lang="en-US" sz="4000" b="1" dirty="0"/>
              <a:t> Kat </a:t>
            </a:r>
            <a:r>
              <a:rPr lang="en-US" sz="4000" b="1" dirty="0" err="1"/>
              <a:t>Hizmetleri</a:t>
            </a:r>
            <a:r>
              <a:rPr lang="en-US" sz="4000" b="1" dirty="0"/>
              <a:t> </a:t>
            </a:r>
            <a:r>
              <a:rPr lang="en-US" sz="4000" b="1" dirty="0" err="1"/>
              <a:t>Yönetimi</a:t>
            </a:r>
            <a:r>
              <a:rPr lang="en-US" sz="4000" b="1" dirty="0"/>
              <a:t>. Ankara: </a:t>
            </a:r>
            <a:r>
              <a:rPr lang="en-US" sz="4000" b="1" dirty="0" err="1"/>
              <a:t>Gazi</a:t>
            </a:r>
            <a:r>
              <a:rPr lang="en-US" sz="4000" b="1" dirty="0"/>
              <a:t> </a:t>
            </a:r>
            <a:r>
              <a:rPr lang="en-US" sz="4000" b="1" dirty="0" err="1"/>
              <a:t>Yayınevi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451003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smtClean="0"/>
              <a:t>K</a:t>
            </a:r>
            <a:r>
              <a:rPr lang="tr-TR" sz="4000" b="1" dirty="0" err="1" smtClean="0"/>
              <a:t>irliliği</a:t>
            </a:r>
            <a:r>
              <a:rPr lang="tr-TR" sz="4000" b="1" dirty="0" smtClean="0"/>
              <a:t> </a:t>
            </a:r>
            <a:r>
              <a:rPr lang="tr-TR" sz="4000" b="1" dirty="0"/>
              <a:t>meydana getiren etkenlerin ortadan kaldırılması </a:t>
            </a:r>
            <a:r>
              <a:rPr lang="tr-TR" sz="4000" b="1" dirty="0" smtClean="0"/>
              <a:t>işlemi</a:t>
            </a:r>
            <a:r>
              <a:rPr lang="en-US" sz="4000" b="1" dirty="0" smtClean="0"/>
              <a:t>dir.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534466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smtClean="0"/>
              <a:t> </a:t>
            </a:r>
            <a:r>
              <a:rPr lang="en-US" sz="4000" b="1" dirty="0" err="1"/>
              <a:t>Herhangi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ortamda</a:t>
            </a:r>
            <a:r>
              <a:rPr lang="en-US" sz="4000" b="1" dirty="0"/>
              <a:t> </a:t>
            </a:r>
            <a:r>
              <a:rPr lang="en-US" sz="4000" b="1" dirty="0" err="1"/>
              <a:t>görülebilen</a:t>
            </a:r>
            <a:r>
              <a:rPr lang="en-US" sz="4000" b="1" dirty="0"/>
              <a:t> </a:t>
            </a:r>
            <a:r>
              <a:rPr lang="en-US" sz="4000" b="1" dirty="0" err="1"/>
              <a:t>kir</a:t>
            </a:r>
            <a:r>
              <a:rPr lang="en-US" sz="4000" b="1" dirty="0"/>
              <a:t> </a:t>
            </a:r>
            <a:r>
              <a:rPr lang="en-US" sz="4000" b="1" dirty="0" err="1"/>
              <a:t>ya</a:t>
            </a:r>
            <a:r>
              <a:rPr lang="en-US" sz="4000" b="1" dirty="0"/>
              <a:t> da </a:t>
            </a:r>
            <a:r>
              <a:rPr lang="en-US" sz="4000" b="1" dirty="0" err="1"/>
              <a:t>kir</a:t>
            </a:r>
            <a:r>
              <a:rPr lang="en-US" sz="4000" b="1" dirty="0"/>
              <a:t> </a:t>
            </a:r>
            <a:r>
              <a:rPr lang="en-US" sz="4000" b="1" dirty="0" err="1"/>
              <a:t>kalıntıların</a:t>
            </a:r>
            <a:r>
              <a:rPr lang="en-US" sz="4000" b="1" dirty="0"/>
              <a:t> </a:t>
            </a:r>
            <a:r>
              <a:rPr lang="en-US" sz="4000" b="1" dirty="0" err="1"/>
              <a:t>fiziksel</a:t>
            </a:r>
            <a:r>
              <a:rPr lang="en-US" sz="4000" b="1" dirty="0"/>
              <a:t> </a:t>
            </a:r>
            <a:r>
              <a:rPr lang="en-US" sz="4000" b="1" dirty="0" err="1" smtClean="0"/>
              <a:t>veya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kimyasal</a:t>
            </a:r>
            <a:r>
              <a:rPr lang="en-US" sz="4000" b="1" dirty="0" smtClean="0"/>
              <a:t> </a:t>
            </a:r>
            <a:r>
              <a:rPr lang="en-US" sz="4000" b="1" dirty="0" err="1"/>
              <a:t>yolla</a:t>
            </a:r>
            <a:r>
              <a:rPr lang="en-US" sz="4000" b="1" dirty="0"/>
              <a:t> </a:t>
            </a:r>
            <a:r>
              <a:rPr lang="en-US" sz="4000" b="1" dirty="0" err="1"/>
              <a:t>arındırılmasıdır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315424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KİRLİLİK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Bir</a:t>
            </a:r>
            <a:r>
              <a:rPr lang="en-US" sz="4000" b="1" dirty="0" smtClean="0"/>
              <a:t> </a:t>
            </a:r>
            <a:r>
              <a:rPr lang="en-US" sz="4000" b="1" dirty="0" err="1"/>
              <a:t>mekanın</a:t>
            </a:r>
            <a:r>
              <a:rPr lang="en-US" sz="4000" b="1" dirty="0"/>
              <a:t> </a:t>
            </a:r>
            <a:r>
              <a:rPr lang="en-US" sz="4000" b="1" dirty="0" err="1"/>
              <a:t>toz</a:t>
            </a:r>
            <a:r>
              <a:rPr lang="en-US" sz="4000" b="1" dirty="0"/>
              <a:t>, </a:t>
            </a:r>
            <a:r>
              <a:rPr lang="en-US" sz="4000" b="1" dirty="0" err="1"/>
              <a:t>döküntü</a:t>
            </a:r>
            <a:r>
              <a:rPr lang="en-US" sz="4000" b="1" dirty="0"/>
              <a:t>, </a:t>
            </a:r>
            <a:r>
              <a:rPr lang="en-US" sz="4000" b="1" dirty="0" err="1"/>
              <a:t>çöp</a:t>
            </a:r>
            <a:r>
              <a:rPr lang="en-US" sz="4000" b="1" dirty="0"/>
              <a:t>, </a:t>
            </a:r>
            <a:r>
              <a:rPr lang="en-US" sz="4000" b="1" dirty="0" err="1"/>
              <a:t>iz</a:t>
            </a:r>
            <a:r>
              <a:rPr lang="en-US" sz="4000" b="1" dirty="0"/>
              <a:t>, </a:t>
            </a:r>
            <a:r>
              <a:rPr lang="en-US" sz="4000" b="1" dirty="0" err="1"/>
              <a:t>leke</a:t>
            </a:r>
            <a:r>
              <a:rPr lang="en-US" sz="4000" b="1" dirty="0"/>
              <a:t>, </a:t>
            </a:r>
            <a:r>
              <a:rPr lang="en-US" sz="4000" b="1" dirty="0" err="1"/>
              <a:t>koku</a:t>
            </a:r>
            <a:r>
              <a:rPr lang="en-US" sz="4000" b="1" dirty="0"/>
              <a:t> </a:t>
            </a:r>
            <a:r>
              <a:rPr lang="en-US" sz="4000" b="1" dirty="0" err="1"/>
              <a:t>gibi</a:t>
            </a:r>
            <a:r>
              <a:rPr lang="en-US" sz="4000" b="1" dirty="0"/>
              <a:t> </a:t>
            </a:r>
            <a:r>
              <a:rPr lang="en-US" sz="4000" b="1" dirty="0" err="1"/>
              <a:t>etkenlerle</a:t>
            </a:r>
            <a:r>
              <a:rPr lang="en-US" sz="4000" b="1" dirty="0"/>
              <a:t>, </a:t>
            </a:r>
            <a:r>
              <a:rPr lang="en-US" sz="4000" b="1" dirty="0" err="1"/>
              <a:t>insanlara</a:t>
            </a:r>
            <a:r>
              <a:rPr lang="en-US" sz="4000" b="1" dirty="0"/>
              <a:t> </a:t>
            </a:r>
            <a:r>
              <a:rPr lang="en-US" sz="4000" b="1" dirty="0" err="1"/>
              <a:t>rahatsızlık</a:t>
            </a:r>
            <a:r>
              <a:rPr lang="en-US" sz="4000" b="1" dirty="0"/>
              <a:t> </a:t>
            </a:r>
            <a:r>
              <a:rPr lang="en-US" sz="4000" b="1" dirty="0" err="1"/>
              <a:t>verecek</a:t>
            </a:r>
            <a:r>
              <a:rPr lang="en-US" sz="4000" b="1" dirty="0"/>
              <a:t> </a:t>
            </a:r>
            <a:r>
              <a:rPr lang="en-US" sz="4000" b="1" dirty="0" err="1"/>
              <a:t>şekilde</a:t>
            </a:r>
            <a:r>
              <a:rPr lang="en-US" sz="4000" b="1" dirty="0"/>
              <a:t> </a:t>
            </a:r>
            <a:r>
              <a:rPr lang="en-US" sz="4000" b="1" dirty="0" err="1" smtClean="0"/>
              <a:t>kaplanması</a:t>
            </a:r>
            <a:r>
              <a:rPr lang="en-US" sz="4000" b="1" dirty="0" smtClean="0"/>
              <a:t>; </a:t>
            </a:r>
            <a:r>
              <a:rPr lang="en-US" sz="4000" b="1" dirty="0" err="1"/>
              <a:t>arzulanan</a:t>
            </a:r>
            <a:r>
              <a:rPr lang="en-US" sz="4000" b="1" dirty="0"/>
              <a:t>, </a:t>
            </a:r>
            <a:r>
              <a:rPr lang="en-US" sz="4000" b="1" dirty="0" err="1"/>
              <a:t>doğal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temiz</a:t>
            </a:r>
            <a:r>
              <a:rPr lang="en-US" sz="4000" b="1" dirty="0"/>
              <a:t> </a:t>
            </a:r>
            <a:r>
              <a:rPr lang="en-US" sz="4000" b="1" dirty="0" err="1"/>
              <a:t>görüntüsünü</a:t>
            </a:r>
            <a:r>
              <a:rPr lang="en-US" sz="4000" b="1" dirty="0"/>
              <a:t> </a:t>
            </a:r>
            <a:r>
              <a:rPr lang="en-US" sz="4000" b="1" dirty="0" err="1" smtClean="0"/>
              <a:t>kaybetmesidir</a:t>
            </a:r>
            <a:r>
              <a:rPr lang="en-US" sz="4000" b="1" dirty="0" smtClean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6886418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TEMİZLİK STANDARDI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Hedeflenen</a:t>
            </a:r>
            <a:r>
              <a:rPr lang="en-US" sz="4000" b="1" dirty="0" smtClean="0"/>
              <a:t> </a:t>
            </a:r>
            <a:r>
              <a:rPr lang="en-US" sz="4000" b="1" dirty="0" err="1"/>
              <a:t>veya</a:t>
            </a:r>
            <a:r>
              <a:rPr lang="en-US" sz="4000" b="1" dirty="0"/>
              <a:t> </a:t>
            </a:r>
            <a:r>
              <a:rPr lang="en-US" sz="4000" b="1" dirty="0" err="1"/>
              <a:t>öngörülen</a:t>
            </a:r>
            <a:r>
              <a:rPr lang="en-US" sz="4000" b="1" dirty="0"/>
              <a:t>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 smtClean="0"/>
              <a:t>seviyesidir</a:t>
            </a:r>
            <a:r>
              <a:rPr lang="en-US" sz="4000" b="1" dirty="0" smtClean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618654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TEMİZLİĞİN AMAÇLARI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60000"/>
              </a:lnSpc>
            </a:pPr>
            <a:r>
              <a:rPr lang="en-US" sz="3200" b="1" dirty="0" err="1" smtClean="0"/>
              <a:t>Temiz</a:t>
            </a:r>
            <a:r>
              <a:rPr lang="en-US" sz="3200" b="1" dirty="0" smtClean="0"/>
              <a:t> </a:t>
            </a:r>
            <a:r>
              <a:rPr lang="en-US" sz="3200" b="1" dirty="0" err="1"/>
              <a:t>ortamlar</a:t>
            </a:r>
            <a:r>
              <a:rPr lang="en-US" sz="3200" b="1" dirty="0"/>
              <a:t> </a:t>
            </a:r>
            <a:r>
              <a:rPr lang="en-US" sz="3200" b="1" dirty="0" err="1"/>
              <a:t>oluşturmak</a:t>
            </a:r>
            <a:r>
              <a:rPr lang="en-US" sz="3200" b="1" dirty="0"/>
              <a:t> </a:t>
            </a:r>
            <a:r>
              <a:rPr lang="en-US" sz="3200" b="1" dirty="0" err="1"/>
              <a:t>ve</a:t>
            </a:r>
            <a:r>
              <a:rPr lang="en-US" sz="3200" b="1" dirty="0"/>
              <a:t> </a:t>
            </a:r>
            <a:r>
              <a:rPr lang="en-US" sz="3200" b="1" dirty="0" err="1"/>
              <a:t>yaşam</a:t>
            </a:r>
            <a:r>
              <a:rPr lang="en-US" sz="3200" b="1" dirty="0"/>
              <a:t> </a:t>
            </a:r>
            <a:r>
              <a:rPr lang="en-US" sz="3200" b="1" dirty="0" err="1"/>
              <a:t>kalitesini</a:t>
            </a:r>
            <a:r>
              <a:rPr lang="en-US" sz="3200" b="1" dirty="0"/>
              <a:t> </a:t>
            </a:r>
            <a:r>
              <a:rPr lang="en-US" sz="3200" b="1" dirty="0" err="1"/>
              <a:t>artırmak</a:t>
            </a:r>
            <a:r>
              <a:rPr lang="en-US" sz="3200" b="1" dirty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sz="3200" b="1" dirty="0" err="1" smtClean="0"/>
              <a:t>Yaşam</a:t>
            </a:r>
            <a:r>
              <a:rPr lang="en-US" sz="3200" b="1" dirty="0" smtClean="0"/>
              <a:t> </a:t>
            </a:r>
            <a:r>
              <a:rPr lang="en-US" sz="3200" b="1" dirty="0" err="1"/>
              <a:t>alanlarını</a:t>
            </a:r>
            <a:r>
              <a:rPr lang="en-US" sz="3200" b="1" dirty="0"/>
              <a:t> her </a:t>
            </a:r>
            <a:r>
              <a:rPr lang="en-US" sz="3200" b="1" dirty="0" err="1"/>
              <a:t>zaman</a:t>
            </a:r>
            <a:r>
              <a:rPr lang="en-US" sz="3200" b="1" dirty="0"/>
              <a:t> </a:t>
            </a:r>
            <a:r>
              <a:rPr lang="en-US" sz="3200" b="1" dirty="0" err="1"/>
              <a:t>kullanılabilir</a:t>
            </a:r>
            <a:r>
              <a:rPr lang="en-US" sz="3200" b="1" dirty="0"/>
              <a:t> </a:t>
            </a:r>
            <a:r>
              <a:rPr lang="en-US" sz="3200" b="1" dirty="0" err="1"/>
              <a:t>halde</a:t>
            </a:r>
            <a:r>
              <a:rPr lang="en-US" sz="3200" b="1" dirty="0"/>
              <a:t> </a:t>
            </a:r>
            <a:r>
              <a:rPr lang="en-US" sz="3200" b="1" dirty="0" err="1"/>
              <a:t>tutmak</a:t>
            </a:r>
            <a:r>
              <a:rPr lang="en-US" sz="3200" b="1" dirty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sz="3200" b="1" dirty="0" err="1" smtClean="0"/>
              <a:t>Eşyaları</a:t>
            </a:r>
            <a:r>
              <a:rPr lang="en-US" sz="3200" b="1" dirty="0" smtClean="0"/>
              <a:t>  </a:t>
            </a:r>
            <a:r>
              <a:rPr lang="en-US" sz="3200" b="1" dirty="0" err="1"/>
              <a:t>koruyarak</a:t>
            </a:r>
            <a:r>
              <a:rPr lang="en-US" sz="3200" b="1" dirty="0"/>
              <a:t> </a:t>
            </a:r>
            <a:r>
              <a:rPr lang="en-US" sz="3200" b="1" dirty="0" err="1"/>
              <a:t>ömrünü</a:t>
            </a:r>
            <a:r>
              <a:rPr lang="en-US" sz="3200" b="1" dirty="0"/>
              <a:t> </a:t>
            </a:r>
            <a:r>
              <a:rPr lang="en-US" sz="3200" b="1" dirty="0" err="1"/>
              <a:t>uzatmak</a:t>
            </a:r>
            <a:r>
              <a:rPr lang="en-US" sz="3200" b="1" dirty="0"/>
              <a:t>,</a:t>
            </a:r>
          </a:p>
          <a:p>
            <a:pPr algn="just">
              <a:lnSpc>
                <a:spcPct val="160000"/>
              </a:lnSpc>
            </a:pPr>
            <a:r>
              <a:rPr lang="en-US" sz="3200" b="1" dirty="0" smtClean="0"/>
              <a:t>Her </a:t>
            </a:r>
            <a:r>
              <a:rPr lang="en-US" sz="3200" b="1" dirty="0" err="1"/>
              <a:t>türlü</a:t>
            </a:r>
            <a:r>
              <a:rPr lang="en-US" sz="3200" b="1" dirty="0"/>
              <a:t> </a:t>
            </a:r>
            <a:r>
              <a:rPr lang="en-US" sz="3200" b="1" dirty="0" err="1"/>
              <a:t>mikroorganizmadan</a:t>
            </a:r>
            <a:r>
              <a:rPr lang="en-US" sz="3200" b="1" dirty="0"/>
              <a:t> </a:t>
            </a:r>
            <a:r>
              <a:rPr lang="en-US" sz="3200" b="1" dirty="0" err="1"/>
              <a:t>arındırılmış</a:t>
            </a:r>
            <a:r>
              <a:rPr lang="en-US" sz="3200" b="1" dirty="0"/>
              <a:t>, </a:t>
            </a:r>
            <a:r>
              <a:rPr lang="en-US" sz="3200" b="1" dirty="0" err="1"/>
              <a:t>güvenli</a:t>
            </a:r>
            <a:r>
              <a:rPr lang="en-US" sz="3200" b="1" dirty="0"/>
              <a:t> </a:t>
            </a:r>
            <a:r>
              <a:rPr lang="en-US" sz="3200" b="1" dirty="0" err="1"/>
              <a:t>hijyenik</a:t>
            </a:r>
            <a:r>
              <a:rPr lang="en-US" sz="3200" b="1" dirty="0"/>
              <a:t> </a:t>
            </a:r>
            <a:r>
              <a:rPr lang="en-US" sz="3200" b="1" dirty="0" err="1"/>
              <a:t>bir</a:t>
            </a:r>
            <a:r>
              <a:rPr lang="en-US" sz="3200" b="1" dirty="0"/>
              <a:t> </a:t>
            </a:r>
            <a:r>
              <a:rPr lang="en-US" sz="3200" b="1" dirty="0" err="1"/>
              <a:t>ortam</a:t>
            </a:r>
            <a:r>
              <a:rPr lang="en-US" sz="3200" b="1" dirty="0"/>
              <a:t> </a:t>
            </a:r>
            <a:r>
              <a:rPr lang="en-US" sz="3200" b="1" dirty="0" err="1"/>
              <a:t>oluşturarak</a:t>
            </a:r>
            <a:r>
              <a:rPr lang="en-US" sz="3200" b="1" dirty="0"/>
              <a:t> </a:t>
            </a:r>
            <a:r>
              <a:rPr lang="en-US" sz="3200" b="1" dirty="0" err="1"/>
              <a:t>bulaşıcı</a:t>
            </a:r>
            <a:r>
              <a:rPr lang="en-US" sz="3200" b="1" dirty="0"/>
              <a:t> </a:t>
            </a:r>
            <a:r>
              <a:rPr lang="en-US" sz="3200" b="1" dirty="0" err="1"/>
              <a:t>hastalıkların</a:t>
            </a:r>
            <a:r>
              <a:rPr lang="en-US" sz="3200" b="1" dirty="0"/>
              <a:t> </a:t>
            </a:r>
            <a:r>
              <a:rPr lang="en-US" sz="3200" b="1" dirty="0" err="1"/>
              <a:t>yayılmasını</a:t>
            </a:r>
            <a:r>
              <a:rPr lang="en-US" sz="3200" b="1" dirty="0"/>
              <a:t> </a:t>
            </a:r>
            <a:r>
              <a:rPr lang="en-US" sz="3200" b="1" dirty="0" err="1"/>
              <a:t>önlemek</a:t>
            </a:r>
            <a:r>
              <a:rPr lang="en-US" sz="3200" b="1" dirty="0"/>
              <a:t> 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49185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SANİTASYON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anlamına</a:t>
            </a:r>
            <a:r>
              <a:rPr lang="en-US" sz="4000" b="1" dirty="0"/>
              <a:t> </a:t>
            </a:r>
            <a:r>
              <a:rPr lang="en-US" sz="4000" b="1" dirty="0" err="1"/>
              <a:t>gelir</a:t>
            </a:r>
            <a:r>
              <a:rPr lang="en-US" sz="4000" b="1" dirty="0"/>
              <a:t>. </a:t>
            </a:r>
            <a:r>
              <a:rPr lang="en-US" sz="4000" b="1" dirty="0" err="1"/>
              <a:t>Günümüzde</a:t>
            </a:r>
            <a:r>
              <a:rPr lang="en-US" sz="4000" b="1" dirty="0"/>
              <a:t> </a:t>
            </a:r>
            <a:r>
              <a:rPr lang="en-US" sz="4000" b="1" dirty="0" err="1"/>
              <a:t>daha</a:t>
            </a:r>
            <a:r>
              <a:rPr lang="en-US" sz="4000" b="1" dirty="0"/>
              <a:t> </a:t>
            </a:r>
            <a:r>
              <a:rPr lang="en-US" sz="4000" b="1" dirty="0" err="1"/>
              <a:t>geniş</a:t>
            </a:r>
            <a:r>
              <a:rPr lang="en-US" sz="4000" b="1" dirty="0"/>
              <a:t> </a:t>
            </a:r>
            <a:r>
              <a:rPr lang="en-US" sz="4000" b="1" dirty="0" err="1" smtClean="0"/>
              <a:t>kapsamlı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olarak</a:t>
            </a:r>
            <a:r>
              <a:rPr lang="en-US" sz="4000" b="1" dirty="0" smtClean="0"/>
              <a:t> </a:t>
            </a:r>
            <a:r>
              <a:rPr lang="en-US" sz="4000" b="1" dirty="0" err="1"/>
              <a:t>tanımlanmaktadır</a:t>
            </a:r>
            <a:r>
              <a:rPr lang="en-US" sz="4000" b="1" dirty="0"/>
              <a:t>. </a:t>
            </a:r>
            <a:r>
              <a:rPr lang="en-US" sz="4000" b="1" dirty="0" err="1"/>
              <a:t>Ortamın</a:t>
            </a:r>
            <a:r>
              <a:rPr lang="en-US" sz="4000" b="1" dirty="0"/>
              <a:t> </a:t>
            </a:r>
            <a:r>
              <a:rPr lang="en-US" sz="4000" b="1" dirty="0" err="1"/>
              <a:t>hastalık</a:t>
            </a:r>
            <a:r>
              <a:rPr lang="en-US" sz="4000" b="1" dirty="0"/>
              <a:t> </a:t>
            </a:r>
            <a:r>
              <a:rPr lang="en-US" sz="4000" b="1" dirty="0" err="1"/>
              <a:t>yapan</a:t>
            </a:r>
            <a:r>
              <a:rPr lang="en-US" sz="4000" b="1" dirty="0"/>
              <a:t> </a:t>
            </a:r>
            <a:r>
              <a:rPr lang="en-US" sz="4000" b="1" dirty="0" err="1" smtClean="0"/>
              <a:t>mikroorganizmalardan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arındırılması</a:t>
            </a:r>
            <a:r>
              <a:rPr lang="en-US" sz="4000" b="1" dirty="0" smtClean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gerekli</a:t>
            </a:r>
            <a:r>
              <a:rPr lang="en-US" sz="4000" b="1" dirty="0"/>
              <a:t> </a:t>
            </a:r>
            <a:r>
              <a:rPr lang="en-US" sz="4000" b="1" dirty="0" err="1"/>
              <a:t>işlemleri</a:t>
            </a:r>
            <a:r>
              <a:rPr lang="en-US" sz="4000" b="1" dirty="0"/>
              <a:t> </a:t>
            </a:r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kurallarına</a:t>
            </a:r>
            <a:r>
              <a:rPr lang="en-US" sz="4000" b="1" dirty="0"/>
              <a:t> </a:t>
            </a:r>
            <a:r>
              <a:rPr lang="en-US" sz="4000" b="1" dirty="0" err="1" smtClean="0"/>
              <a:t>uygun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yapmaktır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149811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HİJYEN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/>
              <a:t>Sağlıklı</a:t>
            </a:r>
            <a:r>
              <a:rPr lang="en-US" sz="4000" b="1" dirty="0"/>
              <a:t> </a:t>
            </a:r>
            <a:r>
              <a:rPr lang="en-US" sz="4000" b="1" dirty="0" err="1"/>
              <a:t>yaşam</a:t>
            </a:r>
            <a:r>
              <a:rPr lang="en-US" sz="4000" b="1" dirty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bedeni</a:t>
            </a:r>
            <a:r>
              <a:rPr lang="en-US" sz="4000" b="1" dirty="0"/>
              <a:t>, </a:t>
            </a:r>
            <a:r>
              <a:rPr lang="en-US" sz="4000" b="1" dirty="0" err="1"/>
              <a:t>çevreyi</a:t>
            </a:r>
            <a:r>
              <a:rPr lang="en-US" sz="4000" b="1" dirty="0"/>
              <a:t> </a:t>
            </a:r>
            <a:r>
              <a:rPr lang="en-US" sz="4000" b="1" dirty="0" err="1"/>
              <a:t>temiz</a:t>
            </a:r>
            <a:r>
              <a:rPr lang="en-US" sz="4000" b="1" dirty="0"/>
              <a:t> </a:t>
            </a:r>
            <a:r>
              <a:rPr lang="en-US" sz="4000" b="1" dirty="0" err="1"/>
              <a:t>tutmak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 smtClean="0"/>
              <a:t>hastalıklardan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korunmak</a:t>
            </a:r>
            <a:r>
              <a:rPr lang="en-US" sz="4000" b="1" dirty="0" smtClean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uygulanması</a:t>
            </a:r>
            <a:r>
              <a:rPr lang="en-US" sz="4000" b="1" dirty="0"/>
              <a:t> </a:t>
            </a:r>
            <a:r>
              <a:rPr lang="en-US" sz="4000" b="1" dirty="0" err="1"/>
              <a:t>gereken</a:t>
            </a:r>
            <a:r>
              <a:rPr lang="en-US" sz="4000" b="1" dirty="0"/>
              <a:t> </a:t>
            </a:r>
            <a:r>
              <a:rPr lang="en-US" sz="4000" b="1" dirty="0" err="1"/>
              <a:t>önlemlerin</a:t>
            </a:r>
            <a:r>
              <a:rPr lang="en-US" sz="4000" b="1" dirty="0"/>
              <a:t> </a:t>
            </a:r>
            <a:r>
              <a:rPr lang="en-US" sz="4000" b="1" dirty="0" err="1"/>
              <a:t>tümüdür</a:t>
            </a:r>
            <a:r>
              <a:rPr lang="en-US" sz="4000" b="1" dirty="0"/>
              <a:t> </a:t>
            </a:r>
            <a:r>
              <a:rPr lang="en-US" sz="4000" b="1" dirty="0" err="1"/>
              <a:t>ve</a:t>
            </a:r>
            <a:r>
              <a:rPr lang="en-US" sz="4000" b="1" dirty="0"/>
              <a:t> </a:t>
            </a:r>
            <a:r>
              <a:rPr lang="en-US" sz="4000" b="1" dirty="0" err="1"/>
              <a:t>bu</a:t>
            </a:r>
            <a:r>
              <a:rPr lang="en-US" sz="4000" b="1" dirty="0"/>
              <a:t> </a:t>
            </a:r>
            <a:r>
              <a:rPr lang="en-US" sz="4000" b="1" dirty="0" err="1"/>
              <a:t>konulardan</a:t>
            </a:r>
            <a:r>
              <a:rPr lang="en-US" sz="4000" b="1" dirty="0"/>
              <a:t> </a:t>
            </a:r>
            <a:r>
              <a:rPr lang="en-US" sz="4000" b="1" dirty="0" err="1" smtClean="0"/>
              <a:t>söz</a:t>
            </a:r>
            <a:r>
              <a:rPr lang="en-US" sz="4000" b="1" dirty="0" smtClean="0"/>
              <a:t> </a:t>
            </a:r>
            <a:r>
              <a:rPr lang="en-US" sz="4000" b="1" dirty="0" err="1"/>
              <a:t>eden</a:t>
            </a:r>
            <a:r>
              <a:rPr lang="en-US" sz="4000" b="1" dirty="0"/>
              <a:t> </a:t>
            </a:r>
            <a:r>
              <a:rPr lang="en-US" sz="4000" b="1" dirty="0" err="1"/>
              <a:t>sağlık</a:t>
            </a:r>
            <a:r>
              <a:rPr lang="en-US" sz="4000" b="1" dirty="0"/>
              <a:t> </a:t>
            </a:r>
            <a:r>
              <a:rPr lang="en-US" sz="4000" b="1" dirty="0" err="1"/>
              <a:t>bilimidir</a:t>
            </a:r>
            <a:r>
              <a:rPr lang="en-US" sz="4000" b="1" dirty="0"/>
              <a:t>. </a:t>
            </a:r>
            <a:r>
              <a:rPr lang="en-US" sz="4000" b="1" dirty="0" err="1"/>
              <a:t>Temizlik</a:t>
            </a:r>
            <a:r>
              <a:rPr lang="en-US" sz="4000" b="1" dirty="0"/>
              <a:t> </a:t>
            </a:r>
            <a:r>
              <a:rPr lang="en-US" sz="4000" b="1" dirty="0" err="1"/>
              <a:t>yapılmış</a:t>
            </a:r>
            <a:r>
              <a:rPr lang="en-US" sz="4000" b="1" dirty="0"/>
              <a:t> </a:t>
            </a:r>
            <a:r>
              <a:rPr lang="en-US" sz="4000" b="1" dirty="0" err="1"/>
              <a:t>bir</a:t>
            </a:r>
            <a:r>
              <a:rPr lang="en-US" sz="4000" b="1" dirty="0"/>
              <a:t> </a:t>
            </a:r>
            <a:r>
              <a:rPr lang="en-US" sz="4000" b="1" dirty="0" err="1"/>
              <a:t>ortam</a:t>
            </a:r>
            <a:r>
              <a:rPr lang="en-US" sz="4000" b="1" dirty="0"/>
              <a:t> </a:t>
            </a:r>
            <a:r>
              <a:rPr lang="en-US" sz="4000" b="1" dirty="0" err="1"/>
              <a:t>hijyenik</a:t>
            </a:r>
            <a:r>
              <a:rPr lang="en-US" sz="4000" b="1" dirty="0"/>
              <a:t> </a:t>
            </a:r>
            <a:r>
              <a:rPr lang="en-US" sz="4000" b="1" dirty="0" err="1"/>
              <a:t>olmayabilir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3363804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HİJYEN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sz="4000" b="1" dirty="0" err="1" smtClean="0"/>
              <a:t>Yapılan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temizliğin</a:t>
            </a:r>
            <a:r>
              <a:rPr lang="en-US" sz="4000" b="1" dirty="0" smtClean="0"/>
              <a:t> </a:t>
            </a:r>
            <a:r>
              <a:rPr lang="en-US" sz="4000" b="1" dirty="0" err="1"/>
              <a:t>hijyen</a:t>
            </a:r>
            <a:r>
              <a:rPr lang="en-US" sz="4000" b="1" dirty="0"/>
              <a:t> </a:t>
            </a:r>
            <a:r>
              <a:rPr lang="en-US" sz="4000" b="1" dirty="0" err="1"/>
              <a:t>açısından</a:t>
            </a:r>
            <a:r>
              <a:rPr lang="en-US" sz="4000" b="1" dirty="0"/>
              <a:t> </a:t>
            </a:r>
            <a:r>
              <a:rPr lang="en-US" sz="4000" b="1" dirty="0" err="1"/>
              <a:t>uygun</a:t>
            </a:r>
            <a:r>
              <a:rPr lang="en-US" sz="4000" b="1" dirty="0"/>
              <a:t> </a:t>
            </a:r>
            <a:r>
              <a:rPr lang="en-US" sz="4000" b="1" dirty="0" err="1"/>
              <a:t>olabilmesi</a:t>
            </a:r>
            <a:r>
              <a:rPr lang="en-US" sz="4000" b="1" dirty="0"/>
              <a:t> </a:t>
            </a:r>
            <a:r>
              <a:rPr lang="en-US" sz="4000" b="1" dirty="0" err="1"/>
              <a:t>için</a:t>
            </a:r>
            <a:r>
              <a:rPr lang="en-US" sz="4000" b="1" dirty="0"/>
              <a:t> </a:t>
            </a:r>
            <a:r>
              <a:rPr lang="en-US" sz="4000" b="1" dirty="0" err="1"/>
              <a:t>gözle</a:t>
            </a:r>
            <a:r>
              <a:rPr lang="en-US" sz="4000" b="1" dirty="0"/>
              <a:t> </a:t>
            </a:r>
            <a:r>
              <a:rPr lang="en-US" sz="4000" b="1" dirty="0" err="1"/>
              <a:t>görülmeyen</a:t>
            </a:r>
            <a:r>
              <a:rPr lang="en-US" sz="4000" b="1" dirty="0"/>
              <a:t> </a:t>
            </a:r>
            <a:r>
              <a:rPr lang="en-US" sz="4000" b="1" dirty="0" err="1" smtClean="0"/>
              <a:t>insan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sağlığına</a:t>
            </a:r>
            <a:r>
              <a:rPr lang="en-US" sz="4000" b="1" dirty="0" smtClean="0"/>
              <a:t> </a:t>
            </a:r>
            <a:r>
              <a:rPr lang="en-US" sz="4000" b="1" dirty="0" err="1"/>
              <a:t>zarar</a:t>
            </a:r>
            <a:r>
              <a:rPr lang="en-US" sz="4000" b="1" dirty="0"/>
              <a:t> </a:t>
            </a:r>
            <a:r>
              <a:rPr lang="en-US" sz="4000" b="1" dirty="0" err="1"/>
              <a:t>veren</a:t>
            </a:r>
            <a:r>
              <a:rPr lang="en-US" sz="4000" b="1" dirty="0"/>
              <a:t> </a:t>
            </a:r>
            <a:r>
              <a:rPr lang="en-US" sz="4000" b="1" dirty="0" err="1"/>
              <a:t>mikroorganizmalar</a:t>
            </a:r>
            <a:r>
              <a:rPr lang="en-US" sz="4000" b="1" dirty="0"/>
              <a:t>, </a:t>
            </a:r>
            <a:r>
              <a:rPr lang="en-US" sz="4000" b="1" dirty="0" err="1"/>
              <a:t>kimyasal</a:t>
            </a:r>
            <a:r>
              <a:rPr lang="en-US" sz="4000" b="1" dirty="0"/>
              <a:t> </a:t>
            </a:r>
            <a:r>
              <a:rPr lang="en-US" sz="4000" b="1" dirty="0" err="1"/>
              <a:t>madde</a:t>
            </a:r>
            <a:r>
              <a:rPr lang="en-US" sz="4000" b="1" dirty="0"/>
              <a:t> </a:t>
            </a:r>
            <a:r>
              <a:rPr lang="en-US" sz="4000" b="1" dirty="0" err="1"/>
              <a:t>gibi</a:t>
            </a:r>
            <a:r>
              <a:rPr lang="en-US" sz="4000" b="1" dirty="0"/>
              <a:t> </a:t>
            </a:r>
            <a:r>
              <a:rPr lang="en-US" sz="4000" b="1" dirty="0" err="1"/>
              <a:t>etkenlerin</a:t>
            </a:r>
            <a:r>
              <a:rPr lang="en-US" sz="4000" b="1" dirty="0"/>
              <a:t> de </a:t>
            </a:r>
            <a:r>
              <a:rPr lang="en-US" sz="4000" b="1" dirty="0" err="1" smtClean="0"/>
              <a:t>yok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edilmesi</a:t>
            </a:r>
            <a:r>
              <a:rPr lang="en-US" sz="4000" b="1" dirty="0" smtClean="0"/>
              <a:t> </a:t>
            </a:r>
            <a:r>
              <a:rPr lang="en-US" sz="4000" b="1" dirty="0" err="1"/>
              <a:t>gerekir</a:t>
            </a:r>
            <a:r>
              <a:rPr lang="en-US" sz="4000" b="1" dirty="0"/>
              <a:t>. </a:t>
            </a:r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061714968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Temel</Template>
  <TotalTime>62</TotalTime>
  <Words>477</Words>
  <Application>Microsoft Office PowerPoint</Application>
  <PresentationFormat>Geniş ekran</PresentationFormat>
  <Paragraphs>60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9" baseType="lpstr">
      <vt:lpstr>Corbel</vt:lpstr>
      <vt:lpstr>Temel</vt:lpstr>
      <vt:lpstr>temizlik</vt:lpstr>
      <vt:lpstr>TEMİZLİK</vt:lpstr>
      <vt:lpstr>TEMİZLİK</vt:lpstr>
      <vt:lpstr>KİRLİLİK</vt:lpstr>
      <vt:lpstr>TEMİZLİK STANDARDI</vt:lpstr>
      <vt:lpstr>TEMİZLİĞİN AMAÇLARI</vt:lpstr>
      <vt:lpstr>SANİTASYON</vt:lpstr>
      <vt:lpstr>HİJYEN</vt:lpstr>
      <vt:lpstr>HİJYEN</vt:lpstr>
      <vt:lpstr>DEZENFEKSİYON</vt:lpstr>
      <vt:lpstr>DEZENFEKSİYON</vt:lpstr>
      <vt:lpstr>DEZENFEKSİYON</vt:lpstr>
      <vt:lpstr>BAKIM</vt:lpstr>
      <vt:lpstr>BULAŞMA</vt:lpstr>
      <vt:lpstr>PowerPoint Sunusu</vt:lpstr>
      <vt:lpstr>KAYNAK</vt:lpstr>
      <vt:lpstr>KAYNAK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temizlik</dc:title>
  <dc:creator>Sinan</dc:creator>
  <cp:lastModifiedBy>Sinan</cp:lastModifiedBy>
  <cp:revision>21</cp:revision>
  <dcterms:created xsi:type="dcterms:W3CDTF">2020-05-03T15:03:05Z</dcterms:created>
  <dcterms:modified xsi:type="dcterms:W3CDTF">2020-09-15T16:48:20Z</dcterms:modified>
</cp:coreProperties>
</file>