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9" d="100"/>
          <a:sy n="79" d="100"/>
        </p:scale>
        <p:origin x="16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5E2988F-0834-4660-895D-6ADC6EE22DD1}"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CBFDBD-BA47-4059-A563-F856C5DFCFD1}" type="slidenum">
              <a:rPr lang="tr-TR" smtClean="0"/>
              <a:t>‹#›</a:t>
            </a:fld>
            <a:endParaRPr lang="tr-TR"/>
          </a:p>
        </p:txBody>
      </p:sp>
    </p:spTree>
    <p:extLst>
      <p:ext uri="{BB962C8B-B14F-4D97-AF65-F5344CB8AC3E}">
        <p14:creationId xmlns:p14="http://schemas.microsoft.com/office/powerpoint/2010/main" val="111669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E2988F-0834-4660-895D-6ADC6EE22DD1}"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CBFDBD-BA47-4059-A563-F856C5DFCFD1}" type="slidenum">
              <a:rPr lang="tr-TR" smtClean="0"/>
              <a:t>‹#›</a:t>
            </a:fld>
            <a:endParaRPr lang="tr-TR"/>
          </a:p>
        </p:txBody>
      </p:sp>
    </p:spTree>
    <p:extLst>
      <p:ext uri="{BB962C8B-B14F-4D97-AF65-F5344CB8AC3E}">
        <p14:creationId xmlns:p14="http://schemas.microsoft.com/office/powerpoint/2010/main" val="2737641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E2988F-0834-4660-895D-6ADC6EE22DD1}"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CBFDBD-BA47-4059-A563-F856C5DFCFD1}" type="slidenum">
              <a:rPr lang="tr-TR" smtClean="0"/>
              <a:t>‹#›</a:t>
            </a:fld>
            <a:endParaRPr lang="tr-TR"/>
          </a:p>
        </p:txBody>
      </p:sp>
    </p:spTree>
    <p:extLst>
      <p:ext uri="{BB962C8B-B14F-4D97-AF65-F5344CB8AC3E}">
        <p14:creationId xmlns:p14="http://schemas.microsoft.com/office/powerpoint/2010/main" val="1280875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E2988F-0834-4660-895D-6ADC6EE22DD1}"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CBFDBD-BA47-4059-A563-F856C5DFCFD1}" type="slidenum">
              <a:rPr lang="tr-TR" smtClean="0"/>
              <a:t>‹#›</a:t>
            </a:fld>
            <a:endParaRPr lang="tr-TR"/>
          </a:p>
        </p:txBody>
      </p:sp>
    </p:spTree>
    <p:extLst>
      <p:ext uri="{BB962C8B-B14F-4D97-AF65-F5344CB8AC3E}">
        <p14:creationId xmlns:p14="http://schemas.microsoft.com/office/powerpoint/2010/main" val="30391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5E2988F-0834-4660-895D-6ADC6EE22DD1}"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CBFDBD-BA47-4059-A563-F856C5DFCFD1}" type="slidenum">
              <a:rPr lang="tr-TR" smtClean="0"/>
              <a:t>‹#›</a:t>
            </a:fld>
            <a:endParaRPr lang="tr-TR"/>
          </a:p>
        </p:txBody>
      </p:sp>
    </p:spTree>
    <p:extLst>
      <p:ext uri="{BB962C8B-B14F-4D97-AF65-F5344CB8AC3E}">
        <p14:creationId xmlns:p14="http://schemas.microsoft.com/office/powerpoint/2010/main" val="28020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5E2988F-0834-4660-895D-6ADC6EE22DD1}"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CBFDBD-BA47-4059-A563-F856C5DFCFD1}" type="slidenum">
              <a:rPr lang="tr-TR" smtClean="0"/>
              <a:t>‹#›</a:t>
            </a:fld>
            <a:endParaRPr lang="tr-TR"/>
          </a:p>
        </p:txBody>
      </p:sp>
    </p:spTree>
    <p:extLst>
      <p:ext uri="{BB962C8B-B14F-4D97-AF65-F5344CB8AC3E}">
        <p14:creationId xmlns:p14="http://schemas.microsoft.com/office/powerpoint/2010/main" val="653448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5E2988F-0834-4660-895D-6ADC6EE22DD1}"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1CBFDBD-BA47-4059-A563-F856C5DFCFD1}" type="slidenum">
              <a:rPr lang="tr-TR" smtClean="0"/>
              <a:t>‹#›</a:t>
            </a:fld>
            <a:endParaRPr lang="tr-TR"/>
          </a:p>
        </p:txBody>
      </p:sp>
    </p:spTree>
    <p:extLst>
      <p:ext uri="{BB962C8B-B14F-4D97-AF65-F5344CB8AC3E}">
        <p14:creationId xmlns:p14="http://schemas.microsoft.com/office/powerpoint/2010/main" val="3739693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5E2988F-0834-4660-895D-6ADC6EE22DD1}"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1CBFDBD-BA47-4059-A563-F856C5DFCFD1}" type="slidenum">
              <a:rPr lang="tr-TR" smtClean="0"/>
              <a:t>‹#›</a:t>
            </a:fld>
            <a:endParaRPr lang="tr-TR"/>
          </a:p>
        </p:txBody>
      </p:sp>
    </p:spTree>
    <p:extLst>
      <p:ext uri="{BB962C8B-B14F-4D97-AF65-F5344CB8AC3E}">
        <p14:creationId xmlns:p14="http://schemas.microsoft.com/office/powerpoint/2010/main" val="1152100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E2988F-0834-4660-895D-6ADC6EE22DD1}"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1CBFDBD-BA47-4059-A563-F856C5DFCFD1}" type="slidenum">
              <a:rPr lang="tr-TR" smtClean="0"/>
              <a:t>‹#›</a:t>
            </a:fld>
            <a:endParaRPr lang="tr-TR"/>
          </a:p>
        </p:txBody>
      </p:sp>
    </p:spTree>
    <p:extLst>
      <p:ext uri="{BB962C8B-B14F-4D97-AF65-F5344CB8AC3E}">
        <p14:creationId xmlns:p14="http://schemas.microsoft.com/office/powerpoint/2010/main" val="3737476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E2988F-0834-4660-895D-6ADC6EE22DD1}"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CBFDBD-BA47-4059-A563-F856C5DFCFD1}" type="slidenum">
              <a:rPr lang="tr-TR" smtClean="0"/>
              <a:t>‹#›</a:t>
            </a:fld>
            <a:endParaRPr lang="tr-TR"/>
          </a:p>
        </p:txBody>
      </p:sp>
    </p:spTree>
    <p:extLst>
      <p:ext uri="{BB962C8B-B14F-4D97-AF65-F5344CB8AC3E}">
        <p14:creationId xmlns:p14="http://schemas.microsoft.com/office/powerpoint/2010/main" val="2461340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E2988F-0834-4660-895D-6ADC6EE22DD1}"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CBFDBD-BA47-4059-A563-F856C5DFCFD1}" type="slidenum">
              <a:rPr lang="tr-TR" smtClean="0"/>
              <a:t>‹#›</a:t>
            </a:fld>
            <a:endParaRPr lang="tr-TR"/>
          </a:p>
        </p:txBody>
      </p:sp>
    </p:spTree>
    <p:extLst>
      <p:ext uri="{BB962C8B-B14F-4D97-AF65-F5344CB8AC3E}">
        <p14:creationId xmlns:p14="http://schemas.microsoft.com/office/powerpoint/2010/main" val="3144403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E2988F-0834-4660-895D-6ADC6EE22DD1}"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CBFDBD-BA47-4059-A563-F856C5DFCFD1}" type="slidenum">
              <a:rPr lang="tr-TR" smtClean="0"/>
              <a:t>‹#›</a:t>
            </a:fld>
            <a:endParaRPr lang="tr-TR"/>
          </a:p>
        </p:txBody>
      </p:sp>
    </p:spTree>
    <p:extLst>
      <p:ext uri="{BB962C8B-B14F-4D97-AF65-F5344CB8AC3E}">
        <p14:creationId xmlns:p14="http://schemas.microsoft.com/office/powerpoint/2010/main" val="876016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766218"/>
            <a:ext cx="10515600" cy="1325563"/>
          </a:xfrm>
        </p:spPr>
        <p:txBody>
          <a:bodyPr>
            <a:normAutofit/>
          </a:bodyPr>
          <a:lstStyle/>
          <a:p>
            <a:pPr algn="ctr"/>
            <a:r>
              <a:rPr lang="tr-TR" sz="7200" b="1" dirty="0" smtClean="0"/>
              <a:t>Mesleki Etik İlkeler </a:t>
            </a:r>
            <a:endParaRPr lang="tr-TR" sz="7200" b="1" dirty="0"/>
          </a:p>
        </p:txBody>
      </p:sp>
    </p:spTree>
    <p:extLst>
      <p:ext uri="{BB962C8B-B14F-4D97-AF65-F5344CB8AC3E}">
        <p14:creationId xmlns:p14="http://schemas.microsoft.com/office/powerpoint/2010/main" val="3040507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207643"/>
          </a:xfrm>
        </p:spPr>
        <p:txBody>
          <a:bodyPr/>
          <a:lstStyle/>
          <a:p>
            <a:r>
              <a:rPr lang="tr-TR" b="1" dirty="0" smtClean="0"/>
              <a:t>Doğruluk </a:t>
            </a:r>
            <a:endParaRPr lang="tr-TR" b="1" dirty="0"/>
          </a:p>
        </p:txBody>
      </p:sp>
      <p:sp>
        <p:nvSpPr>
          <p:cNvPr id="3" name="İçerik Yer Tutucusu 2"/>
          <p:cNvSpPr>
            <a:spLocks noGrp="1"/>
          </p:cNvSpPr>
          <p:nvPr>
            <p:ph idx="1"/>
          </p:nvPr>
        </p:nvSpPr>
        <p:spPr>
          <a:xfrm>
            <a:off x="838200" y="1690688"/>
            <a:ext cx="10515600" cy="4351338"/>
          </a:xfrm>
        </p:spPr>
        <p:txBody>
          <a:bodyPr>
            <a:normAutofit lnSpcReduction="10000"/>
          </a:bodyPr>
          <a:lstStyle/>
          <a:p>
            <a:pPr marL="0" indent="0" algn="just">
              <a:buNone/>
            </a:pPr>
            <a:r>
              <a:rPr lang="tr-TR" dirty="0" smtClean="0"/>
              <a:t>         Doğruluk; doğru sözlülük ve güvenirliğe işaret eden bir kavramdır. Etik davranış, başkaları ile ilişkilerde dürüst olmayı ve içtenliği gerektirir. İçten ve dürüst davranmayanlar, ilişkilerde kendi sonlarını hazırlarlar ve güven ortamı ortadan kalkar.</a:t>
            </a:r>
          </a:p>
          <a:p>
            <a:pPr marL="0" indent="0" algn="just">
              <a:buNone/>
            </a:pPr>
            <a:endParaRPr lang="tr-TR" dirty="0" smtClean="0"/>
          </a:p>
          <a:p>
            <a:pPr marL="0" indent="0" algn="just">
              <a:buNone/>
            </a:pPr>
            <a:r>
              <a:rPr lang="tr-TR" dirty="0"/>
              <a:t> </a:t>
            </a:r>
            <a:r>
              <a:rPr lang="tr-TR" dirty="0" smtClean="0"/>
              <a:t>    En önemli zedeleyici davranış biçimi çoğunlukla korku ve güvensizlikten kaynaklanan yalan söylemedir. Kişiler yalandan uzak durarak üstlerine ve altlarına tam bir güven sağlamak zorundadır. İş hayatı içerisinde doğru davranış biçimlerini uygulamak, dürüst, adil, eşit ve tarafsız olmak, yalan söylememek meslek etiğinin temel ilkelerindendir. </a:t>
            </a:r>
            <a:endParaRPr lang="tr-TR" dirty="0"/>
          </a:p>
        </p:txBody>
      </p:sp>
    </p:spTree>
    <p:extLst>
      <p:ext uri="{BB962C8B-B14F-4D97-AF65-F5344CB8AC3E}">
        <p14:creationId xmlns:p14="http://schemas.microsoft.com/office/powerpoint/2010/main" val="3519647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80160" y="2521059"/>
            <a:ext cx="9924288" cy="1815882"/>
          </a:xfrm>
          <a:prstGeom prst="rect">
            <a:avLst/>
          </a:prstGeom>
        </p:spPr>
        <p:txBody>
          <a:bodyPr wrap="square">
            <a:spAutoFit/>
          </a:bodyPr>
          <a:lstStyle/>
          <a:p>
            <a:pPr algn="just"/>
            <a:r>
              <a:rPr lang="tr-TR" sz="2800" dirty="0" smtClean="0"/>
              <a:t>        Bütün meslektaşlar çalışmalarının her cephesinde dürüstlük sergilemelidir. Meslektaşların kurdukları ilişkiler ve kurum dışındaki temasları samimi ve hakkaniyetli olmalıdır, yürütülen bütün faaliyetlerde itimada dayalı bir güven ortamı sağlanmalıdır. </a:t>
            </a:r>
            <a:endParaRPr lang="tr-TR" sz="2800" dirty="0"/>
          </a:p>
        </p:txBody>
      </p:sp>
    </p:spTree>
    <p:extLst>
      <p:ext uri="{BB962C8B-B14F-4D97-AF65-F5344CB8AC3E}">
        <p14:creationId xmlns:p14="http://schemas.microsoft.com/office/powerpoint/2010/main" val="2604803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Yasallık </a:t>
            </a:r>
            <a:endParaRPr lang="tr-TR" b="1" dirty="0"/>
          </a:p>
        </p:txBody>
      </p:sp>
      <p:sp>
        <p:nvSpPr>
          <p:cNvPr id="3" name="İçerik Yer Tutucusu 2"/>
          <p:cNvSpPr>
            <a:spLocks noGrp="1"/>
          </p:cNvSpPr>
          <p:nvPr>
            <p:ph idx="1"/>
          </p:nvPr>
        </p:nvSpPr>
        <p:spPr>
          <a:xfrm>
            <a:off x="847344" y="1898777"/>
            <a:ext cx="10515600" cy="4351338"/>
          </a:xfrm>
        </p:spPr>
        <p:txBody>
          <a:bodyPr/>
          <a:lstStyle/>
          <a:p>
            <a:pPr marL="0" indent="0" algn="just">
              <a:buNone/>
            </a:pPr>
            <a:r>
              <a:rPr lang="tr-TR" dirty="0" smtClean="0"/>
              <a:t>       İş hayatında üretilen her türlü malın üretiminde ve çalışanlarla ilgili problemlerin çözümünde yasalara bağlı kalmak da mesleki etik ilkelerindendir. Günümüzde iş yaşamında gerek üretim alanını gerekse çalışma hayatını düzenleyen yasalar mevcuttur. Hatta yalnızca devletlerin değil uluslararası bir takım kuruluşların da bu konuda etkili olduğunu söyleyebiliriz. Bunlara örnek olarak çalışma hayatını düzenleyen Uluslararası Çalışma Örgütü ile üretim standartlarını düzenleyen Uluslararası Standartlar Örgütü (ISO) ’ </a:t>
            </a:r>
            <a:r>
              <a:rPr lang="tr-TR" dirty="0" err="1" smtClean="0"/>
              <a:t>yu</a:t>
            </a:r>
            <a:r>
              <a:rPr lang="tr-TR" dirty="0" smtClean="0"/>
              <a:t> sayabiliriz. </a:t>
            </a:r>
            <a:endParaRPr lang="tr-TR" dirty="0"/>
          </a:p>
        </p:txBody>
      </p:sp>
    </p:spTree>
    <p:extLst>
      <p:ext uri="{BB962C8B-B14F-4D97-AF65-F5344CB8AC3E}">
        <p14:creationId xmlns:p14="http://schemas.microsoft.com/office/powerpoint/2010/main" val="939724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33984" y="2305615"/>
            <a:ext cx="10363200" cy="2246769"/>
          </a:xfrm>
          <a:prstGeom prst="rect">
            <a:avLst/>
          </a:prstGeom>
        </p:spPr>
        <p:txBody>
          <a:bodyPr wrap="square">
            <a:spAutoFit/>
          </a:bodyPr>
          <a:lstStyle/>
          <a:p>
            <a:pPr algn="just"/>
            <a:r>
              <a:rPr lang="tr-TR" sz="2800" dirty="0" smtClean="0"/>
              <a:t>        Hukuken suç teşkil eden emirlerin yerine getirilmemesi konusunda yöneticiler kesin tavır içinde olmalıdırlar. Emirlerin yasalara aykırılığının, üst yöneticilere hatırlatılması, yöneticinin yönetimde keyfiliğinin ortadan kaldırılması ve hukukun üstünlüğünün sağlanmasında önemli katkıları olmaktadır. </a:t>
            </a:r>
            <a:endParaRPr lang="tr-TR" sz="2800" dirty="0"/>
          </a:p>
        </p:txBody>
      </p:sp>
    </p:spTree>
    <p:extLst>
      <p:ext uri="{BB962C8B-B14F-4D97-AF65-F5344CB8AC3E}">
        <p14:creationId xmlns:p14="http://schemas.microsoft.com/office/powerpoint/2010/main" val="3721916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Yeterlik </a:t>
            </a:r>
            <a:endParaRPr lang="tr-TR" b="1" dirty="0"/>
          </a:p>
        </p:txBody>
      </p:sp>
      <p:sp>
        <p:nvSpPr>
          <p:cNvPr id="3" name="İçerik Yer Tutucusu 2"/>
          <p:cNvSpPr>
            <a:spLocks noGrp="1"/>
          </p:cNvSpPr>
          <p:nvPr>
            <p:ph idx="1"/>
          </p:nvPr>
        </p:nvSpPr>
        <p:spPr/>
        <p:txBody>
          <a:bodyPr/>
          <a:lstStyle/>
          <a:p>
            <a:pPr marL="0" indent="0" algn="just">
              <a:buNone/>
            </a:pPr>
            <a:r>
              <a:rPr lang="tr-TR" dirty="0" smtClean="0"/>
              <a:t>       İş hayatında her gün sürekli gelişmeler olmaktadır. Bu gelişmeleri takip etmek,  kendini yenilemek, i ş hayatına uyarlamak mesleki etik ilkeleri arasında önemli yer tutmaktadır. Meslekte sahip olunan mesleki boyut, o işi yapmak konusunda kişiye toplum içerisinde </a:t>
            </a:r>
            <a:r>
              <a:rPr lang="tr-TR" b="1" i="1" dirty="0" smtClean="0"/>
              <a:t>“uzman”, ”yetkili” </a:t>
            </a:r>
            <a:r>
              <a:rPr lang="tr-TR" dirty="0" smtClean="0"/>
              <a:t>veya </a:t>
            </a:r>
            <a:r>
              <a:rPr lang="tr-TR" b="1" i="1" dirty="0" smtClean="0"/>
              <a:t>“yeterli kişi” </a:t>
            </a:r>
            <a:r>
              <a:rPr lang="tr-TR" dirty="0" smtClean="0"/>
              <a:t>gibi kimlikler kazandırır. Bir işi yapabilmek için diploma ya da herhangi bir belge almak, gerçekte o kişiye söz konusu işi yapabilme konusunda hak ve yetki verir. Bu nedenle meslek elemanlarının iyi bir eğ itimden geçmiş olmaları gereklidir. Yeterlik aynı zamanda sorumluluk alabilme, inisiyatif kullanabilme davranışıdır.</a:t>
            </a:r>
            <a:endParaRPr lang="tr-TR" dirty="0"/>
          </a:p>
        </p:txBody>
      </p:sp>
    </p:spTree>
    <p:extLst>
      <p:ext uri="{BB962C8B-B14F-4D97-AF65-F5344CB8AC3E}">
        <p14:creationId xmlns:p14="http://schemas.microsoft.com/office/powerpoint/2010/main" val="1119681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Güvenirlik</a:t>
            </a:r>
            <a:r>
              <a:rPr lang="tr-TR" dirty="0" smtClean="0"/>
              <a:t> </a:t>
            </a:r>
            <a:endParaRPr lang="tr-TR" dirty="0"/>
          </a:p>
        </p:txBody>
      </p:sp>
      <p:sp>
        <p:nvSpPr>
          <p:cNvPr id="3" name="İçerik Yer Tutucusu 2"/>
          <p:cNvSpPr>
            <a:spLocks noGrp="1"/>
          </p:cNvSpPr>
          <p:nvPr>
            <p:ph idx="1"/>
          </p:nvPr>
        </p:nvSpPr>
        <p:spPr/>
        <p:txBody>
          <a:bodyPr/>
          <a:lstStyle/>
          <a:p>
            <a:pPr marL="0" indent="0" algn="just">
              <a:buNone/>
            </a:pPr>
            <a:r>
              <a:rPr lang="tr-TR" dirty="0" smtClean="0"/>
              <a:t>        Meslek olarak kabul edilen bütün işlerin kendine özgü etik değer ve ilkeleri vardır. Mesleğin üyeleri bu etik değer ve ilkelere uygun davranmak durumundadırlar. Uygun davranmadıkları durumda meslek etiği ilkeleri devreye girer. Genel mesleki etik davranış kurallarını şöyle sıralayabiliriz. </a:t>
            </a:r>
          </a:p>
          <a:p>
            <a:pPr marL="0" indent="0" algn="just">
              <a:buNone/>
            </a:pPr>
            <a:endParaRPr lang="tr-TR" dirty="0" smtClean="0"/>
          </a:p>
          <a:p>
            <a:pPr algn="just"/>
            <a:r>
              <a:rPr lang="tr-TR" dirty="0" smtClean="0"/>
              <a:t>Yetersiz ve ilkesiz üyeleri meslekten ayırmak,</a:t>
            </a:r>
          </a:p>
          <a:p>
            <a:pPr algn="just"/>
            <a:r>
              <a:rPr lang="tr-TR" dirty="0" smtClean="0"/>
              <a:t>Meslek içi rekabeti düzenlemek,</a:t>
            </a:r>
          </a:p>
          <a:p>
            <a:pPr algn="just"/>
            <a:r>
              <a:rPr lang="tr-TR" dirty="0" smtClean="0"/>
              <a:t>Mesleğin ideallerini korumak.</a:t>
            </a:r>
            <a:endParaRPr lang="tr-TR" dirty="0"/>
          </a:p>
        </p:txBody>
      </p:sp>
    </p:spTree>
    <p:extLst>
      <p:ext uri="{BB962C8B-B14F-4D97-AF65-F5344CB8AC3E}">
        <p14:creationId xmlns:p14="http://schemas.microsoft.com/office/powerpoint/2010/main" val="4356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Mesleğe Bağlılık </a:t>
            </a:r>
            <a:endParaRPr lang="tr-TR" b="1" dirty="0"/>
          </a:p>
        </p:txBody>
      </p:sp>
      <p:sp>
        <p:nvSpPr>
          <p:cNvPr id="3" name="İçerik Yer Tutucusu 2"/>
          <p:cNvSpPr>
            <a:spLocks noGrp="1"/>
          </p:cNvSpPr>
          <p:nvPr>
            <p:ph idx="1"/>
          </p:nvPr>
        </p:nvSpPr>
        <p:spPr/>
        <p:txBody>
          <a:bodyPr/>
          <a:lstStyle/>
          <a:p>
            <a:pPr marL="0" indent="0" algn="just">
              <a:buNone/>
            </a:pPr>
            <a:r>
              <a:rPr lang="tr-TR" dirty="0" smtClean="0"/>
              <a:t>        Mesleki etik ilkelerinden biri de kişinin yaptığı iş i önemsemesi ve en iyi şekilde yapmaya çalışmasıdır. Buna </a:t>
            </a:r>
            <a:r>
              <a:rPr lang="tr-TR" dirty="0" err="1" smtClean="0"/>
              <a:t>kı</a:t>
            </a:r>
            <a:r>
              <a:rPr lang="tr-TR" dirty="0" smtClean="0"/>
              <a:t> saca mesleğe bağlılık diyoruz. Kişinin iş hayatı içerisinde sürekli kendini geliştirmesi ve eğ itim olanaklarından yararlanması iş ine verdiği önemi gösterir. Yalnızca kendi gelişimini yeterli görmeyip, meslektaşlarının mesleki gelişimine katkıda bulunmak ta meslek etiği içindedir. Mesleğe bağlılık kişinin iş ini sevmesine ve huzurlu bir ortamda çalışmasına katkıda bulunur. Bu da verimliliği artırır. </a:t>
            </a:r>
            <a:endParaRPr lang="tr-TR" dirty="0"/>
          </a:p>
        </p:txBody>
      </p:sp>
    </p:spTree>
    <p:extLst>
      <p:ext uri="{BB962C8B-B14F-4D97-AF65-F5344CB8AC3E}">
        <p14:creationId xmlns:p14="http://schemas.microsoft.com/office/powerpoint/2010/main" val="817049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 </a:t>
            </a:r>
            <a:endParaRPr lang="tr-TR" b="1" dirty="0"/>
          </a:p>
        </p:txBody>
      </p:sp>
      <p:sp>
        <p:nvSpPr>
          <p:cNvPr id="3" name="İçerik Yer Tutucusu 2"/>
          <p:cNvSpPr>
            <a:spLocks noGrp="1"/>
          </p:cNvSpPr>
          <p:nvPr>
            <p:ph idx="1"/>
          </p:nvPr>
        </p:nvSpPr>
        <p:spPr/>
        <p:txBody>
          <a:bodyPr/>
          <a:lstStyle/>
          <a:p>
            <a:pPr marL="0" indent="0">
              <a:buNone/>
            </a:pPr>
            <a:r>
              <a:rPr lang="sv-SE"/>
              <a:t>MEGEP, “Meslek Etiği”, Ankara, (2006)</a:t>
            </a:r>
            <a:endParaRPr lang="tr-TR"/>
          </a:p>
        </p:txBody>
      </p:sp>
    </p:spTree>
    <p:extLst>
      <p:ext uri="{BB962C8B-B14F-4D97-AF65-F5344CB8AC3E}">
        <p14:creationId xmlns:p14="http://schemas.microsoft.com/office/powerpoint/2010/main" val="75442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491</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Mesleki Etik İlkeler </vt:lpstr>
      <vt:lpstr>Doğruluk </vt:lpstr>
      <vt:lpstr>PowerPoint Sunusu</vt:lpstr>
      <vt:lpstr>Yasallık </vt:lpstr>
      <vt:lpstr>PowerPoint Sunusu</vt:lpstr>
      <vt:lpstr>Yeterlik </vt:lpstr>
      <vt:lpstr>Güvenirlik </vt:lpstr>
      <vt:lpstr>Mesleğe Bağlılık </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mehtap uğur</dc:creator>
  <cp:lastModifiedBy>mehtap uğur</cp:lastModifiedBy>
  <cp:revision>5</cp:revision>
  <dcterms:created xsi:type="dcterms:W3CDTF">2019-08-23T19:00:24Z</dcterms:created>
  <dcterms:modified xsi:type="dcterms:W3CDTF">2019-08-27T15:42:57Z</dcterms:modified>
</cp:coreProperties>
</file>