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23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44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3155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913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891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619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629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70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45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78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71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49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85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10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782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07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60EA0-8535-4A1E-B9F8-14ABDAD5B787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B7FF25-3226-4479-A107-258D6B37A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33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436813" y="365761"/>
            <a:ext cx="8915399" cy="655320"/>
          </a:xfrm>
        </p:spPr>
        <p:txBody>
          <a:bodyPr>
            <a:normAutofit/>
          </a:bodyPr>
          <a:lstStyle/>
          <a:p>
            <a:r>
              <a:rPr lang="tr-TR" sz="3600" b="1" dirty="0"/>
              <a:t>Soyut motifler ile çizim uygulamaları 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3400" y="1767840"/>
            <a:ext cx="10971213" cy="4892039"/>
          </a:xfrm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pPr algn="just">
              <a:lnSpc>
                <a:spcPct val="160000"/>
              </a:lnSpc>
            </a:pPr>
            <a:r>
              <a:rPr lang="tr-TR" sz="1900" b="1" smtClean="0"/>
              <a:t>	Öğrencilerin </a:t>
            </a:r>
            <a:r>
              <a:rPr lang="tr-TR" sz="1900" b="1" dirty="0" smtClean="0"/>
              <a:t>tasarım yeteneklerini ortaya çıkartmak ve geliştirmek amacı ile gördükleri desenler dışında kendi özgün bezemelerini yapmaları istenmektedir.</a:t>
            </a:r>
            <a:endParaRPr lang="tr-TR" sz="1900" b="1" dirty="0"/>
          </a:p>
          <a:p>
            <a:pPr algn="just"/>
            <a:endParaRPr lang="tr-TR" b="1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KAYNAK</a:t>
            </a:r>
          </a:p>
          <a:p>
            <a:r>
              <a:rPr lang="tr-TR" dirty="0" err="1"/>
              <a:t>Kılıçkan</a:t>
            </a:r>
            <a:r>
              <a:rPr lang="tr-TR" dirty="0"/>
              <a:t>, H. (2004). Tarih Boyunca Bezeme Sanatı ve Örnekleri. İstanbul: İnkılap Kitapevi. Yayın Sanayi ve Ticaret </a:t>
            </a:r>
            <a:r>
              <a:rPr lang="tr-TR" dirty="0" smtClean="0"/>
              <a:t>A.Ş. </a:t>
            </a:r>
            <a:r>
              <a:rPr lang="tr-TR" dirty="0" err="1" smtClean="0"/>
              <a:t>Syf</a:t>
            </a:r>
            <a:r>
              <a:rPr lang="tr-TR" dirty="0" smtClean="0"/>
              <a:t>: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2643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5</Words>
  <Application>Microsoft Office PowerPoint</Application>
  <PresentationFormat>Geniş ekran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Soyut motifler ile çizim uygulamaları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Soyut motifler ile çizim uygulamaları </dc:title>
  <dc:creator>Hatice</dc:creator>
  <cp:lastModifiedBy>Hatice</cp:lastModifiedBy>
  <cp:revision>5</cp:revision>
  <dcterms:created xsi:type="dcterms:W3CDTF">2017-11-18T14:30:38Z</dcterms:created>
  <dcterms:modified xsi:type="dcterms:W3CDTF">2017-11-21T10:10:12Z</dcterms:modified>
</cp:coreProperties>
</file>