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00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716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61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632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9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08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1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3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7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49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1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1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276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28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78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D2C5C1-DB9B-4AB8-816C-9562BA3FDA07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59D2BA-9041-4B41-8F6A-86BF95CBC6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366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Neşeli Ol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115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04714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07037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77729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137532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85582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19511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54482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579737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719459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65143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57" y="2763543"/>
            <a:ext cx="6184285" cy="2905714"/>
          </a:xfrm>
        </p:spPr>
      </p:pic>
    </p:spTree>
    <p:extLst>
      <p:ext uri="{BB962C8B-B14F-4D97-AF65-F5344CB8AC3E}">
        <p14:creationId xmlns:p14="http://schemas.microsoft.com/office/powerpoint/2010/main" val="116023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55983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04737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707093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616170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1253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058169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5148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640168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55" y="3522105"/>
            <a:ext cx="6406889" cy="1388590"/>
          </a:xfrm>
        </p:spPr>
      </p:pic>
    </p:spTree>
    <p:extLst>
      <p:ext uri="{BB962C8B-B14F-4D97-AF65-F5344CB8AC3E}">
        <p14:creationId xmlns:p14="http://schemas.microsoft.com/office/powerpoint/2010/main" val="3547563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55" y="3473666"/>
            <a:ext cx="6406889" cy="1485468"/>
          </a:xfrm>
        </p:spPr>
      </p:pic>
    </p:spTree>
    <p:extLst>
      <p:ext uri="{BB962C8B-B14F-4D97-AF65-F5344CB8AC3E}">
        <p14:creationId xmlns:p14="http://schemas.microsoft.com/office/powerpoint/2010/main" val="338755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28" y="2763543"/>
            <a:ext cx="6377143" cy="2905714"/>
          </a:xfrm>
        </p:spPr>
      </p:pic>
    </p:spTree>
    <p:extLst>
      <p:ext uri="{BB962C8B-B14F-4D97-AF65-F5344CB8AC3E}">
        <p14:creationId xmlns:p14="http://schemas.microsoft.com/office/powerpoint/2010/main" val="458740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1534902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667926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94532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7016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2483721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1560341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66" y="2557463"/>
            <a:ext cx="5589668" cy="3317875"/>
          </a:xfrm>
        </p:spPr>
      </p:pic>
    </p:spTree>
    <p:extLst>
      <p:ext uri="{BB962C8B-B14F-4D97-AF65-F5344CB8AC3E}">
        <p14:creationId xmlns:p14="http://schemas.microsoft.com/office/powerpoint/2010/main" val="326342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14" y="2763543"/>
            <a:ext cx="6383571" cy="2905714"/>
          </a:xfrm>
        </p:spPr>
      </p:pic>
    </p:spTree>
    <p:extLst>
      <p:ext uri="{BB962C8B-B14F-4D97-AF65-F5344CB8AC3E}">
        <p14:creationId xmlns:p14="http://schemas.microsoft.com/office/powerpoint/2010/main" val="420626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41296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421945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12525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262864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99557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</TotalTime>
  <Words>2</Words>
  <Application>Microsoft Office PowerPoint</Application>
  <PresentationFormat>Geniş ekran</PresentationFormat>
  <Paragraphs>1</Paragraphs>
  <Slides>36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9" baseType="lpstr">
      <vt:lpstr>Arial</vt:lpstr>
      <vt:lpstr>Garamond</vt:lpstr>
      <vt:lpstr>Organik</vt:lpstr>
      <vt:lpstr>Neşeli Ol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MOTUN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Neşeli Ol</dc:title>
  <dc:creator>svr</dc:creator>
  <cp:lastModifiedBy>svr</cp:lastModifiedBy>
  <cp:revision>1</cp:revision>
  <dcterms:created xsi:type="dcterms:W3CDTF">2018-03-30T20:17:09Z</dcterms:created>
  <dcterms:modified xsi:type="dcterms:W3CDTF">2018-03-30T20:23:09Z</dcterms:modified>
</cp:coreProperties>
</file>