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0" d="100"/>
          <a:sy n="50" d="100"/>
        </p:scale>
        <p:origin x="54" y="1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007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16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361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29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323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695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108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95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51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38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876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49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218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815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765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288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785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D2C5C1-DB9B-4AB8-816C-9562BA3FDA07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B59D2BA-9041-4B41-8F6A-86BF95CBC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66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Neşeli Ol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152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2047148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2070376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777293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1375321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855822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3195110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544826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3579737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2719459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3651439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857" y="2763543"/>
            <a:ext cx="6184285" cy="2905714"/>
          </a:xfrm>
        </p:spPr>
      </p:pic>
    </p:spTree>
    <p:extLst>
      <p:ext uri="{BB962C8B-B14F-4D97-AF65-F5344CB8AC3E}">
        <p14:creationId xmlns:p14="http://schemas.microsoft.com/office/powerpoint/2010/main" val="1160230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559830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047373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707093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616170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12533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3058169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3514839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26401689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555" y="3522105"/>
            <a:ext cx="6406889" cy="1388590"/>
          </a:xfrm>
        </p:spPr>
      </p:pic>
    </p:spTree>
    <p:extLst>
      <p:ext uri="{BB962C8B-B14F-4D97-AF65-F5344CB8AC3E}">
        <p14:creationId xmlns:p14="http://schemas.microsoft.com/office/powerpoint/2010/main" val="35475632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555" y="3473666"/>
            <a:ext cx="6406889" cy="1485468"/>
          </a:xfrm>
        </p:spPr>
      </p:pic>
    </p:spTree>
    <p:extLst>
      <p:ext uri="{BB962C8B-B14F-4D97-AF65-F5344CB8AC3E}">
        <p14:creationId xmlns:p14="http://schemas.microsoft.com/office/powerpoint/2010/main" val="3387557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428" y="2763543"/>
            <a:ext cx="6377143" cy="2905714"/>
          </a:xfrm>
        </p:spPr>
      </p:pic>
    </p:spTree>
    <p:extLst>
      <p:ext uri="{BB962C8B-B14F-4D97-AF65-F5344CB8AC3E}">
        <p14:creationId xmlns:p14="http://schemas.microsoft.com/office/powerpoint/2010/main" val="4587402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15349028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3667926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94532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270166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24837210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15603416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166" y="2557463"/>
            <a:ext cx="5589668" cy="3317875"/>
          </a:xfrm>
        </p:spPr>
      </p:pic>
    </p:spTree>
    <p:extLst>
      <p:ext uri="{BB962C8B-B14F-4D97-AF65-F5344CB8AC3E}">
        <p14:creationId xmlns:p14="http://schemas.microsoft.com/office/powerpoint/2010/main" val="3263428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214" y="2763543"/>
            <a:ext cx="6383571" cy="2905714"/>
          </a:xfrm>
        </p:spPr>
      </p:pic>
    </p:spTree>
    <p:extLst>
      <p:ext uri="{BB962C8B-B14F-4D97-AF65-F5344CB8AC3E}">
        <p14:creationId xmlns:p14="http://schemas.microsoft.com/office/powerpoint/2010/main" val="4206266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3412967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4219456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125252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262864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995574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</TotalTime>
  <Words>2</Words>
  <Application>Microsoft Office PowerPoint</Application>
  <PresentationFormat>Geniş ekran</PresentationFormat>
  <Paragraphs>1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39" baseType="lpstr">
      <vt:lpstr>Arial</vt:lpstr>
      <vt:lpstr>Garamond</vt:lpstr>
      <vt:lpstr>Organik</vt:lpstr>
      <vt:lpstr>Neşeli Ol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Neşeli Ol</dc:title>
  <dc:creator>svr</dc:creator>
  <cp:lastModifiedBy>svr</cp:lastModifiedBy>
  <cp:revision>1</cp:revision>
  <dcterms:created xsi:type="dcterms:W3CDTF">2018-03-30T20:17:09Z</dcterms:created>
  <dcterms:modified xsi:type="dcterms:W3CDTF">2018-03-30T20:23:09Z</dcterms:modified>
</cp:coreProperties>
</file>