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  <p:sldId id="256" r:id="rId3"/>
    <p:sldId id="258" r:id="rId4"/>
    <p:sldId id="257" r:id="rId5"/>
    <p:sldId id="259" r:id="rId6"/>
    <p:sldId id="260" r:id="rId7"/>
    <p:sldId id="268" r:id="rId8"/>
    <p:sldId id="267" r:id="rId9"/>
    <p:sldId id="26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2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739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226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515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7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30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83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106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156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617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19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049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BA821-7BB9-B347-B421-A8C0307688DC}" type="datetimeFigureOut">
              <a:rPr lang="tr-TR" smtClean="0"/>
              <a:t>26.06.2020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B547A-B55F-924D-8DFD-203C9E2260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61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5EF8C79-EE35-2B4C-B907-15A0A4FB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ALAN ANALİZLERİ</a:t>
            </a:r>
          </a:p>
        </p:txBody>
      </p:sp>
    </p:spTree>
    <p:extLst>
      <p:ext uri="{BB962C8B-B14F-4D97-AF65-F5344CB8AC3E}">
        <p14:creationId xmlns:p14="http://schemas.microsoft.com/office/powerpoint/2010/main" val="68076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C4DB7B45-80A3-D748-B6A3-A51D218D2C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675" y="455651"/>
            <a:ext cx="5150225" cy="3045832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0308A8C4-B3C5-0C4E-8567-561B1C2D4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229" y="2570732"/>
            <a:ext cx="5056458" cy="4059752"/>
          </a:xfrm>
          <a:prstGeom prst="rect">
            <a:avLst/>
          </a:prstGeom>
        </p:spPr>
      </p:pic>
      <p:sp>
        <p:nvSpPr>
          <p:cNvPr id="4" name="Unvan 1">
            <a:extLst>
              <a:ext uri="{FF2B5EF4-FFF2-40B4-BE49-F238E27FC236}">
                <a16:creationId xmlns:a16="http://schemas.microsoft.com/office/drawing/2014/main" id="{FCF01FD8-6381-0247-A3AD-1A69FC4DB33E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Analiz örnekleri</a:t>
            </a:r>
          </a:p>
        </p:txBody>
      </p:sp>
    </p:spTree>
    <p:extLst>
      <p:ext uri="{BB962C8B-B14F-4D97-AF65-F5344CB8AC3E}">
        <p14:creationId xmlns:p14="http://schemas.microsoft.com/office/powerpoint/2010/main" val="296918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D2E6C1A-7B9F-1A46-98EE-C2FBBD08AD4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Analiz örnekleri</a:t>
            </a:r>
          </a:p>
        </p:txBody>
      </p:sp>
      <p:pic>
        <p:nvPicPr>
          <p:cNvPr id="3073" name="Picture 1" descr="page61image3811168">
            <a:extLst>
              <a:ext uri="{FF2B5EF4-FFF2-40B4-BE49-F238E27FC236}">
                <a16:creationId xmlns:a16="http://schemas.microsoft.com/office/drawing/2014/main" id="{BB8656C6-E4AD-EF4D-ACAA-8C48C6D9F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2523" y="0"/>
            <a:ext cx="5757863" cy="609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05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4AF1A026-DD46-DD40-9852-9F340616D92F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Alan ihtiyaçlarının belirlenmesi</a:t>
            </a:r>
          </a:p>
        </p:txBody>
      </p:sp>
      <p:pic>
        <p:nvPicPr>
          <p:cNvPr id="2049" name="Picture 1" descr="page61image1830048">
            <a:extLst>
              <a:ext uri="{FF2B5EF4-FFF2-40B4-BE49-F238E27FC236}">
                <a16:creationId xmlns:a16="http://schemas.microsoft.com/office/drawing/2014/main" id="{8FB97EEC-0B21-E242-93D0-4C47BFB64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6337" y="0"/>
            <a:ext cx="7210235" cy="6219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9860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AB4334DD-3947-5343-B91B-0DCA0F8F496C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Temel işlevler ve ihtiyaçlar</a:t>
            </a:r>
          </a:p>
        </p:txBody>
      </p:sp>
      <p:pic>
        <p:nvPicPr>
          <p:cNvPr id="4097" name="Picture 1" descr="page70image3842080">
            <a:extLst>
              <a:ext uri="{FF2B5EF4-FFF2-40B4-BE49-F238E27FC236}">
                <a16:creationId xmlns:a16="http://schemas.microsoft.com/office/drawing/2014/main" id="{4D736F68-0A82-7C4E-9CB2-2E1C34A64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352325" y="-1352328"/>
            <a:ext cx="5767836" cy="847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716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8AD6BCBF-D639-DD45-9DE2-31F469F6CF4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Mevcut işlevlerin tanımlanması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6C7E1ED7-A237-5B44-91A1-57A0DD821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3792"/>
            <a:ext cx="9144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107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8AD6BCBF-D639-DD45-9DE2-31F469F6CF4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Yaya hareketlerinin analizi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B652ED64-4E68-FD47-9580-A86337438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124"/>
            <a:ext cx="6545766" cy="576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866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8AD6BCBF-D639-DD45-9DE2-31F469F6CF40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Ulaşım analizi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72D27084-D3D8-4F4B-95BA-976063A20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744130" cy="607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52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:a16="http://schemas.microsoft.com/office/drawing/2014/main" id="{EA301CDC-992F-664A-9C25-050288890661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86522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Mevcut işlevlerin analizi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768C095-8C5F-394F-BC56-E30F9B9258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182" y="572893"/>
            <a:ext cx="6693984" cy="4808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9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24</Words>
  <Application>Microsoft Macintosh PowerPoint</Application>
  <PresentationFormat>Ekran Gösterisi (4:3)</PresentationFormat>
  <Paragraphs>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Baskerville</vt:lpstr>
      <vt:lpstr>Calibri</vt:lpstr>
      <vt:lpstr>Calibri Light</vt:lpstr>
      <vt:lpstr>Lucida Console</vt:lpstr>
      <vt:lpstr>Office Teması</vt:lpstr>
      <vt:lpstr>ALAN ANALİZLERİ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17</cp:revision>
  <dcterms:created xsi:type="dcterms:W3CDTF">2020-06-25T17:31:50Z</dcterms:created>
  <dcterms:modified xsi:type="dcterms:W3CDTF">2020-06-26T12:24:24Z</dcterms:modified>
</cp:coreProperties>
</file>