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6" r:id="rId3"/>
    <p:sldId id="258" r:id="rId4"/>
    <p:sldId id="257" r:id="rId5"/>
    <p:sldId id="259" r:id="rId6"/>
    <p:sldId id="260" r:id="rId7"/>
    <p:sldId id="268" r:id="rId8"/>
    <p:sldId id="267" r:id="rId9"/>
    <p:sldId id="261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2"/>
    <p:restoredTop sz="94646"/>
  </p:normalViewPr>
  <p:slideViewPr>
    <p:cSldViewPr snapToGrid="0" snapToObjects="1">
      <p:cViewPr varScale="1">
        <p:scale>
          <a:sx n="115" d="100"/>
          <a:sy n="115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39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26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51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7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30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83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10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15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17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19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04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6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EF8C79-EE35-2B4C-B907-15A0A4F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Lucida Console" panose="020B0609040504020204" pitchFamily="49" charset="0"/>
                <a:ea typeface="Baskerville" panose="02020502070401020303" pitchFamily="18" charset="0"/>
              </a:rPr>
              <a:t>ALAN ANALİZLERİ</a:t>
            </a:r>
          </a:p>
        </p:txBody>
      </p:sp>
    </p:spTree>
    <p:extLst>
      <p:ext uri="{BB962C8B-B14F-4D97-AF65-F5344CB8AC3E}">
        <p14:creationId xmlns:p14="http://schemas.microsoft.com/office/powerpoint/2010/main" val="68076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4DB7B45-80A3-D748-B6A3-A51D218D2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75" y="455651"/>
            <a:ext cx="5150225" cy="304583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308A8C4-B3C5-0C4E-8567-561B1C2D4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229" y="2570732"/>
            <a:ext cx="5056458" cy="4059752"/>
          </a:xfrm>
          <a:prstGeom prst="rect">
            <a:avLst/>
          </a:prstGeom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FCF01FD8-6381-0247-A3AD-1A69FC4DB33E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Analiz örnekleri</a:t>
            </a:r>
          </a:p>
        </p:txBody>
      </p:sp>
    </p:spTree>
    <p:extLst>
      <p:ext uri="{BB962C8B-B14F-4D97-AF65-F5344CB8AC3E}">
        <p14:creationId xmlns:p14="http://schemas.microsoft.com/office/powerpoint/2010/main" val="296918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ED2E6C1A-7B9F-1A46-98EE-C2FBBD08AD4C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Analiz örnekleri</a:t>
            </a:r>
          </a:p>
        </p:txBody>
      </p:sp>
      <p:pic>
        <p:nvPicPr>
          <p:cNvPr id="3073" name="Picture 1" descr="page61image3811168">
            <a:extLst>
              <a:ext uri="{FF2B5EF4-FFF2-40B4-BE49-F238E27FC236}">
                <a16:creationId xmlns:a16="http://schemas.microsoft.com/office/drawing/2014/main" id="{BB8656C6-E4AD-EF4D-ACAA-8C48C6D9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523" y="0"/>
            <a:ext cx="5757863" cy="609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5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4AF1A026-DD46-DD40-9852-9F340616D92F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Alan ihtiyaçlarının belirlenmesi</a:t>
            </a:r>
          </a:p>
        </p:txBody>
      </p:sp>
      <p:pic>
        <p:nvPicPr>
          <p:cNvPr id="2049" name="Picture 1" descr="page61image1830048">
            <a:extLst>
              <a:ext uri="{FF2B5EF4-FFF2-40B4-BE49-F238E27FC236}">
                <a16:creationId xmlns:a16="http://schemas.microsoft.com/office/drawing/2014/main" id="{8FB97EEC-0B21-E242-93D0-4C47BFB64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337" y="0"/>
            <a:ext cx="7210235" cy="621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86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AB4334DD-3947-5343-B91B-0DCA0F8F496C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Temel işlevler ve ihtiyaçlar</a:t>
            </a:r>
          </a:p>
        </p:txBody>
      </p:sp>
      <p:pic>
        <p:nvPicPr>
          <p:cNvPr id="4097" name="Picture 1" descr="page70image3842080">
            <a:extLst>
              <a:ext uri="{FF2B5EF4-FFF2-40B4-BE49-F238E27FC236}">
                <a16:creationId xmlns:a16="http://schemas.microsoft.com/office/drawing/2014/main" id="{4D736F68-0A82-7C4E-9CB2-2E1C34A64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52325" y="-1352328"/>
            <a:ext cx="5767836" cy="847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1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8AD6BCBF-D639-DD45-9DE2-31F469F6CF40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Mevcut işlevlerin tanımlanması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C7E1ED7-A237-5B44-91A1-57A0DD821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792"/>
            <a:ext cx="914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0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8AD6BCBF-D639-DD45-9DE2-31F469F6CF40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Yaya hareketlerinin analizi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652ED64-4E68-FD47-9580-A86337438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124"/>
            <a:ext cx="6545766" cy="57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6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8AD6BCBF-D639-DD45-9DE2-31F469F6CF40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Ulaşım analizi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2D27084-D3D8-4F4B-95BA-976063A20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44130" cy="607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5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EA301CDC-992F-664A-9C25-05028889066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Mevcut işlevlerin analizi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768C095-8C5F-394F-BC56-E30F9B925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82" y="572893"/>
            <a:ext cx="6693984" cy="480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24</Words>
  <Application>Microsoft Macintosh PowerPoint</Application>
  <PresentationFormat>Ekran Gösterisi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Baskerville</vt:lpstr>
      <vt:lpstr>Calibri</vt:lpstr>
      <vt:lpstr>Calibri Light</vt:lpstr>
      <vt:lpstr>Lucida Console</vt:lpstr>
      <vt:lpstr>Office Teması</vt:lpstr>
      <vt:lpstr>ALAN ANALİZLERİ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17</cp:revision>
  <dcterms:created xsi:type="dcterms:W3CDTF">2020-06-25T17:31:50Z</dcterms:created>
  <dcterms:modified xsi:type="dcterms:W3CDTF">2020-06-26T12:24:24Z</dcterms:modified>
</cp:coreProperties>
</file>