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248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949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29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126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6813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843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340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079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36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20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33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612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755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11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794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24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EAF07-0B16-49F8-A8A9-417CC1A7B63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785A29A-4EBA-4980-A8CE-01A943F182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06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0817E4-B390-403A-87AD-077D946F66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2800" dirty="0">
                <a:cs typeface="Aparajita" panose="02020603050405020304" pitchFamily="18" charset="0"/>
              </a:rPr>
              <a:t>HİN 416 ÇEŞİTLİ METİNLERDEN HİNTÇE ÇEVİRİLER II</a:t>
            </a:r>
            <a:br>
              <a:rPr lang="tr-TR" sz="2800" dirty="0">
                <a:cs typeface="Aparajita" panose="02020603050405020304" pitchFamily="18" charset="0"/>
              </a:rPr>
            </a:br>
            <a:r>
              <a:rPr lang="tr-TR" sz="2800" dirty="0">
                <a:cs typeface="Aparajita" panose="02020603050405020304" pitchFamily="18" charset="0"/>
              </a:rPr>
              <a:t>11. Hafta</a:t>
            </a: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9EAFC70-631F-4E65-AC64-600A9698C7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4050834"/>
            <a:ext cx="7872461" cy="1646302"/>
          </a:xfrm>
        </p:spPr>
        <p:txBody>
          <a:bodyPr>
            <a:normAutofit/>
          </a:bodyPr>
          <a:lstStyle/>
          <a:p>
            <a:r>
              <a:rPr lang="tr-TR" sz="1300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sz="1300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sz="1300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sz="1300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sz="1300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78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97B72A0-9E74-4E4E-8ED6-A00B385D8503}"/>
              </a:ext>
            </a:extLst>
          </p:cNvPr>
          <p:cNvSpPr/>
          <p:nvPr/>
        </p:nvSpPr>
        <p:spPr>
          <a:xfrm>
            <a:off x="1108363" y="235526"/>
            <a:ext cx="8174181" cy="5334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endParaRPr lang="tr-TR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सैनिक की आत्मकथा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मैं देश की सीमाओं का प्रहरी हूँ | भारतमाता को अपने इस सैनिक पर गर्व है |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मुझ सैनिक का धर्म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प्रांत और भाषा मेरा देश है |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जब मैं अपनी पोशाक को तन पर डाललेता हूँ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तो मेरे अंग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अंग में देश पर मर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मिटने की उमंग जाग उठती है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485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2DE8D30-20B2-4FA8-9825-DAA3F49B5280}"/>
              </a:ext>
            </a:extLst>
          </p:cNvPr>
          <p:cNvSpPr/>
          <p:nvPr/>
        </p:nvSpPr>
        <p:spPr>
          <a:xfrm>
            <a:off x="1080655" y="581892"/>
            <a:ext cx="8063345" cy="4580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मैं अपनी पोशाक से पहचाना जाता हूँ | खाकी वर्दी में मैं थल सेना का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सफेद पोशाक में जल सेना का और नीली पोशाक में वायु सेना का सैनिक कहलाता हूँ | सैनिक की जाती रेजिमेंट का नाम है | मेरा पद मेरी पोशाक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वर्दी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)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पर टँके हुए चिह्र  है | मेरा धर्म देश पर प्राण न्यौछावर करना है | मेरा कर्म अपने अधिकारी का आदर्श पालन करना है | मेरा गुण अनुशासनप्रियता है 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815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CE1EF90-C8B1-4F08-B937-3BAF849DBB75}"/>
              </a:ext>
            </a:extLst>
          </p:cNvPr>
          <p:cNvSpPr/>
          <p:nvPr/>
        </p:nvSpPr>
        <p:spPr>
          <a:xfrm>
            <a:off x="1427018" y="263236"/>
            <a:ext cx="7716982" cy="5168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विद्यालय की शिक्षा पूर्ण करते ही मुझमें सैनिक बनाने की इच्छा जागृत हो गई थी | परिवार वालों ने मेरी इच्छा पर फूल चढ़ाए | मैंने सैनिक बनकर देश सेवा की | इस जीवन का आनन्द ही सबसे अलग है | महीनों परिवार से दूर रहना पड़ता है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 किन्तु सैनिक शिविर में घर से भी बड़ा परिवार होता है | यहाँ के जीवन में नियमितता है जो गतिशीलता प्रदान करती है |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60211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11997EC-96DF-4A82-AF1E-80D231E6D986}"/>
              </a:ext>
            </a:extLst>
          </p:cNvPr>
          <p:cNvSpPr/>
          <p:nvPr/>
        </p:nvSpPr>
        <p:spPr>
          <a:xfrm>
            <a:off x="2022763" y="831272"/>
            <a:ext cx="6844145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एक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सा भोजन सबको मिलता है | हम भी सांस्कृतिक कार्यक्रमों से अपना मनोरंजन करते हैं | नीरसता हमसे कोसों दूर रहती है जबकि हमारा श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व्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र कभी रेगिस्तान में होता है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तो कभी बर्फीली पर्वतीय घाटियों में | इस जीवन में हम अनोखे रम का आनन्द लूटते हैं | हमारा सैनिक जीवन अद्वितीय है | हमें इस सीवन पर गर्व है |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659257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313</Words>
  <Application>Microsoft Office PowerPoint</Application>
  <PresentationFormat>Geniş ekran</PresentationFormat>
  <Paragraphs>15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II 11. Hafta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II 11. Hafta</dc:title>
  <dc:creator>Casper</dc:creator>
  <cp:lastModifiedBy>Casper</cp:lastModifiedBy>
  <cp:revision>2</cp:revision>
  <dcterms:created xsi:type="dcterms:W3CDTF">2020-05-04T09:02:29Z</dcterms:created>
  <dcterms:modified xsi:type="dcterms:W3CDTF">2020-05-04T09:16:58Z</dcterms:modified>
</cp:coreProperties>
</file>