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80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94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29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12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6813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843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340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079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36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20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337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12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75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11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79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24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EAF07-0B16-49F8-A8A9-417CC1A7B63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85A29A-4EBA-4980-A8CE-01A943F182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0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0817E4-B390-403A-87AD-077D946F6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11.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9EAFC70-631F-4E65-AC64-600A9698C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4"/>
            <a:ext cx="7872461" cy="1646302"/>
          </a:xfrm>
        </p:spPr>
        <p:txBody>
          <a:bodyPr>
            <a:normAutofit/>
          </a:bodyPr>
          <a:lstStyle/>
          <a:p>
            <a:r>
              <a:rPr lang="tr-TR" sz="13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3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3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3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3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8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97B72A0-9E74-4E4E-8ED6-A00B385D8503}"/>
              </a:ext>
            </a:extLst>
          </p:cNvPr>
          <p:cNvSpPr/>
          <p:nvPr/>
        </p:nvSpPr>
        <p:spPr>
          <a:xfrm>
            <a:off x="1108363" y="235526"/>
            <a:ext cx="8174181" cy="5334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endParaRPr lang="tr-T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सैनिक की आत्मकथा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मैं देश की सीमाओं का प्रहरी हूँ | भारतमाता को अपने इस सैनिक पर गर्व है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मुझ सैनिक का धर्म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प्रांत और भाषा मेरा देश है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जब मैं अपनी पोशाक को तन पर डाललेता हूँ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तो मेरे अंग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अंग में देश पर मर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मिटने की उमंग जाग उठती है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8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2DE8D30-20B2-4FA8-9825-DAA3F49B5280}"/>
              </a:ext>
            </a:extLst>
          </p:cNvPr>
          <p:cNvSpPr/>
          <p:nvPr/>
        </p:nvSpPr>
        <p:spPr>
          <a:xfrm>
            <a:off x="1080655" y="581892"/>
            <a:ext cx="8063345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 अपनी पोशाक से पहचाना जाता हूँ | खाकी वर्दी में मैं थल सेना का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सफेद पोशाक में जल सेना का और नीली पोशाक में वायु सेना का सैनिक कहलाता हूँ | सैनिक की जाती रेजिमेंट का नाम है | मेरा पद मेरी पोशाक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वर्दी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पर टँके हुए चिह्र  है | मेरा धर्म देश पर प्राण न्यौछावर करना है | मेरा कर्म अपने अधिकारी का आदर्श पालन करना है | मेरा गुण अनुशासनप्रियता है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15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CE1EF90-C8B1-4F08-B937-3BAF849DBB75}"/>
              </a:ext>
            </a:extLst>
          </p:cNvPr>
          <p:cNvSpPr/>
          <p:nvPr/>
        </p:nvSpPr>
        <p:spPr>
          <a:xfrm>
            <a:off x="1427018" y="263236"/>
            <a:ext cx="7716982" cy="516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विद्यालय की शिक्षा पूर्ण करते ही मुझमें सैनिक बनाने की इच्छा जागृत हो गई थी | परिवार वालों ने मेरी इच्छा पर फूल चढ़ाए | मैंने सैनिक बनकर देश सेवा की | इस जीवन का आनन्द ही सबसे अलग है | महीनों परिवार से दूर रहना पड़ता है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किन्तु सैनिक शिविर में घर से भी बड़ा परिवार होता है | यहाँ के जीवन में नियमितता है जो गतिशीलता प्रदान करती है |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6021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11997EC-96DF-4A82-AF1E-80D231E6D986}"/>
              </a:ext>
            </a:extLst>
          </p:cNvPr>
          <p:cNvSpPr/>
          <p:nvPr/>
        </p:nvSpPr>
        <p:spPr>
          <a:xfrm>
            <a:off x="2022763" y="831272"/>
            <a:ext cx="6844145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एक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सा भोजन सबको मिलता है | हम भी सांस्कृतिक कार्यक्रमों से अपना मनोरंजन करते हैं | नीरसता हमसे कोसों दूर रहती है जबकि हमारा श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व्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र कभी रेगिस्तान में होता है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तो कभी बर्फीली पर्वतीय घाटियों में | इस जीवन में हम अनोखे रम का आनन्द लूटते हैं | हमारा सैनिक जीवन अद्वितीय है | हमें इस सीवन पर गर्व है |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65925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313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11.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11. Hafta</dc:title>
  <dc:creator>Casper</dc:creator>
  <cp:lastModifiedBy>Casper</cp:lastModifiedBy>
  <cp:revision>2</cp:revision>
  <dcterms:created xsi:type="dcterms:W3CDTF">2020-05-04T09:02:29Z</dcterms:created>
  <dcterms:modified xsi:type="dcterms:W3CDTF">2020-05-04T09:16:58Z</dcterms:modified>
</cp:coreProperties>
</file>