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6AF9C-D45A-4839-9700-8AD91BEDA914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20239-BB12-45E7-BA23-3A3F6C838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43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84F-AA99-4C4D-8B5A-558A8DCBBD1D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84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AEBA-2E19-417D-97B6-82D0C2E4BC8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51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CDC04-EA8C-4BAB-B9EF-E16AC94D6624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6535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1B0F-8686-4503-948B-38F2301FBE06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699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D1A49-2E50-4F4A-BAFE-10D54BDA5BBB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4933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89C7-493E-4635-AD9D-8D8138744B6D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450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9ABB-8173-41E6-AF26-E83CF14A00B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515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18771-30F5-4A85-B5BA-8194C0148E98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77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1598-349C-46D2-82E5-29B9A38D78DE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82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5112-32F4-4F8D-A2B2-431C7AC00DE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63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9B61-81A8-4CB7-99C3-A216EDCE5E36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8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6F554-2889-48DC-BB4C-1DEDD28AD10B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53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4E26-D34B-48B1-AF51-946C58529AE2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46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C07C-AE12-4C97-A97B-3C3DA656C0B9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12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30499-6A71-4CC1-A7B9-434CAAA2951D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95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3C17-0882-421E-825F-0E871DF7F5C0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54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78D50-B1C8-4980-8BA9-4855B3EFCA5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1E9971-86F1-4D35-B865-DDA94FD39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86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Değiştirme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Nuran E. </a:t>
            </a:r>
            <a:r>
              <a:rPr lang="tr-TR" dirty="0" smtClean="0"/>
              <a:t>KORKMAZ</a:t>
            </a:r>
            <a:endParaRPr lang="tr-TR" dirty="0"/>
          </a:p>
          <a:p>
            <a:r>
              <a:rPr lang="tr-TR" dirty="0" smtClean="0"/>
              <a:t>A.Ü.İ.F./Güz Dönemi 12. </a:t>
            </a:r>
            <a:r>
              <a:rPr lang="tr-TR" smtClean="0"/>
              <a:t>Hafta 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değiştirme nedenleri/güdüleri: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Zihinsel tatmin arama </a:t>
            </a:r>
          </a:p>
          <a:p>
            <a:r>
              <a:rPr lang="tr-TR" dirty="0" smtClean="0"/>
              <a:t>Anlam boşluğu, arayışı</a:t>
            </a:r>
          </a:p>
          <a:p>
            <a:r>
              <a:rPr lang="tr-TR" dirty="0" smtClean="0"/>
              <a:t>İnancını yeniden gözden geçirme isteği</a:t>
            </a:r>
          </a:p>
          <a:p>
            <a:r>
              <a:rPr lang="tr-TR" dirty="0" smtClean="0"/>
              <a:t>Duygusal nedenler</a:t>
            </a:r>
          </a:p>
          <a:p>
            <a:pPr lvl="1"/>
            <a:r>
              <a:rPr lang="tr-TR" dirty="0" smtClean="0"/>
              <a:t>ruhsal problemler</a:t>
            </a:r>
          </a:p>
          <a:p>
            <a:pPr lvl="1"/>
            <a:r>
              <a:rPr lang="tr-TR" dirty="0" smtClean="0"/>
              <a:t>İletişim problemleri</a:t>
            </a:r>
          </a:p>
          <a:p>
            <a:pPr lvl="1"/>
            <a:r>
              <a:rPr lang="tr-TR" dirty="0" smtClean="0"/>
              <a:t>Kişilik karakter problemleri</a:t>
            </a:r>
          </a:p>
          <a:p>
            <a:pPr lvl="1"/>
            <a:r>
              <a:rPr lang="tr-TR" dirty="0" smtClean="0"/>
              <a:t>Ekonomik nedenler</a:t>
            </a:r>
          </a:p>
          <a:p>
            <a:pPr lvl="1"/>
            <a:r>
              <a:rPr lang="tr-TR" dirty="0"/>
              <a:t> </a:t>
            </a:r>
            <a:r>
              <a:rPr lang="tr-TR" dirty="0" smtClean="0"/>
              <a:t>fiziksel problemler</a:t>
            </a:r>
            <a:endParaRPr lang="tr-TR" dirty="0"/>
          </a:p>
          <a:p>
            <a:pPr lvl="1"/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51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değiştirme nedenleri: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Sosyo</a:t>
            </a:r>
            <a:r>
              <a:rPr lang="tr-TR" dirty="0" smtClean="0"/>
              <a:t>-kültürel nedenler </a:t>
            </a:r>
          </a:p>
          <a:p>
            <a:r>
              <a:rPr lang="tr-TR" dirty="0"/>
              <a:t>S</a:t>
            </a:r>
            <a:r>
              <a:rPr lang="tr-TR" dirty="0" smtClean="0"/>
              <a:t>uçluluk ve günahkarlık duygusu</a:t>
            </a:r>
          </a:p>
          <a:p>
            <a:pPr lvl="1"/>
            <a:r>
              <a:rPr lang="tr-TR" dirty="0"/>
              <a:t> E</a:t>
            </a:r>
            <a:r>
              <a:rPr lang="tr-TR" dirty="0" smtClean="0"/>
              <a:t>vlilik</a:t>
            </a:r>
          </a:p>
          <a:p>
            <a:pPr lvl="1"/>
            <a:r>
              <a:rPr lang="tr-TR" dirty="0" smtClean="0"/>
              <a:t>İyi örnekler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ötü örnekler</a:t>
            </a:r>
          </a:p>
          <a:p>
            <a:pPr lvl="1"/>
            <a:r>
              <a:rPr lang="tr-TR" dirty="0"/>
              <a:t>V</a:t>
            </a:r>
            <a:r>
              <a:rPr lang="tr-TR" dirty="0" smtClean="0"/>
              <a:t>aatler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21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değiştirme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Gerginlik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Arayış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Kritik eşik (yaşamdaki değişiklikler-</a:t>
            </a:r>
            <a:r>
              <a:rPr lang="tr-TR" dirty="0" err="1" smtClean="0"/>
              <a:t>iş,okul</a:t>
            </a:r>
            <a:r>
              <a:rPr lang="tr-TR" dirty="0" smtClean="0"/>
              <a:t>-evlilik-yer)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Etkin bağ oluşturma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İletişimi azaltma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smtClean="0"/>
              <a:t>Yoğun iletişim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2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değiştirme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Entelektüel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Mistik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Deneysel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Duygusal tip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Yeniden uyanış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Z</a:t>
            </a:r>
            <a:r>
              <a:rPr lang="tr-TR" dirty="0" smtClean="0"/>
              <a:t>orlama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471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Yeni bir kimlik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smtClean="0"/>
              <a:t>ibadet, tutum davranış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smtClean="0"/>
              <a:t>aile çevre ilişkileri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25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Korkmaz, Nuran, </a:t>
            </a:r>
            <a:r>
              <a:rPr lang="tr-TR" dirty="0"/>
              <a:t>(2014</a:t>
            </a:r>
            <a:r>
              <a:rPr lang="tr-TR" dirty="0" smtClean="0"/>
              <a:t>).  </a:t>
            </a:r>
            <a:r>
              <a:rPr lang="tr-TR" dirty="0"/>
              <a:t>“ İnanç ve </a:t>
            </a:r>
            <a:r>
              <a:rPr lang="tr-TR" dirty="0" smtClean="0"/>
              <a:t>İnançsızlığın </a:t>
            </a:r>
            <a:r>
              <a:rPr lang="tr-TR" dirty="0"/>
              <a:t>Psikolojisi: 1”   </a:t>
            </a:r>
            <a:r>
              <a:rPr lang="tr-TR" i="1" dirty="0"/>
              <a:t>Kelam </a:t>
            </a:r>
            <a:r>
              <a:rPr lang="tr-TR" i="1" dirty="0" err="1"/>
              <a:t>Araştirmalari</a:t>
            </a:r>
            <a:r>
              <a:rPr lang="tr-TR" dirty="0"/>
              <a:t> 12:1 </a:t>
            </a:r>
            <a:r>
              <a:rPr lang="tr-TR" dirty="0" smtClean="0"/>
              <a:t>:</a:t>
            </a:r>
            <a:r>
              <a:rPr lang="tr-TR" dirty="0"/>
              <a:t>275-294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‘Din Değiştirme ve Manevi Dönüşüm’  </a:t>
            </a:r>
            <a:r>
              <a:rPr lang="tr-TR" dirty="0" err="1" smtClean="0"/>
              <a:t>çev</a:t>
            </a:r>
            <a:r>
              <a:rPr lang="tr-TR" dirty="0" smtClean="0"/>
              <a:t>: Celal Çayır, 97-127. (</a:t>
            </a:r>
            <a:r>
              <a:rPr lang="tr-TR" dirty="0"/>
              <a:t>Din ve Maneviyat </a:t>
            </a:r>
            <a:r>
              <a:rPr lang="tr-TR" dirty="0" smtClean="0"/>
              <a:t>Psikolojisi kitabının içinde, PALOUTZİAN</a:t>
            </a:r>
            <a:r>
              <a:rPr lang="tr-TR" dirty="0"/>
              <a:t>, </a:t>
            </a:r>
            <a:r>
              <a:rPr lang="tr-TR" dirty="0" err="1"/>
              <a:t>Raymond</a:t>
            </a:r>
            <a:r>
              <a:rPr lang="tr-TR" dirty="0"/>
              <a:t>, F. &amp; PARK, </a:t>
            </a:r>
            <a:r>
              <a:rPr lang="tr-TR" dirty="0" err="1"/>
              <a:t>Crystal</a:t>
            </a:r>
            <a:r>
              <a:rPr lang="tr-TR" dirty="0"/>
              <a:t> (2013</a:t>
            </a:r>
            <a:r>
              <a:rPr lang="tr-TR" dirty="0" smtClean="0"/>
              <a:t>)., </a:t>
            </a:r>
            <a:r>
              <a:rPr lang="tr-TR" dirty="0"/>
              <a:t>Ankara: Phoenix yay</a:t>
            </a:r>
            <a:r>
              <a:rPr lang="tr-TR" dirty="0" smtClean="0"/>
              <a:t>.) 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2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197</TotalTime>
  <Words>195</Words>
  <Application>Microsoft Office PowerPoint</Application>
  <PresentationFormat>Geniş ekran</PresentationFormat>
  <Paragraphs>49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Duman</vt:lpstr>
      <vt:lpstr>Din Değiştirme</vt:lpstr>
      <vt:lpstr>Din değiştirme nedenleri/güdüleri:</vt:lpstr>
      <vt:lpstr>Din değiştirme nedenleri: </vt:lpstr>
      <vt:lpstr>Din değiştirme süreci</vt:lpstr>
      <vt:lpstr>Din değiştirme tipleri</vt:lpstr>
      <vt:lpstr>Sonuçlar </vt:lpstr>
      <vt:lpstr>Kaynakça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Değiştirme</dc:title>
  <dc:creator>nuran</dc:creator>
  <cp:lastModifiedBy>nuran</cp:lastModifiedBy>
  <cp:revision>17</cp:revision>
  <dcterms:created xsi:type="dcterms:W3CDTF">2017-08-07T13:05:36Z</dcterms:created>
  <dcterms:modified xsi:type="dcterms:W3CDTF">2017-10-20T10:36:42Z</dcterms:modified>
</cp:coreProperties>
</file>