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03D4D-F3F4-4C16-85A6-F787E1DFC7FD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A82B5-3F3C-48F2-97BF-243DA99E60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07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104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84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82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97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03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30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29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45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89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65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6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97B9F-7881-45CD-AF06-00BAD8DF9E56}" type="datetimeFigureOut">
              <a:rPr lang="tr-TR" smtClean="0"/>
              <a:t>9.07.2019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46406-014B-48AB-A801-658F8E38DC5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06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rasathane.ankara.edu.tr/images/t40/ring.php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>
            <a:spLocks noGrp="1"/>
          </p:cNvSpPr>
          <p:nvPr>
            <p:ph type="ctrTitle"/>
          </p:nvPr>
        </p:nvSpPr>
        <p:spPr>
          <a:xfrm>
            <a:off x="1787037" y="2679272"/>
            <a:ext cx="5829300" cy="1102519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dirty="0" smtClean="0"/>
              <a:t>Takımyıldı</a:t>
            </a:r>
            <a:r>
              <a:rPr lang="tr-TR" altLang="tr-TR" dirty="0" smtClean="0"/>
              <a:t>zlar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960838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02" name="Picture 2" descr="ly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236788"/>
            <a:ext cx="2857500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4427538" y="876300"/>
            <a:ext cx="4392612" cy="6080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/>
              <a:t>Ç</a:t>
            </a:r>
            <a:r>
              <a:rPr lang="tr-TR" altLang="tr-TR" sz="4000">
                <a:latin typeface="Monotype Corsiva" panose="03010101010201010101" pitchFamily="66" charset="0"/>
              </a:rPr>
              <a:t>algı Takımyıldızı</a:t>
            </a:r>
          </a:p>
        </p:txBody>
      </p:sp>
      <p:pic>
        <p:nvPicPr>
          <p:cNvPr id="204804" name="Picture 4" descr="ly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81075"/>
            <a:ext cx="4032250" cy="576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Yaz Mevsiminde</a:t>
            </a:r>
          </a:p>
        </p:txBody>
      </p:sp>
      <p:sp>
        <p:nvSpPr>
          <p:cNvPr id="204806" name="Rectangle 6"/>
          <p:cNvSpPr>
            <a:spLocks noChangeArrowheads="1"/>
          </p:cNvSpPr>
          <p:nvPr/>
        </p:nvSpPr>
        <p:spPr bwMode="auto">
          <a:xfrm>
            <a:off x="6011863" y="5876925"/>
            <a:ext cx="15843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Lyra</a:t>
            </a:r>
          </a:p>
        </p:txBody>
      </p:sp>
    </p:spTree>
    <p:extLst>
      <p:ext uri="{BB962C8B-B14F-4D97-AF65-F5344CB8AC3E}">
        <p14:creationId xmlns:p14="http://schemas.microsoft.com/office/powerpoint/2010/main" val="273767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6" name="Picture 2" descr="RingNebul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90600"/>
            <a:ext cx="5618163" cy="561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27" name="Rectangle 3"/>
          <p:cNvSpPr>
            <a:spLocks noChangeArrowheads="1"/>
          </p:cNvSpPr>
          <p:nvPr/>
        </p:nvSpPr>
        <p:spPr bwMode="auto">
          <a:xfrm>
            <a:off x="990600" y="228600"/>
            <a:ext cx="7315200" cy="6080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/>
              <a:t>Ç</a:t>
            </a:r>
            <a:r>
              <a:rPr lang="tr-TR" altLang="tr-TR" sz="4000">
                <a:latin typeface="Monotype Corsiva" panose="03010101010201010101" pitchFamily="66" charset="0"/>
              </a:rPr>
              <a:t>algı Takımyıldızında Ring Nebula</a:t>
            </a:r>
          </a:p>
        </p:txBody>
      </p:sp>
    </p:spTree>
    <p:extLst>
      <p:ext uri="{BB962C8B-B14F-4D97-AF65-F5344CB8AC3E}">
        <p14:creationId xmlns:p14="http://schemas.microsoft.com/office/powerpoint/2010/main" val="270978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850" name="Picture 2" descr="akre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317716">
            <a:off x="4973638" y="2511425"/>
            <a:ext cx="346710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51" name="Picture 3" descr="Scorpi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052513"/>
            <a:ext cx="3719512" cy="562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4500563" y="981075"/>
            <a:ext cx="4392612" cy="6080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Akrep Takımyıldızı</a:t>
            </a:r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Yaz Mevsiminde</a:t>
            </a:r>
          </a:p>
        </p:txBody>
      </p:sp>
      <p:sp>
        <p:nvSpPr>
          <p:cNvPr id="206854" name="Rectangle 6"/>
          <p:cNvSpPr>
            <a:spLocks noChangeArrowheads="1"/>
          </p:cNvSpPr>
          <p:nvPr/>
        </p:nvSpPr>
        <p:spPr bwMode="auto">
          <a:xfrm>
            <a:off x="6300788" y="5805488"/>
            <a:ext cx="18002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Scorpius</a:t>
            </a:r>
          </a:p>
        </p:txBody>
      </p:sp>
    </p:spTree>
    <p:extLst>
      <p:ext uri="{BB962C8B-B14F-4D97-AF65-F5344CB8AC3E}">
        <p14:creationId xmlns:p14="http://schemas.microsoft.com/office/powerpoint/2010/main" val="70626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4356100" y="1125538"/>
            <a:ext cx="4392613" cy="6080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Kartal Takımyıldızı</a:t>
            </a:r>
          </a:p>
        </p:txBody>
      </p:sp>
      <p:pic>
        <p:nvPicPr>
          <p:cNvPr id="207875" name="Picture 3" descr="aqui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535222">
            <a:off x="5588000" y="2084388"/>
            <a:ext cx="25527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876" name="Picture 4" descr="kart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893763"/>
            <a:ext cx="3743325" cy="591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877" name="Rectangle 5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Yaz Mevsiminde</a:t>
            </a:r>
          </a:p>
        </p:txBody>
      </p:sp>
      <p:sp>
        <p:nvSpPr>
          <p:cNvPr id="207878" name="Rectangle 6"/>
          <p:cNvSpPr>
            <a:spLocks noChangeArrowheads="1"/>
          </p:cNvSpPr>
          <p:nvPr/>
        </p:nvSpPr>
        <p:spPr bwMode="auto">
          <a:xfrm>
            <a:off x="6011863" y="5876925"/>
            <a:ext cx="15843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Aquila</a:t>
            </a:r>
          </a:p>
        </p:txBody>
      </p:sp>
    </p:spTree>
    <p:extLst>
      <p:ext uri="{BB962C8B-B14F-4D97-AF65-F5344CB8AC3E}">
        <p14:creationId xmlns:p14="http://schemas.microsoft.com/office/powerpoint/2010/main" val="13472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4572000" y="949325"/>
            <a:ext cx="4392613" cy="6080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Ok</a:t>
            </a:r>
            <a:r>
              <a:rPr lang="tr-TR" altLang="tr-TR" sz="4000"/>
              <a:t>ç</a:t>
            </a:r>
            <a:r>
              <a:rPr lang="tr-TR" altLang="tr-TR" sz="4000">
                <a:latin typeface="Monotype Corsiva" panose="03010101010201010101" pitchFamily="66" charset="0"/>
              </a:rPr>
              <a:t>u Takımyıldızı</a:t>
            </a:r>
          </a:p>
        </p:txBody>
      </p:sp>
      <p:pic>
        <p:nvPicPr>
          <p:cNvPr id="208899" name="Picture 3" descr="sagittari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926646">
            <a:off x="5280025" y="2365375"/>
            <a:ext cx="3352800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900" name="Picture 4" descr="ok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08050"/>
            <a:ext cx="3959225" cy="590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01" name="Rectangle 5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Yaz Mevsiminde</a:t>
            </a:r>
          </a:p>
        </p:txBody>
      </p:sp>
      <p:sp>
        <p:nvSpPr>
          <p:cNvPr id="208902" name="Rectangle 6"/>
          <p:cNvSpPr>
            <a:spLocks noChangeArrowheads="1"/>
          </p:cNvSpPr>
          <p:nvPr/>
        </p:nvSpPr>
        <p:spPr bwMode="auto">
          <a:xfrm>
            <a:off x="6011863" y="5876925"/>
            <a:ext cx="2376487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Sagittarius</a:t>
            </a:r>
          </a:p>
        </p:txBody>
      </p:sp>
    </p:spTree>
    <p:extLst>
      <p:ext uri="{BB962C8B-B14F-4D97-AF65-F5344CB8AC3E}">
        <p14:creationId xmlns:p14="http://schemas.microsoft.com/office/powerpoint/2010/main" val="186962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922" name="Picture 2" descr="kanatli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438400"/>
            <a:ext cx="3733800" cy="264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4356100" y="981075"/>
            <a:ext cx="4392613" cy="863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Kanatlıat Takımyıldızı</a:t>
            </a:r>
          </a:p>
        </p:txBody>
      </p:sp>
      <p:pic>
        <p:nvPicPr>
          <p:cNvPr id="209924" name="Picture 4" descr="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08050"/>
            <a:ext cx="3744913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Sonbahar Mevsiminde</a:t>
            </a:r>
          </a:p>
        </p:txBody>
      </p:sp>
      <p:sp>
        <p:nvSpPr>
          <p:cNvPr id="209926" name="Rectangle 6"/>
          <p:cNvSpPr>
            <a:spLocks noChangeArrowheads="1"/>
          </p:cNvSpPr>
          <p:nvPr/>
        </p:nvSpPr>
        <p:spPr bwMode="auto">
          <a:xfrm>
            <a:off x="6011863" y="5876925"/>
            <a:ext cx="18002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Pegasus</a:t>
            </a:r>
          </a:p>
        </p:txBody>
      </p:sp>
    </p:spTree>
    <p:extLst>
      <p:ext uri="{BB962C8B-B14F-4D97-AF65-F5344CB8AC3E}">
        <p14:creationId xmlns:p14="http://schemas.microsoft.com/office/powerpoint/2010/main" val="351475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ChangeArrowheads="1"/>
          </p:cNvSpPr>
          <p:nvPr/>
        </p:nvSpPr>
        <p:spPr bwMode="auto">
          <a:xfrm>
            <a:off x="179388" y="84138"/>
            <a:ext cx="8785225" cy="608012"/>
          </a:xfrm>
          <a:prstGeom prst="rect">
            <a:avLst/>
          </a:pr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FF5050"/>
                </a:solidFill>
                <a:latin typeface="Monotype Corsiva" panose="03010101010201010101" pitchFamily="66" charset="0"/>
              </a:rPr>
              <a:t>Kuzey Yarık</a:t>
            </a:r>
            <a:r>
              <a:rPr lang="tr-TR" altLang="tr-TR" sz="3600">
                <a:solidFill>
                  <a:srgbClr val="FF5050"/>
                </a:solidFill>
              </a:rPr>
              <a:t>ü</a:t>
            </a:r>
            <a:r>
              <a:rPr lang="tr-TR" altLang="tr-TR" sz="3600">
                <a:solidFill>
                  <a:srgbClr val="FF5050"/>
                </a:solidFill>
                <a:latin typeface="Monotype Corsiva" panose="03010101010201010101" pitchFamily="66" charset="0"/>
              </a:rPr>
              <a:t>renin En Belirgin Takımyıldızları</a:t>
            </a:r>
          </a:p>
        </p:txBody>
      </p:sp>
      <p:pic>
        <p:nvPicPr>
          <p:cNvPr id="196611" name="Picture 3" descr="Orion, the Hun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492375"/>
            <a:ext cx="21717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6612" name="Picture 4" descr="Or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513"/>
            <a:ext cx="3671887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13" name="Rectangle 5"/>
          <p:cNvSpPr>
            <a:spLocks noChangeArrowheads="1"/>
          </p:cNvSpPr>
          <p:nvPr/>
        </p:nvSpPr>
        <p:spPr bwMode="auto">
          <a:xfrm>
            <a:off x="3995738" y="1628775"/>
            <a:ext cx="4979987" cy="6794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Avcı Takımyıldızı</a:t>
            </a:r>
          </a:p>
        </p:txBody>
      </p:sp>
      <p:sp>
        <p:nvSpPr>
          <p:cNvPr id="196614" name="Rectangle 6"/>
          <p:cNvSpPr>
            <a:spLocks noChangeArrowheads="1"/>
          </p:cNvSpPr>
          <p:nvPr/>
        </p:nvSpPr>
        <p:spPr bwMode="auto">
          <a:xfrm>
            <a:off x="4751388" y="908050"/>
            <a:ext cx="4392612" cy="6080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Kış Mevsiminde</a:t>
            </a:r>
          </a:p>
        </p:txBody>
      </p:sp>
      <p:sp>
        <p:nvSpPr>
          <p:cNvPr id="196615" name="Rectangle 7"/>
          <p:cNvSpPr>
            <a:spLocks noChangeArrowheads="1"/>
          </p:cNvSpPr>
          <p:nvPr/>
        </p:nvSpPr>
        <p:spPr bwMode="auto">
          <a:xfrm>
            <a:off x="6011863" y="5876925"/>
            <a:ext cx="15843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Orion</a:t>
            </a:r>
          </a:p>
        </p:txBody>
      </p:sp>
    </p:spTree>
    <p:extLst>
      <p:ext uri="{BB962C8B-B14F-4D97-AF65-F5344CB8AC3E}">
        <p14:creationId xmlns:p14="http://schemas.microsoft.com/office/powerpoint/2010/main" val="307343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634" name="Picture 2" descr="ikizl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71270">
            <a:off x="5148263" y="2274888"/>
            <a:ext cx="28575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4067175" y="981075"/>
            <a:ext cx="4979988" cy="6794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İkizler Takımyıldızı</a:t>
            </a:r>
          </a:p>
        </p:txBody>
      </p:sp>
      <p:pic>
        <p:nvPicPr>
          <p:cNvPr id="197636" name="Picture 4" descr="Gemin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052513"/>
            <a:ext cx="3719513" cy="555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7637" name="Rectangle 5"/>
          <p:cNvSpPr>
            <a:spLocks noChangeArrowheads="1"/>
          </p:cNvSpPr>
          <p:nvPr/>
        </p:nvSpPr>
        <p:spPr bwMode="auto">
          <a:xfrm>
            <a:off x="107950" y="188913"/>
            <a:ext cx="4392613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Kış Mevsiminde</a:t>
            </a:r>
          </a:p>
        </p:txBody>
      </p:sp>
      <p:sp>
        <p:nvSpPr>
          <p:cNvPr id="197638" name="Rectangle 6"/>
          <p:cNvSpPr>
            <a:spLocks noChangeArrowheads="1"/>
          </p:cNvSpPr>
          <p:nvPr/>
        </p:nvSpPr>
        <p:spPr bwMode="auto">
          <a:xfrm>
            <a:off x="6011863" y="5876925"/>
            <a:ext cx="15843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Gemini</a:t>
            </a:r>
          </a:p>
        </p:txBody>
      </p:sp>
    </p:spTree>
    <p:extLst>
      <p:ext uri="{BB962C8B-B14F-4D97-AF65-F5344CB8AC3E}">
        <p14:creationId xmlns:p14="http://schemas.microsoft.com/office/powerpoint/2010/main" val="78327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658" name="Picture 2" descr="canis_maj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2349500"/>
            <a:ext cx="24860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4572000" y="981075"/>
            <a:ext cx="4103688" cy="11112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B</a:t>
            </a:r>
            <a:r>
              <a:rPr lang="tr-TR" altLang="tr-TR" sz="4000"/>
              <a:t>ü</a:t>
            </a:r>
            <a:r>
              <a:rPr lang="tr-TR" altLang="tr-TR" sz="4000">
                <a:latin typeface="Monotype Corsiva" panose="03010101010201010101" pitchFamily="66" charset="0"/>
              </a:rPr>
              <a:t>y</a:t>
            </a:r>
            <a:r>
              <a:rPr lang="tr-TR" altLang="tr-TR" sz="4000"/>
              <a:t>ü</a:t>
            </a:r>
            <a:r>
              <a:rPr lang="tr-TR" altLang="tr-TR" sz="4000">
                <a:latin typeface="Monotype Corsiva" panose="03010101010201010101" pitchFamily="66" charset="0"/>
              </a:rPr>
              <a:t>k K</a:t>
            </a:r>
            <a:r>
              <a:rPr lang="tr-TR" altLang="tr-TR" sz="4000"/>
              <a:t>ö</a:t>
            </a:r>
            <a:r>
              <a:rPr lang="tr-TR" altLang="tr-TR" sz="4000">
                <a:latin typeface="Monotype Corsiva" panose="03010101010201010101" pitchFamily="66" charset="0"/>
              </a:rPr>
              <a:t>pek Takımyıldızı</a:t>
            </a:r>
          </a:p>
        </p:txBody>
      </p:sp>
      <p:pic>
        <p:nvPicPr>
          <p:cNvPr id="198660" name="Picture 4" descr="buyukkope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052513"/>
            <a:ext cx="3719513" cy="563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solidFill>
                  <a:srgbClr val="0000CC"/>
                </a:solidFill>
                <a:latin typeface="Monotype Corsiva" panose="03010101010201010101" pitchFamily="66" charset="0"/>
              </a:rPr>
              <a:t>Kış Mevsiminde</a:t>
            </a:r>
          </a:p>
        </p:txBody>
      </p:sp>
      <p:sp>
        <p:nvSpPr>
          <p:cNvPr id="198662" name="Rectangle 6"/>
          <p:cNvSpPr>
            <a:spLocks noChangeArrowheads="1"/>
          </p:cNvSpPr>
          <p:nvPr/>
        </p:nvSpPr>
        <p:spPr bwMode="auto">
          <a:xfrm>
            <a:off x="5435600" y="5876925"/>
            <a:ext cx="3024188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Canis Major</a:t>
            </a:r>
          </a:p>
        </p:txBody>
      </p:sp>
    </p:spTree>
    <p:extLst>
      <p:ext uri="{BB962C8B-B14F-4D97-AF65-F5344CB8AC3E}">
        <p14:creationId xmlns:p14="http://schemas.microsoft.com/office/powerpoint/2010/main" val="201733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682" name="Picture 2" descr="aurig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981075"/>
            <a:ext cx="4078287" cy="577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9683" name="Picture 3" descr="arabac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276475"/>
            <a:ext cx="269557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4572000" y="836613"/>
            <a:ext cx="4392613" cy="7524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Arabacı Takımyıldızı</a:t>
            </a:r>
          </a:p>
        </p:txBody>
      </p:sp>
      <p:sp>
        <p:nvSpPr>
          <p:cNvPr id="199685" name="Rectangle 5"/>
          <p:cNvSpPr>
            <a:spLocks noChangeArrowheads="1"/>
          </p:cNvSpPr>
          <p:nvPr/>
        </p:nvSpPr>
        <p:spPr bwMode="auto">
          <a:xfrm>
            <a:off x="179388" y="115888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Kış Mevsiminde</a:t>
            </a:r>
          </a:p>
        </p:txBody>
      </p:sp>
      <p:sp>
        <p:nvSpPr>
          <p:cNvPr id="199686" name="Rectangle 6"/>
          <p:cNvSpPr>
            <a:spLocks noChangeArrowheads="1"/>
          </p:cNvSpPr>
          <p:nvPr/>
        </p:nvSpPr>
        <p:spPr bwMode="auto">
          <a:xfrm>
            <a:off x="6372225" y="5805488"/>
            <a:ext cx="15843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Auriga</a:t>
            </a:r>
          </a:p>
        </p:txBody>
      </p:sp>
    </p:spTree>
    <p:extLst>
      <p:ext uri="{BB962C8B-B14F-4D97-AF65-F5344CB8AC3E}">
        <p14:creationId xmlns:p14="http://schemas.microsoft.com/office/powerpoint/2010/main" val="360129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706" name="Picture 2" descr="ay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908050"/>
            <a:ext cx="4295775" cy="583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0707" name="Picture 3" descr="ursa_maj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276475"/>
            <a:ext cx="28575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0708" name="Rectangle 4"/>
          <p:cNvSpPr>
            <a:spLocks noChangeArrowheads="1"/>
          </p:cNvSpPr>
          <p:nvPr/>
        </p:nvSpPr>
        <p:spPr bwMode="auto">
          <a:xfrm>
            <a:off x="4787900" y="476250"/>
            <a:ext cx="4103688" cy="11525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B</a:t>
            </a:r>
            <a:r>
              <a:rPr lang="tr-TR" altLang="tr-TR" sz="4000"/>
              <a:t>ü</a:t>
            </a:r>
            <a:r>
              <a:rPr lang="tr-TR" altLang="tr-TR" sz="4000">
                <a:latin typeface="Monotype Corsiva" panose="03010101010201010101" pitchFamily="66" charset="0"/>
              </a:rPr>
              <a:t>y</a:t>
            </a:r>
            <a:r>
              <a:rPr lang="tr-TR" altLang="tr-TR" sz="4000"/>
              <a:t>ü</a:t>
            </a:r>
            <a:r>
              <a:rPr lang="tr-TR" altLang="tr-TR" sz="4000">
                <a:latin typeface="Monotype Corsiva" panose="03010101010201010101" pitchFamily="66" charset="0"/>
              </a:rPr>
              <a:t>k Ayı Takımyıldızı</a:t>
            </a:r>
          </a:p>
        </p:txBody>
      </p:sp>
      <p:sp>
        <p:nvSpPr>
          <p:cNvPr id="200709" name="Rectangle 5"/>
          <p:cNvSpPr>
            <a:spLocks noChangeArrowheads="1"/>
          </p:cNvSpPr>
          <p:nvPr/>
        </p:nvSpPr>
        <p:spPr bwMode="auto">
          <a:xfrm>
            <a:off x="179388" y="115888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İlkbahar Mevsiminde</a:t>
            </a:r>
          </a:p>
        </p:txBody>
      </p:sp>
      <p:sp>
        <p:nvSpPr>
          <p:cNvPr id="200710" name="Rectangle 6"/>
          <p:cNvSpPr>
            <a:spLocks noChangeArrowheads="1"/>
          </p:cNvSpPr>
          <p:nvPr/>
        </p:nvSpPr>
        <p:spPr bwMode="auto">
          <a:xfrm>
            <a:off x="6011863" y="5876925"/>
            <a:ext cx="24479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Ursa Major</a:t>
            </a:r>
          </a:p>
        </p:txBody>
      </p:sp>
    </p:spTree>
    <p:extLst>
      <p:ext uri="{BB962C8B-B14F-4D97-AF65-F5344CB8AC3E}">
        <p14:creationId xmlns:p14="http://schemas.microsoft.com/office/powerpoint/2010/main" val="384998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ChangeArrowheads="1"/>
          </p:cNvSpPr>
          <p:nvPr/>
        </p:nvSpPr>
        <p:spPr bwMode="auto">
          <a:xfrm>
            <a:off x="4572000" y="1125538"/>
            <a:ext cx="4103688" cy="9366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Aslan Takımyıldızı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İlkbahar Mevsiminde</a:t>
            </a:r>
          </a:p>
        </p:txBody>
      </p:sp>
      <p:pic>
        <p:nvPicPr>
          <p:cNvPr id="201732" name="Picture 4" descr="l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997200"/>
            <a:ext cx="28575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1733" name="Picture 5" descr="asl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25538"/>
            <a:ext cx="3671888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6011863" y="5734050"/>
            <a:ext cx="15843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Leo</a:t>
            </a:r>
          </a:p>
        </p:txBody>
      </p:sp>
    </p:spTree>
    <p:extLst>
      <p:ext uri="{BB962C8B-B14F-4D97-AF65-F5344CB8AC3E}">
        <p14:creationId xmlns:p14="http://schemas.microsoft.com/office/powerpoint/2010/main" val="50791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54" name="Picture 2" descr="boo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36482">
            <a:off x="5651500" y="2997200"/>
            <a:ext cx="28575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2755" name="Picture 3" descr="cob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981075"/>
            <a:ext cx="4006850" cy="577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427538" y="1412875"/>
            <a:ext cx="4537075" cy="64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/>
              <a:t>Ç</a:t>
            </a:r>
            <a:r>
              <a:rPr lang="tr-TR" altLang="tr-TR" sz="4000">
                <a:latin typeface="Monotype Corsiva" panose="03010101010201010101" pitchFamily="66" charset="0"/>
              </a:rPr>
              <a:t>oban Takımyıldızı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İlkbahar Mevsiminde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6227763" y="5661025"/>
            <a:ext cx="15843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Bo</a:t>
            </a:r>
            <a:r>
              <a:rPr lang="tr-TR" altLang="tr-TR" sz="4000" b="1">
                <a:solidFill>
                  <a:srgbClr val="FF6600"/>
                </a:solidFill>
              </a:rPr>
              <a:t>ö</a:t>
            </a: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tes</a:t>
            </a:r>
          </a:p>
        </p:txBody>
      </p:sp>
    </p:spTree>
    <p:extLst>
      <p:ext uri="{BB962C8B-B14F-4D97-AF65-F5344CB8AC3E}">
        <p14:creationId xmlns:p14="http://schemas.microsoft.com/office/powerpoint/2010/main" val="211055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8" name="Picture 2" descr="kug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17865">
            <a:off x="5549900" y="2060575"/>
            <a:ext cx="23431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4427538" y="876300"/>
            <a:ext cx="4392612" cy="6080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>
                <a:latin typeface="Monotype Corsiva" panose="03010101010201010101" pitchFamily="66" charset="0"/>
              </a:rPr>
              <a:t>Kuğu Takımyıldızı</a:t>
            </a:r>
          </a:p>
        </p:txBody>
      </p:sp>
      <p:pic>
        <p:nvPicPr>
          <p:cNvPr id="203780" name="Picture 4" descr="Cygnu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81075"/>
            <a:ext cx="3935413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179388" y="188913"/>
            <a:ext cx="4392612" cy="6080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3600">
                <a:solidFill>
                  <a:srgbClr val="0000CC"/>
                </a:solidFill>
                <a:latin typeface="Monotype Corsiva" panose="03010101010201010101" pitchFamily="66" charset="0"/>
              </a:rPr>
              <a:t>Yaz Mevsiminde</a:t>
            </a:r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6227763" y="5734050"/>
            <a:ext cx="1584325" cy="647700"/>
          </a:xfrm>
          <a:prstGeom prst="rect">
            <a:avLst/>
          </a:prstGeom>
          <a:solidFill>
            <a:schemeClr val="bg1"/>
          </a:solidFill>
          <a:ln w="57150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b="1">
                <a:solidFill>
                  <a:srgbClr val="FF6600"/>
                </a:solidFill>
                <a:latin typeface="Monotype Corsiva" panose="03010101010201010101" pitchFamily="66" charset="0"/>
              </a:rPr>
              <a:t>Cygnus</a:t>
            </a:r>
          </a:p>
        </p:txBody>
      </p:sp>
    </p:spTree>
    <p:extLst>
      <p:ext uri="{BB962C8B-B14F-4D97-AF65-F5344CB8AC3E}">
        <p14:creationId xmlns:p14="http://schemas.microsoft.com/office/powerpoint/2010/main" val="7139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79</Words>
  <Application>Microsoft Office PowerPoint</Application>
  <PresentationFormat>On-screen Show (4:3)</PresentationFormat>
  <Paragraphs>42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Monotype Corsiva</vt:lpstr>
      <vt:lpstr>Office Teması</vt:lpstr>
      <vt:lpstr>Takımyıldızlar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user2</dc:creator>
  <cp:lastModifiedBy>HVS</cp:lastModifiedBy>
  <cp:revision>51</cp:revision>
  <dcterms:created xsi:type="dcterms:W3CDTF">2018-01-23T13:28:06Z</dcterms:created>
  <dcterms:modified xsi:type="dcterms:W3CDTF">2019-07-09T12:37:44Z</dcterms:modified>
</cp:coreProperties>
</file>