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68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3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06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75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113102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9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88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9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62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807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12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76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Endospore-Forming</a:t>
            </a:r>
            <a:r>
              <a:rPr lang="tr-TR" b="1" dirty="0" smtClean="0"/>
              <a:t> </a:t>
            </a:r>
            <a:r>
              <a:rPr lang="tr-TR" b="1" i="1" dirty="0" err="1" smtClean="0"/>
              <a:t>Firmucutes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 smtClean="0"/>
              <a:t>Genus</a:t>
            </a:r>
            <a:r>
              <a:rPr lang="tr-TR" b="1" dirty="0" smtClean="0"/>
              <a:t>: </a:t>
            </a:r>
            <a:r>
              <a:rPr lang="tr-TR" i="1" dirty="0" err="1"/>
              <a:t>Bacillus</a:t>
            </a:r>
            <a:r>
              <a:rPr lang="tr-TR" i="1" dirty="0"/>
              <a:t>, </a:t>
            </a:r>
            <a:r>
              <a:rPr lang="tr-TR" i="1" dirty="0" err="1"/>
              <a:t>Clostridium</a:t>
            </a:r>
            <a:r>
              <a:rPr lang="tr-TR" i="1" dirty="0"/>
              <a:t>, </a:t>
            </a:r>
            <a:r>
              <a:rPr lang="tr-TR" i="1" dirty="0" err="1"/>
              <a:t>Sporosarcina</a:t>
            </a:r>
            <a:r>
              <a:rPr lang="tr-TR" i="1" dirty="0"/>
              <a:t>, </a:t>
            </a:r>
            <a:r>
              <a:rPr lang="tr-TR" i="1" dirty="0" err="1"/>
              <a:t>Heliobacterium</a:t>
            </a:r>
            <a:endParaRPr lang="tr-TR" i="1" dirty="0"/>
          </a:p>
          <a:p>
            <a:r>
              <a:rPr lang="tr-TR" b="1" dirty="0" err="1" smtClean="0"/>
              <a:t>Endospore-forming</a:t>
            </a:r>
            <a:r>
              <a:rPr lang="tr-TR" b="1" dirty="0" smtClean="0"/>
              <a:t> </a:t>
            </a:r>
            <a:r>
              <a:rPr lang="tr-TR" b="1" dirty="0" err="1"/>
              <a:t>bacteria</a:t>
            </a:r>
            <a:r>
              <a:rPr lang="tr-TR" b="1" dirty="0"/>
              <a:t>;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selectively</a:t>
            </a:r>
            <a:r>
              <a:rPr lang="tr-TR" dirty="0"/>
              <a:t> </a:t>
            </a:r>
            <a:r>
              <a:rPr lang="tr-TR" dirty="0" err="1"/>
              <a:t>isolate</a:t>
            </a:r>
            <a:r>
              <a:rPr lang="tr-TR" dirty="0"/>
              <a:t> from </a:t>
            </a:r>
            <a:r>
              <a:rPr lang="tr-TR" dirty="0" err="1"/>
              <a:t>soil</a:t>
            </a:r>
            <a:r>
              <a:rPr lang="tr-TR" dirty="0"/>
              <a:t>, </a:t>
            </a:r>
            <a:r>
              <a:rPr lang="tr-TR" dirty="0" err="1"/>
              <a:t>nutrients</a:t>
            </a:r>
            <a:r>
              <a:rPr lang="tr-TR" dirty="0"/>
              <a:t>, </a:t>
            </a:r>
            <a:r>
              <a:rPr lang="tr-TR" dirty="0" err="1"/>
              <a:t>dust</a:t>
            </a:r>
            <a:r>
              <a:rPr lang="tr-TR" dirty="0"/>
              <a:t> and other materials; The </a:t>
            </a:r>
            <a:r>
              <a:rPr lang="tr-TR" dirty="0" err="1"/>
              <a:t>sample</a:t>
            </a:r>
            <a:r>
              <a:rPr lang="tr-TR" dirty="0"/>
              <a:t> is </a:t>
            </a:r>
            <a:r>
              <a:rPr lang="tr-TR" dirty="0" err="1"/>
              <a:t>treated</a:t>
            </a:r>
            <a:r>
              <a:rPr lang="tr-TR" dirty="0"/>
              <a:t> for 10 </a:t>
            </a:r>
            <a:r>
              <a:rPr lang="tr-TR" dirty="0" err="1"/>
              <a:t>minutes</a:t>
            </a:r>
            <a:r>
              <a:rPr lang="tr-TR" dirty="0"/>
              <a:t> at 80 ° C.</a:t>
            </a:r>
          </a:p>
          <a:p>
            <a:r>
              <a:rPr lang="tr-TR" b="1" i="1" dirty="0" err="1"/>
              <a:t>Bacillus</a:t>
            </a:r>
            <a:r>
              <a:rPr lang="tr-TR" b="1" i="1" dirty="0"/>
              <a:t> </a:t>
            </a:r>
            <a:r>
              <a:rPr lang="tr-TR" dirty="0" err="1"/>
              <a:t>species</a:t>
            </a:r>
            <a:r>
              <a:rPr lang="tr-TR" dirty="0"/>
              <a:t> are </a:t>
            </a:r>
            <a:r>
              <a:rPr lang="tr-TR" dirty="0" err="1"/>
              <a:t>aerobic</a:t>
            </a:r>
            <a:r>
              <a:rPr lang="tr-TR" dirty="0"/>
              <a:t>, </a:t>
            </a:r>
            <a:r>
              <a:rPr lang="tr-TR" b="1" i="1" dirty="0" err="1"/>
              <a:t>Clostridium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are in </a:t>
            </a:r>
            <a:r>
              <a:rPr lang="tr-TR" dirty="0" err="1"/>
              <a:t>anaerobic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5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0606" y="452284"/>
            <a:ext cx="10972800" cy="5648563"/>
          </a:xfrm>
        </p:spPr>
        <p:txBody>
          <a:bodyPr/>
          <a:lstStyle/>
          <a:p>
            <a:r>
              <a:rPr lang="tr-TR" b="1" i="1" dirty="0" err="1" smtClean="0"/>
              <a:t>Spiroplasma</a:t>
            </a:r>
            <a:endParaRPr lang="tr-TR" b="1" i="1" dirty="0" smtClean="0"/>
          </a:p>
          <a:p>
            <a:endParaRPr lang="tr-TR" dirty="0" smtClean="0"/>
          </a:p>
          <a:p>
            <a:r>
              <a:rPr lang="en-US" dirty="0" err="1"/>
              <a:t>Spiroplasma</a:t>
            </a:r>
            <a:r>
              <a:rPr lang="en-US" dirty="0"/>
              <a:t> genus includes helical or spiral shaped </a:t>
            </a:r>
            <a:r>
              <a:rPr lang="en-US" i="1" dirty="0" err="1"/>
              <a:t>Mollicutes</a:t>
            </a:r>
            <a:r>
              <a:rPr lang="en-US" i="1" dirty="0" smtClean="0"/>
              <a:t>.</a:t>
            </a:r>
            <a:endParaRPr lang="tr-TR" i="1" dirty="0" smtClean="0"/>
          </a:p>
          <a:p>
            <a:endParaRPr lang="en-US" i="1" dirty="0"/>
          </a:p>
          <a:p>
            <a:r>
              <a:rPr lang="en-US" dirty="0"/>
              <a:t>Despite the absence of a whip</a:t>
            </a:r>
            <a:r>
              <a:rPr lang="en-US" i="1" dirty="0"/>
              <a:t>, </a:t>
            </a:r>
            <a:r>
              <a:rPr lang="en-US" i="1" dirty="0" err="1"/>
              <a:t>spiroplasmas</a:t>
            </a:r>
            <a:r>
              <a:rPr lang="en-US" i="1" dirty="0"/>
              <a:t> </a:t>
            </a:r>
            <a:r>
              <a:rPr lang="en-US" dirty="0"/>
              <a:t>move by rotating like screws or with a slow ripple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In this mobility, intracellular fibrils have been found to play a role.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64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022555"/>
            <a:ext cx="10972800" cy="5432253"/>
          </a:xfrm>
        </p:spPr>
        <p:txBody>
          <a:bodyPr/>
          <a:lstStyle/>
          <a:p>
            <a:r>
              <a:rPr lang="tr-TR" b="1" i="1" dirty="0" err="1" smtClean="0"/>
              <a:t>Bacillus</a:t>
            </a:r>
            <a:r>
              <a:rPr lang="tr-TR" b="1" i="1" dirty="0" smtClean="0"/>
              <a:t> </a:t>
            </a:r>
            <a:r>
              <a:rPr lang="tr-TR" b="1" dirty="0" smtClean="0"/>
              <a:t>and </a:t>
            </a:r>
            <a:r>
              <a:rPr lang="tr-TR" b="1" i="1" dirty="0" err="1" smtClean="0"/>
              <a:t>Paenibacillus</a:t>
            </a:r>
            <a:endParaRPr lang="tr-TR" dirty="0" smtClean="0"/>
          </a:p>
          <a:p>
            <a:r>
              <a:rPr lang="tr-TR" dirty="0"/>
              <a:t>Most </a:t>
            </a:r>
            <a:r>
              <a:rPr lang="tr-TR" dirty="0" err="1"/>
              <a:t>bacilli</a:t>
            </a:r>
            <a:r>
              <a:rPr lang="tr-TR" dirty="0"/>
              <a:t> </a:t>
            </a:r>
            <a:r>
              <a:rPr lang="tr-TR" dirty="0" err="1"/>
              <a:t>produce</a:t>
            </a:r>
            <a:r>
              <a:rPr lang="tr-TR" dirty="0"/>
              <a:t> 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antibiotics</a:t>
            </a:r>
            <a:r>
              <a:rPr lang="tr-TR" dirty="0"/>
              <a:t>.</a:t>
            </a:r>
          </a:p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bacilli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</a:t>
            </a:r>
            <a:r>
              <a:rPr lang="tr-TR" i="1" dirty="0" err="1"/>
              <a:t>Paenibacillus</a:t>
            </a:r>
            <a:r>
              <a:rPr lang="tr-TR" i="1" dirty="0"/>
              <a:t> </a:t>
            </a:r>
            <a:r>
              <a:rPr lang="tr-TR" i="1" dirty="0" err="1"/>
              <a:t>popilliae</a:t>
            </a:r>
            <a:r>
              <a:rPr lang="tr-TR" i="1" dirty="0"/>
              <a:t> </a:t>
            </a:r>
            <a:r>
              <a:rPr lang="tr-TR" dirty="0"/>
              <a:t>and </a:t>
            </a:r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thuringiensis</a:t>
            </a:r>
            <a:r>
              <a:rPr lang="tr-TR" dirty="0"/>
              <a:t>,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insect</a:t>
            </a:r>
            <a:r>
              <a:rPr lang="tr-TR" dirty="0"/>
              <a:t> </a:t>
            </a:r>
            <a:r>
              <a:rPr lang="tr-TR" dirty="0" err="1"/>
              <a:t>larvacides</a:t>
            </a:r>
            <a:r>
              <a:rPr lang="tr-TR" dirty="0"/>
              <a:t>.</a:t>
            </a:r>
          </a:p>
          <a:p>
            <a:r>
              <a:rPr lang="tr-TR" i="1" dirty="0"/>
              <a:t>B. </a:t>
            </a:r>
            <a:r>
              <a:rPr lang="tr-TR" i="1" dirty="0" err="1"/>
              <a:t>thuringiensis</a:t>
            </a:r>
            <a:r>
              <a:rPr lang="tr-TR" dirty="0"/>
              <a:t>, "</a:t>
            </a:r>
            <a:r>
              <a:rPr lang="tr-TR" dirty="0" err="1"/>
              <a:t>Bt-toxin</a:t>
            </a:r>
            <a:r>
              <a:rPr lang="tr-T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0684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Clostridium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i="1" dirty="0"/>
              <a:t>Clostridia</a:t>
            </a:r>
            <a:r>
              <a:rPr lang="en-US" dirty="0"/>
              <a:t> lacks the respiratory chain, it only achieves ATP by substrate-level phosphorylation.</a:t>
            </a:r>
          </a:p>
          <a:p>
            <a:r>
              <a:rPr lang="tr-TR" dirty="0" smtClean="0"/>
              <a:t>B</a:t>
            </a:r>
            <a:r>
              <a:rPr lang="en-US" dirty="0" err="1" smtClean="0"/>
              <a:t>utyric</a:t>
            </a:r>
            <a:r>
              <a:rPr lang="en-US" dirty="0" smtClean="0"/>
              <a:t> </a:t>
            </a:r>
            <a:r>
              <a:rPr lang="en-US" dirty="0"/>
              <a:t>acid as a final product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6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766916"/>
            <a:ext cx="10972800" cy="5687892"/>
          </a:xfrm>
        </p:spPr>
        <p:txBody>
          <a:bodyPr>
            <a:normAutofit/>
          </a:bodyPr>
          <a:lstStyle/>
          <a:p>
            <a:r>
              <a:rPr lang="en-US" i="1" dirty="0"/>
              <a:t>Some, such as Clostridium </a:t>
            </a:r>
            <a:r>
              <a:rPr lang="en-US" i="1" dirty="0" err="1"/>
              <a:t>pasteurianum</a:t>
            </a:r>
            <a:r>
              <a:rPr lang="en-US" i="1" dirty="0"/>
              <a:t>, can also </a:t>
            </a:r>
            <a:r>
              <a:rPr lang="tr-TR" i="1" dirty="0" err="1" smtClean="0"/>
              <a:t>produce</a:t>
            </a:r>
            <a:r>
              <a:rPr lang="en-US" i="1" dirty="0" smtClean="0"/>
              <a:t> </a:t>
            </a:r>
            <a:r>
              <a:rPr lang="en-US" i="1" dirty="0"/>
              <a:t>acetone and butanol</a:t>
            </a:r>
            <a:r>
              <a:rPr lang="en-US" i="1" dirty="0" smtClean="0"/>
              <a:t>.</a:t>
            </a:r>
            <a:endParaRPr lang="tr-TR" i="1" dirty="0" smtClean="0"/>
          </a:p>
          <a:p>
            <a:endParaRPr lang="tr-TR" i="1" dirty="0"/>
          </a:p>
          <a:p>
            <a:endParaRPr lang="en-US" i="1" dirty="0"/>
          </a:p>
          <a:p>
            <a:r>
              <a:rPr lang="en-US" dirty="0"/>
              <a:t>A group of </a:t>
            </a:r>
            <a:r>
              <a:rPr lang="en-US" i="1" dirty="0"/>
              <a:t>Clostridia </a:t>
            </a:r>
            <a:r>
              <a:rPr lang="en-US" dirty="0"/>
              <a:t>ferments cellulose by washing it into acids and alcohols. These are the most important organisms that break down cellulose in the soil anaerobically.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6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111045"/>
            <a:ext cx="10972800" cy="5343763"/>
          </a:xfrm>
        </p:spPr>
        <p:txBody>
          <a:bodyPr/>
          <a:lstStyle/>
          <a:p>
            <a:r>
              <a:rPr lang="en-US" dirty="0"/>
              <a:t>The amino acid fermentation product is typically acetate, butyrate, CO</a:t>
            </a:r>
            <a:r>
              <a:rPr lang="en-US" baseline="-25000" dirty="0"/>
              <a:t>2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 smtClean="0"/>
              <a:t>Paired </a:t>
            </a:r>
            <a:r>
              <a:rPr lang="en-US" dirty="0"/>
              <a:t>amino acid breakdown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en-US" dirty="0" smtClean="0"/>
              <a:t> </a:t>
            </a:r>
            <a:r>
              <a:rPr lang="en-US" dirty="0"/>
              <a:t>known as the </a:t>
            </a:r>
            <a:r>
              <a:rPr lang="en-US" dirty="0" err="1"/>
              <a:t>Stickland</a:t>
            </a:r>
            <a:r>
              <a:rPr lang="en-US" dirty="0"/>
              <a:t> reaction.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8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i="1" dirty="0" err="1" smtClean="0"/>
              <a:t>botulinum</a:t>
            </a:r>
            <a:r>
              <a:rPr lang="tr-TR" i="1" dirty="0" smtClean="0"/>
              <a:t>; </a:t>
            </a:r>
            <a:r>
              <a:rPr lang="tr-TR" dirty="0" err="1" smtClean="0"/>
              <a:t>botulism</a:t>
            </a:r>
            <a:r>
              <a:rPr lang="tr-TR" dirty="0" smtClean="0"/>
              <a:t>, </a:t>
            </a:r>
          </a:p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i="1" dirty="0" err="1" smtClean="0"/>
              <a:t>tetani</a:t>
            </a:r>
            <a:r>
              <a:rPr lang="tr-TR" i="1" dirty="0" smtClean="0"/>
              <a:t>; </a:t>
            </a:r>
            <a:r>
              <a:rPr lang="tr-TR" dirty="0" err="1" smtClean="0"/>
              <a:t>tetanus</a:t>
            </a:r>
            <a:r>
              <a:rPr lang="tr-TR" dirty="0" smtClean="0"/>
              <a:t>, </a:t>
            </a:r>
          </a:p>
          <a:p>
            <a:r>
              <a:rPr lang="tr-TR" i="1" dirty="0" err="1" smtClean="0"/>
              <a:t>Clostridium</a:t>
            </a:r>
            <a:r>
              <a:rPr lang="tr-TR" i="1" dirty="0" smtClean="0"/>
              <a:t> </a:t>
            </a:r>
            <a:r>
              <a:rPr lang="tr-TR" dirty="0" smtClean="0"/>
              <a:t> </a:t>
            </a:r>
            <a:r>
              <a:rPr lang="tr-TR" i="1" dirty="0" err="1" smtClean="0"/>
              <a:t>perfringens</a:t>
            </a:r>
            <a:r>
              <a:rPr lang="tr-TR" i="1" dirty="0" smtClean="0"/>
              <a:t>; </a:t>
            </a:r>
            <a:r>
              <a:rPr lang="tr-TR" dirty="0" err="1" smtClean="0"/>
              <a:t>gaseous</a:t>
            </a:r>
            <a:r>
              <a:rPr lang="tr-TR" dirty="0" smtClean="0"/>
              <a:t> </a:t>
            </a:r>
            <a:r>
              <a:rPr lang="tr-TR" dirty="0" err="1"/>
              <a:t>gangrene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2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Heliobacteria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5574" y="1469853"/>
            <a:ext cx="10344472" cy="4572000"/>
          </a:xfrm>
        </p:spPr>
        <p:txBody>
          <a:bodyPr/>
          <a:lstStyle/>
          <a:p>
            <a:r>
              <a:rPr lang="tr-TR" i="1" dirty="0" err="1"/>
              <a:t>Heliobacteria</a:t>
            </a:r>
            <a:r>
              <a:rPr lang="tr-TR" dirty="0"/>
              <a:t> are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phototrophic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Anoxygenic</a:t>
            </a:r>
            <a:r>
              <a:rPr lang="tr-TR" dirty="0" smtClean="0"/>
              <a:t> </a:t>
            </a:r>
            <a:r>
              <a:rPr lang="tr-TR" dirty="0" err="1" smtClean="0"/>
              <a:t>phototroph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Produces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unique</a:t>
            </a:r>
            <a:r>
              <a:rPr lang="tr-TR" dirty="0"/>
              <a:t> pigment </a:t>
            </a:r>
            <a:r>
              <a:rPr lang="tr-TR" dirty="0" err="1"/>
              <a:t>bacteriochlorophyll</a:t>
            </a:r>
            <a:r>
              <a:rPr lang="tr-TR" dirty="0"/>
              <a:t> g</a:t>
            </a:r>
          </a:p>
        </p:txBody>
      </p:sp>
    </p:spTree>
    <p:extLst>
      <p:ext uri="{BB962C8B-B14F-4D97-AF65-F5344CB8AC3E}">
        <p14:creationId xmlns:p14="http://schemas.microsoft.com/office/powerpoint/2010/main" val="41036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Mollicutes</a:t>
            </a:r>
            <a:r>
              <a:rPr lang="tr-TR" b="1" dirty="0" smtClean="0"/>
              <a:t>: </a:t>
            </a:r>
            <a:r>
              <a:rPr lang="tr-TR" b="1" i="1" dirty="0" err="1" smtClean="0"/>
              <a:t>Mycoplasma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460020"/>
            <a:ext cx="10972800" cy="4572000"/>
          </a:xfrm>
        </p:spPr>
        <p:txBody>
          <a:bodyPr/>
          <a:lstStyle/>
          <a:p>
            <a:r>
              <a:rPr lang="en-US" b="1" dirty="0"/>
              <a:t>Key </a:t>
            </a:r>
            <a:r>
              <a:rPr lang="tr-TR" b="1" dirty="0" err="1" smtClean="0"/>
              <a:t>Genera</a:t>
            </a:r>
            <a:r>
              <a:rPr lang="en-US" b="1" dirty="0" smtClean="0"/>
              <a:t>: </a:t>
            </a:r>
            <a:r>
              <a:rPr lang="en-US" i="1" dirty="0"/>
              <a:t>Mycoplasma, </a:t>
            </a:r>
            <a:r>
              <a:rPr lang="en-US" i="1" dirty="0" err="1" smtClean="0"/>
              <a:t>Spiroplasma</a:t>
            </a:r>
            <a:endParaRPr lang="tr-TR" i="1" dirty="0" smtClean="0"/>
          </a:p>
          <a:p>
            <a:endParaRPr lang="en-US" i="1" dirty="0"/>
          </a:p>
          <a:p>
            <a:r>
              <a:rPr lang="tr-TR" dirty="0" smtClean="0"/>
              <a:t>O</a:t>
            </a:r>
            <a:r>
              <a:rPr lang="en-US" dirty="0" smtClean="0"/>
              <a:t>ne </a:t>
            </a:r>
            <a:r>
              <a:rPr lang="en-US" dirty="0"/>
              <a:t>of the smallest known bacteria without a cell </a:t>
            </a:r>
            <a:r>
              <a:rPr lang="en-US" dirty="0" smtClean="0"/>
              <a:t>wall</a:t>
            </a:r>
            <a:endParaRPr lang="tr-TR" dirty="0" smtClean="0"/>
          </a:p>
          <a:p>
            <a:endParaRPr lang="en-US" dirty="0"/>
          </a:p>
          <a:p>
            <a:r>
              <a:rPr lang="tr-TR" dirty="0" smtClean="0"/>
              <a:t>T</a:t>
            </a:r>
            <a:r>
              <a:rPr lang="en-US" dirty="0" smtClean="0"/>
              <a:t>heir </a:t>
            </a:r>
            <a:r>
              <a:rPr lang="en-US" dirty="0"/>
              <a:t>reproduction cannot be prevented by antibiotics that inhibit cell wall synthesis.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04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9432" y="1061884"/>
            <a:ext cx="10461523" cy="5245440"/>
          </a:xfrm>
        </p:spPr>
        <p:txBody>
          <a:bodyPr>
            <a:normAutofit/>
          </a:bodyPr>
          <a:lstStyle/>
          <a:p>
            <a:r>
              <a:rPr lang="en-US" dirty="0"/>
              <a:t>The factor that provides resistance against osmotic lysis is the presence of sterol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Some </a:t>
            </a:r>
            <a:r>
              <a:rPr lang="tr-TR" i="1" dirty="0"/>
              <a:t>M</a:t>
            </a:r>
            <a:r>
              <a:rPr lang="en-US" i="1" dirty="0" err="1" smtClean="0"/>
              <a:t>ycoplasma</a:t>
            </a:r>
            <a:r>
              <a:rPr lang="en-US" dirty="0" smtClean="0"/>
              <a:t> </a:t>
            </a:r>
            <a:r>
              <a:rPr lang="en-US" dirty="0"/>
              <a:t>require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sterols </a:t>
            </a:r>
            <a:r>
              <a:rPr lang="en-US" dirty="0"/>
              <a:t>in the growth medium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tr-TR" dirty="0" smtClean="0"/>
              <a:t>S</a:t>
            </a:r>
            <a:r>
              <a:rPr lang="en-US" dirty="0" err="1" smtClean="0"/>
              <a:t>ome</a:t>
            </a:r>
            <a:r>
              <a:rPr lang="en-US" dirty="0" smtClean="0"/>
              <a:t> </a:t>
            </a:r>
            <a:r>
              <a:rPr lang="tr-TR" dirty="0" smtClean="0"/>
              <a:t>M</a:t>
            </a:r>
            <a:r>
              <a:rPr lang="en-US" dirty="0" err="1" smtClean="0"/>
              <a:t>ycoplasma</a:t>
            </a:r>
            <a:r>
              <a:rPr lang="tr-TR" dirty="0" smtClean="0"/>
              <a:t> </a:t>
            </a:r>
            <a:r>
              <a:rPr lang="en-US" dirty="0" smtClean="0"/>
              <a:t>contain </a:t>
            </a:r>
            <a:r>
              <a:rPr lang="en-US" dirty="0"/>
              <a:t>compounds called </a:t>
            </a:r>
            <a:r>
              <a:rPr lang="en-US" dirty="0" err="1"/>
              <a:t>lipoglycans</a:t>
            </a:r>
            <a:r>
              <a:rPr lang="en-US" dirty="0"/>
              <a:t>, which strengthen the cell membrane.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34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328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Canlı</vt:lpstr>
      <vt:lpstr>Endospore-Forming Firmucutes </vt:lpstr>
      <vt:lpstr>PowerPoint Sunusu</vt:lpstr>
      <vt:lpstr>Clostridium </vt:lpstr>
      <vt:lpstr>PowerPoint Sunusu</vt:lpstr>
      <vt:lpstr>PowerPoint Sunusu</vt:lpstr>
      <vt:lpstr>PowerPoint Sunusu</vt:lpstr>
      <vt:lpstr>Heliobacteria </vt:lpstr>
      <vt:lpstr>Mollicutes: Mycoplasma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Endospor-Oluşturan Firmucutes’ler </dc:title>
  <dc:creator>sevgi</dc:creator>
  <cp:lastModifiedBy>ekin</cp:lastModifiedBy>
  <cp:revision>6</cp:revision>
  <dcterms:created xsi:type="dcterms:W3CDTF">2020-01-07T09:34:39Z</dcterms:created>
  <dcterms:modified xsi:type="dcterms:W3CDTF">2020-01-21T08:03:37Z</dcterms:modified>
</cp:coreProperties>
</file>