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7" r:id="rId3"/>
    <p:sldId id="258" r:id="rId4"/>
    <p:sldId id="259" r:id="rId5"/>
    <p:sldId id="268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dirty="0" err="1" smtClean="0">
                <a:solidFill>
                  <a:srgbClr val="660066"/>
                </a:solidFill>
              </a:rPr>
              <a:t>Güz</a:t>
            </a:r>
            <a:r>
              <a:rPr lang="en-US" sz="4000" dirty="0" smtClean="0">
                <a:solidFill>
                  <a:srgbClr val="660066"/>
                </a:solidFill>
              </a:rPr>
              <a:t> </a:t>
            </a:r>
            <a:r>
              <a:rPr lang="en-US" sz="4000" dirty="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endParaRPr lang="en-US" sz="2800" dirty="0">
              <a:solidFill>
                <a:srgbClr val="660066"/>
              </a:solidFill>
            </a:endParaRPr>
          </a:p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3</a:t>
            </a:r>
            <a:r>
              <a:rPr lang="en-US" sz="2800" dirty="0">
                <a:solidFill>
                  <a:srgbClr val="660066"/>
                </a:solidFill>
              </a:rPr>
              <a:t>. </a:t>
            </a:r>
            <a:r>
              <a:rPr lang="en-US" sz="2800" dirty="0" err="1">
                <a:solidFill>
                  <a:srgbClr val="660066"/>
                </a:solidFill>
              </a:rPr>
              <a:t>Hafta</a:t>
            </a:r>
            <a:r>
              <a:rPr lang="en-US" sz="2800" dirty="0">
                <a:solidFill>
                  <a:srgbClr val="660066"/>
                </a:solidFill>
              </a:rPr>
              <a:t>: </a:t>
            </a:r>
            <a:r>
              <a:rPr lang="en-US" sz="2800" dirty="0" err="1">
                <a:solidFill>
                  <a:srgbClr val="660066"/>
                </a:solidFill>
              </a:rPr>
              <a:t>Kurtuluş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Yılları</a:t>
            </a:r>
            <a:r>
              <a:rPr lang="en-US" sz="2800" dirty="0">
                <a:solidFill>
                  <a:srgbClr val="660066"/>
                </a:solidFill>
              </a:rPr>
              <a:t> II (1919-1923)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7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Milli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Mücadele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Döneminde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Yunanistan’ın</a:t>
            </a:r>
            <a:r>
              <a:rPr lang="en-US" dirty="0" smtClean="0"/>
              <a:t> </a:t>
            </a:r>
            <a:r>
              <a:rPr lang="en-US" dirty="0" err="1" smtClean="0"/>
              <a:t>Anadolu’daki</a:t>
            </a:r>
            <a:r>
              <a:rPr lang="en-US" dirty="0" smtClean="0"/>
              <a:t> </a:t>
            </a:r>
            <a:r>
              <a:rPr lang="en-US" dirty="0" err="1" smtClean="0"/>
              <a:t>Amaçları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Mücadele’nin</a:t>
            </a:r>
            <a:r>
              <a:rPr lang="en-US" dirty="0" smtClean="0"/>
              <a:t> </a:t>
            </a:r>
            <a:r>
              <a:rPr lang="en-US" dirty="0" err="1" smtClean="0"/>
              <a:t>Doğuşu</a:t>
            </a:r>
            <a:r>
              <a:rPr lang="en-US" dirty="0" smtClean="0"/>
              <a:t> (1919)</a:t>
            </a:r>
          </a:p>
          <a:p>
            <a:pPr>
              <a:buFont typeface="Wingdings" charset="2"/>
              <a:buChar char="u"/>
            </a:pPr>
            <a:r>
              <a:rPr lang="en-US" dirty="0" err="1" smtClean="0"/>
              <a:t>Anadolu</a:t>
            </a:r>
            <a:r>
              <a:rPr lang="en-US" dirty="0" smtClean="0"/>
              <a:t> </a:t>
            </a:r>
            <a:r>
              <a:rPr lang="en-US" dirty="0" err="1" smtClean="0"/>
              <a:t>İçin</a:t>
            </a:r>
            <a:r>
              <a:rPr lang="en-US" dirty="0" smtClean="0"/>
              <a:t> </a:t>
            </a:r>
            <a:r>
              <a:rPr lang="en-US" dirty="0" err="1" smtClean="0"/>
              <a:t>Türk-Yunan</a:t>
            </a:r>
            <a:r>
              <a:rPr lang="en-US" dirty="0" smtClean="0"/>
              <a:t> </a:t>
            </a:r>
            <a:r>
              <a:rPr lang="en-US" dirty="0" err="1" smtClean="0"/>
              <a:t>Mücadelesi</a:t>
            </a:r>
            <a:r>
              <a:rPr lang="en-US" dirty="0" smtClean="0"/>
              <a:t> (1920-1922)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İnönü</a:t>
            </a:r>
            <a:r>
              <a:rPr lang="en-US" dirty="0" smtClean="0"/>
              <a:t> </a:t>
            </a:r>
            <a:r>
              <a:rPr lang="en-US" dirty="0" err="1" smtClean="0"/>
              <a:t>Muharebesi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Londra</a:t>
            </a:r>
            <a:r>
              <a:rPr lang="en-US" dirty="0" smtClean="0"/>
              <a:t> </a:t>
            </a:r>
            <a:r>
              <a:rPr lang="en-US" dirty="0" err="1" smtClean="0"/>
              <a:t>Konferansı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İnönü</a:t>
            </a:r>
            <a:r>
              <a:rPr lang="en-US" dirty="0" smtClean="0"/>
              <a:t> </a:t>
            </a:r>
            <a:r>
              <a:rPr lang="en-US" dirty="0" err="1" smtClean="0"/>
              <a:t>Muharebesi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Sakarya</a:t>
            </a:r>
            <a:r>
              <a:rPr lang="en-US" dirty="0" smtClean="0"/>
              <a:t> </a:t>
            </a:r>
            <a:r>
              <a:rPr lang="en-US" dirty="0" err="1" smtClean="0"/>
              <a:t>Muharebesi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Taarruz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961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Milli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Mücadele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Döneminde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Ortadoğu’yla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Ülkeleriyle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Mondros</a:t>
            </a:r>
            <a:r>
              <a:rPr lang="en-US" dirty="0" smtClean="0"/>
              <a:t> </a:t>
            </a:r>
            <a:r>
              <a:rPr lang="en-US" dirty="0" err="1" smtClean="0"/>
              <a:t>Silah</a:t>
            </a:r>
            <a:r>
              <a:rPr lang="en-US" dirty="0" smtClean="0"/>
              <a:t> </a:t>
            </a:r>
            <a:r>
              <a:rPr lang="en-US" dirty="0" err="1" smtClean="0"/>
              <a:t>Bırakışması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Sonrasındaki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-1919 Paris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Konferansında</a:t>
            </a:r>
            <a:r>
              <a:rPr lang="en-US" dirty="0" smtClean="0"/>
              <a:t> </a:t>
            </a:r>
            <a:r>
              <a:rPr lang="en-US" dirty="0" err="1" smtClean="0"/>
              <a:t>Heyet-i</a:t>
            </a:r>
            <a:r>
              <a:rPr lang="en-US" dirty="0" smtClean="0"/>
              <a:t> </a:t>
            </a:r>
            <a:r>
              <a:rPr lang="en-US" dirty="0" err="1" smtClean="0"/>
              <a:t>Temsiliye’nin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Misak-ı</a:t>
            </a:r>
            <a:r>
              <a:rPr lang="en-US" dirty="0" smtClean="0"/>
              <a:t> </a:t>
            </a:r>
            <a:r>
              <a:rPr lang="en-US" dirty="0" err="1" smtClean="0"/>
              <a:t>Milli’den</a:t>
            </a:r>
            <a:r>
              <a:rPr lang="en-US" dirty="0" smtClean="0"/>
              <a:t> </a:t>
            </a:r>
            <a:r>
              <a:rPr lang="en-US" dirty="0" err="1" smtClean="0"/>
              <a:t>Sevr’e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İngiltere’yle</a:t>
            </a:r>
            <a:r>
              <a:rPr lang="en-US" dirty="0" smtClean="0"/>
              <a:t> </a:t>
            </a:r>
            <a:r>
              <a:rPr lang="en-US" dirty="0" err="1" smtClean="0"/>
              <a:t>Çatışmalar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Ayaklanmaları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454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Mili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Mücadele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Döneminde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Ortadoğu’yla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Ülkelerle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İran’la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Afganistan’la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-Hint </a:t>
            </a:r>
            <a:r>
              <a:rPr lang="en-US" dirty="0" err="1" smtClean="0"/>
              <a:t>Müslümanlarıyla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Hilafet</a:t>
            </a:r>
            <a:r>
              <a:rPr lang="en-US" dirty="0" smtClean="0"/>
              <a:t> </a:t>
            </a:r>
            <a:r>
              <a:rPr lang="en-US" dirty="0" err="1" smtClean="0"/>
              <a:t>Hareketi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0897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Mudanya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Silah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Bırakışması’ndan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Lozan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Barış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Antlaşması’na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Mudanya</a:t>
            </a:r>
            <a:r>
              <a:rPr lang="en-US" dirty="0" smtClean="0"/>
              <a:t> </a:t>
            </a:r>
            <a:r>
              <a:rPr lang="en-US" dirty="0" err="1" smtClean="0"/>
              <a:t>Silah</a:t>
            </a:r>
            <a:r>
              <a:rPr lang="en-US" dirty="0" smtClean="0"/>
              <a:t> </a:t>
            </a:r>
            <a:r>
              <a:rPr lang="en-US" dirty="0" err="1" smtClean="0"/>
              <a:t>Bırakışması</a:t>
            </a:r>
            <a:r>
              <a:rPr lang="en-US" dirty="0" smtClean="0"/>
              <a:t>, 11 </a:t>
            </a:r>
            <a:r>
              <a:rPr lang="en-US" dirty="0" err="1" smtClean="0"/>
              <a:t>Ekim</a:t>
            </a:r>
            <a:r>
              <a:rPr lang="en-US" dirty="0" smtClean="0"/>
              <a:t> 1922</a:t>
            </a:r>
          </a:p>
          <a:p>
            <a:pPr>
              <a:buFont typeface="Wingdings" charset="2"/>
              <a:buChar char="u"/>
            </a:pPr>
            <a:r>
              <a:rPr lang="en-US" dirty="0" err="1" smtClean="0"/>
              <a:t>Türk-Yunan</a:t>
            </a:r>
            <a:r>
              <a:rPr lang="en-US" dirty="0" smtClean="0"/>
              <a:t> </a:t>
            </a:r>
            <a:r>
              <a:rPr lang="en-US" dirty="0" err="1" smtClean="0"/>
              <a:t>Savaşı’nın</a:t>
            </a:r>
            <a:r>
              <a:rPr lang="en-US" dirty="0" smtClean="0"/>
              <a:t> son </a:t>
            </a:r>
            <a:r>
              <a:rPr lang="en-US" dirty="0" err="1" smtClean="0"/>
              <a:t>bulması</a:t>
            </a:r>
            <a:r>
              <a:rPr lang="en-US" dirty="0" smtClean="0"/>
              <a:t>: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Trakya’nın</a:t>
            </a:r>
            <a:r>
              <a:rPr lang="en-US" dirty="0" smtClean="0"/>
              <a:t> </a:t>
            </a:r>
            <a:r>
              <a:rPr lang="en-US" dirty="0" err="1" smtClean="0"/>
              <a:t>boşaltılması</a:t>
            </a:r>
            <a:r>
              <a:rPr lang="en-US" dirty="0" smtClean="0"/>
              <a:t> 25 </a:t>
            </a:r>
            <a:r>
              <a:rPr lang="en-US" dirty="0" err="1" smtClean="0"/>
              <a:t>Kasım</a:t>
            </a:r>
            <a:r>
              <a:rPr lang="en-US" dirty="0" smtClean="0"/>
              <a:t> 1922’de </a:t>
            </a:r>
            <a:r>
              <a:rPr lang="en-US" dirty="0" err="1" smtClean="0"/>
              <a:t>bitmekle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, İstanbul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bölgesinin</a:t>
            </a:r>
            <a:r>
              <a:rPr lang="en-US" dirty="0" smtClean="0"/>
              <a:t> </a:t>
            </a:r>
            <a:r>
              <a:rPr lang="en-US" dirty="0" err="1" smtClean="0"/>
              <a:t>boşaltılması</a:t>
            </a:r>
            <a:r>
              <a:rPr lang="en-US" dirty="0" smtClean="0"/>
              <a:t> </a:t>
            </a:r>
            <a:r>
              <a:rPr lang="en-US" dirty="0" err="1" smtClean="0"/>
              <a:t>Sözleşme</a:t>
            </a:r>
            <a:r>
              <a:rPr lang="en-US" dirty="0" smtClean="0"/>
              <a:t> </a:t>
            </a:r>
            <a:r>
              <a:rPr lang="en-US" dirty="0" err="1" smtClean="0"/>
              <a:t>gereği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r>
              <a:rPr lang="en-US" dirty="0" smtClean="0"/>
              <a:t> </a:t>
            </a:r>
            <a:r>
              <a:rPr lang="en-US" dirty="0" err="1" smtClean="0"/>
              <a:t>sonuna</a:t>
            </a:r>
            <a:r>
              <a:rPr lang="en-US" dirty="0" smtClean="0"/>
              <a:t> </a:t>
            </a:r>
            <a:r>
              <a:rPr lang="en-US" dirty="0" err="1" smtClean="0"/>
              <a:t>bırakıldığından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Ekim</a:t>
            </a:r>
            <a:r>
              <a:rPr lang="en-US" dirty="0" smtClean="0"/>
              <a:t> 1923’te </a:t>
            </a:r>
            <a:r>
              <a:rPr lang="en-US" dirty="0" err="1" smtClean="0"/>
              <a:t>gerçekleşebilecektir</a:t>
            </a:r>
            <a:r>
              <a:rPr lang="en-US" dirty="0" smtClean="0"/>
              <a:t>. </a:t>
            </a:r>
            <a:endParaRPr lang="en-US" dirty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424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Mudanya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Silah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Bırakışması’ndan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Lozan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Barış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Antlaşması’na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Mudanya</a:t>
            </a:r>
            <a:r>
              <a:rPr lang="en-US" dirty="0" smtClean="0"/>
              <a:t> </a:t>
            </a:r>
            <a:r>
              <a:rPr lang="en-US" dirty="0" err="1" smtClean="0"/>
              <a:t>Silah</a:t>
            </a:r>
            <a:r>
              <a:rPr lang="en-US" dirty="0" smtClean="0"/>
              <a:t> </a:t>
            </a:r>
            <a:r>
              <a:rPr lang="en-US" dirty="0" err="1" smtClean="0"/>
              <a:t>Bırakışması’nın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maddeleri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Madde</a:t>
            </a:r>
            <a:r>
              <a:rPr lang="en-US" dirty="0" smtClean="0"/>
              <a:t> 1: </a:t>
            </a:r>
            <a:r>
              <a:rPr lang="en-US" dirty="0" err="1" smtClean="0"/>
              <a:t>İşbu</a:t>
            </a:r>
            <a:r>
              <a:rPr lang="en-US" dirty="0" smtClean="0"/>
              <a:t> </a:t>
            </a:r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 smtClean="0"/>
              <a:t>yürürlüğe</a:t>
            </a:r>
            <a:r>
              <a:rPr lang="en-US" dirty="0" smtClean="0"/>
              <a:t> </a:t>
            </a:r>
            <a:r>
              <a:rPr lang="en-US" dirty="0" err="1" smtClean="0"/>
              <a:t>girmesi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Yunan</a:t>
            </a:r>
            <a:r>
              <a:rPr lang="en-US" dirty="0" smtClean="0"/>
              <a:t> </a:t>
            </a:r>
            <a:r>
              <a:rPr lang="en-US" dirty="0" err="1" smtClean="0"/>
              <a:t>silahlı</a:t>
            </a:r>
            <a:r>
              <a:rPr lang="en-US" dirty="0" smtClean="0"/>
              <a:t> </a:t>
            </a:r>
            <a:r>
              <a:rPr lang="en-US" dirty="0" err="1" smtClean="0"/>
              <a:t>kuvvetleri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çarpışmalar</a:t>
            </a:r>
            <a:r>
              <a:rPr lang="en-US" dirty="0" smtClean="0"/>
              <a:t> </a:t>
            </a:r>
            <a:r>
              <a:rPr lang="en-US" dirty="0" err="1" smtClean="0"/>
              <a:t>duracaktır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Madde</a:t>
            </a:r>
            <a:r>
              <a:rPr lang="en-US" dirty="0" smtClean="0"/>
              <a:t> 2: </a:t>
            </a:r>
            <a:r>
              <a:rPr lang="en-US" dirty="0" err="1" smtClean="0"/>
              <a:t>Yunan</a:t>
            </a:r>
            <a:r>
              <a:rPr lang="en-US" dirty="0" smtClean="0"/>
              <a:t> </a:t>
            </a:r>
            <a:r>
              <a:rPr lang="en-US" dirty="0" err="1" smtClean="0"/>
              <a:t>kuvvetleri</a:t>
            </a:r>
            <a:r>
              <a:rPr lang="en-US" dirty="0" smtClean="0"/>
              <a:t>, </a:t>
            </a:r>
            <a:r>
              <a:rPr lang="en-US" dirty="0" err="1" smtClean="0"/>
              <a:t>Ege</a:t>
            </a:r>
            <a:r>
              <a:rPr lang="en-US" dirty="0" smtClean="0"/>
              <a:t> </a:t>
            </a:r>
            <a:r>
              <a:rPr lang="en-US" dirty="0" err="1" smtClean="0"/>
              <a:t>Denizi</a:t>
            </a:r>
            <a:r>
              <a:rPr lang="en-US" dirty="0" smtClean="0"/>
              <a:t> </a:t>
            </a:r>
            <a:r>
              <a:rPr lang="en-US" dirty="0" err="1" smtClean="0"/>
              <a:t>ağzından</a:t>
            </a:r>
            <a:r>
              <a:rPr lang="en-US" dirty="0" smtClean="0"/>
              <a:t> </a:t>
            </a:r>
            <a:r>
              <a:rPr lang="en-US" dirty="0" err="1" smtClean="0"/>
              <a:t>Trakya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Bulgaristan</a:t>
            </a:r>
            <a:r>
              <a:rPr lang="en-US" dirty="0" smtClean="0"/>
              <a:t> </a:t>
            </a:r>
            <a:r>
              <a:rPr lang="en-US" dirty="0" err="1" smtClean="0"/>
              <a:t>sınırının</a:t>
            </a:r>
            <a:r>
              <a:rPr lang="en-US" dirty="0" smtClean="0"/>
              <a:t> </a:t>
            </a:r>
            <a:r>
              <a:rPr lang="en-US" dirty="0" err="1" smtClean="0"/>
              <a:t>kesiştiği</a:t>
            </a:r>
            <a:r>
              <a:rPr lang="en-US" dirty="0" smtClean="0"/>
              <a:t> </a:t>
            </a:r>
            <a:r>
              <a:rPr lang="en-US" dirty="0" err="1" smtClean="0"/>
              <a:t>yere</a:t>
            </a:r>
            <a:r>
              <a:rPr lang="en-US" dirty="0" smtClean="0"/>
              <a:t> </a:t>
            </a:r>
            <a:r>
              <a:rPr lang="en-US" dirty="0" err="1" smtClean="0"/>
              <a:t>dek</a:t>
            </a:r>
            <a:r>
              <a:rPr lang="en-US" dirty="0" smtClean="0"/>
              <a:t>, </a:t>
            </a:r>
            <a:r>
              <a:rPr lang="en-US" dirty="0" err="1" smtClean="0"/>
              <a:t>Meriç’in</a:t>
            </a:r>
            <a:r>
              <a:rPr lang="en-US" dirty="0" smtClean="0"/>
              <a:t> sol </a:t>
            </a:r>
            <a:r>
              <a:rPr lang="en-US" dirty="0" err="1" smtClean="0"/>
              <a:t>kıyısına</a:t>
            </a:r>
            <a:r>
              <a:rPr lang="en-US" dirty="0" smtClean="0"/>
              <a:t> </a:t>
            </a:r>
            <a:r>
              <a:rPr lang="en-US" dirty="0" err="1" smtClean="0"/>
              <a:t>çekileceklerdir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324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Mudanya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Silah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Bırakışması’ndan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Lozan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Barış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Antlaşması’na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Madde</a:t>
            </a:r>
            <a:r>
              <a:rPr lang="en-US" dirty="0" smtClean="0"/>
              <a:t> 5: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Trakya’nın</a:t>
            </a:r>
            <a:r>
              <a:rPr lang="en-US" dirty="0" smtClean="0"/>
              <a:t> </a:t>
            </a:r>
            <a:r>
              <a:rPr lang="en-US" dirty="0" err="1" smtClean="0"/>
              <a:t>boşaltılması</a:t>
            </a:r>
            <a:r>
              <a:rPr lang="en-US" dirty="0" smtClean="0"/>
              <a:t> </a:t>
            </a:r>
            <a:r>
              <a:rPr lang="en-US" dirty="0" err="1" smtClean="0"/>
              <a:t>işbu</a:t>
            </a:r>
            <a:r>
              <a:rPr lang="en-US" dirty="0" smtClean="0"/>
              <a:t> </a:t>
            </a:r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 smtClean="0"/>
              <a:t>yürürlüğe</a:t>
            </a:r>
            <a:r>
              <a:rPr lang="en-US" dirty="0" smtClean="0"/>
              <a:t> </a:t>
            </a:r>
            <a:r>
              <a:rPr lang="en-US" dirty="0" err="1" smtClean="0"/>
              <a:t>girmesi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başlayacak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on </a:t>
            </a:r>
            <a:r>
              <a:rPr lang="en-US" dirty="0" err="1" smtClean="0"/>
              <a:t>beş</a:t>
            </a:r>
            <a:r>
              <a:rPr lang="en-US" dirty="0" smtClean="0"/>
              <a:t> </a:t>
            </a:r>
            <a:r>
              <a:rPr lang="en-US" dirty="0" err="1" smtClean="0"/>
              <a:t>günlük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sürede</a:t>
            </a:r>
            <a:r>
              <a:rPr lang="en-US" dirty="0" smtClean="0"/>
              <a:t> </a:t>
            </a:r>
            <a:r>
              <a:rPr lang="en-US" dirty="0" err="1" smtClean="0"/>
              <a:t>gerçekleştirilecektir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Madde</a:t>
            </a:r>
            <a:r>
              <a:rPr lang="en-US" dirty="0" smtClean="0"/>
              <a:t> 9: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Trakya’yı</a:t>
            </a:r>
            <a:r>
              <a:rPr lang="en-US" dirty="0" smtClean="0"/>
              <a:t> </a:t>
            </a:r>
            <a:r>
              <a:rPr lang="en-US" dirty="0" err="1" smtClean="0"/>
              <a:t>Müttefik</a:t>
            </a:r>
            <a:r>
              <a:rPr lang="en-US" dirty="0" smtClean="0"/>
              <a:t> </a:t>
            </a:r>
            <a:r>
              <a:rPr lang="en-US" dirty="0" err="1" smtClean="0"/>
              <a:t>kuvvetleri</a:t>
            </a:r>
            <a:r>
              <a:rPr lang="en-US" dirty="0" smtClean="0"/>
              <a:t> </a:t>
            </a:r>
            <a:r>
              <a:rPr lang="en-US" dirty="0" err="1" smtClean="0"/>
              <a:t>işgal</a:t>
            </a:r>
            <a:r>
              <a:rPr lang="en-US" dirty="0" smtClean="0"/>
              <a:t> </a:t>
            </a:r>
            <a:r>
              <a:rPr lang="en-US" dirty="0" err="1" smtClean="0"/>
              <a:t>edecektir</a:t>
            </a:r>
            <a:r>
              <a:rPr lang="en-US" dirty="0" smtClean="0"/>
              <a:t>. Bu </a:t>
            </a:r>
            <a:r>
              <a:rPr lang="en-US" dirty="0" err="1" smtClean="0"/>
              <a:t>kuvvetler</a:t>
            </a:r>
            <a:r>
              <a:rPr lang="en-US" dirty="0" smtClean="0"/>
              <a:t> </a:t>
            </a:r>
            <a:r>
              <a:rPr lang="en-US" dirty="0" err="1" smtClean="0"/>
              <a:t>çekilme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el </a:t>
            </a:r>
            <a:r>
              <a:rPr lang="en-US" dirty="0" err="1" smtClean="0"/>
              <a:t>değiştirme</a:t>
            </a:r>
            <a:r>
              <a:rPr lang="en-US" dirty="0" smtClean="0"/>
              <a:t> </a:t>
            </a:r>
            <a:r>
              <a:rPr lang="en-US" dirty="0" err="1" smtClean="0"/>
              <a:t>işlemi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düzenin</a:t>
            </a:r>
            <a:r>
              <a:rPr lang="en-US" dirty="0" smtClean="0"/>
              <a:t> </a:t>
            </a:r>
            <a:r>
              <a:rPr lang="en-US" dirty="0" err="1" smtClean="0"/>
              <a:t>korunmasını</a:t>
            </a:r>
            <a:r>
              <a:rPr lang="en-US" dirty="0" smtClean="0"/>
              <a:t> </a:t>
            </a:r>
            <a:r>
              <a:rPr lang="en-US" dirty="0" err="1" smtClean="0"/>
              <a:t>sağlayacaklardır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744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Mudanya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Silah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Bırakışması’ndan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Lozan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Barış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Antlaşması’na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Madde</a:t>
            </a:r>
            <a:r>
              <a:rPr lang="en-US" dirty="0" smtClean="0"/>
              <a:t> 10: </a:t>
            </a:r>
            <a:r>
              <a:rPr lang="en-US" dirty="0" err="1" smtClean="0"/>
              <a:t>Müttefiklerin</a:t>
            </a:r>
            <a:r>
              <a:rPr lang="en-US" dirty="0" smtClean="0"/>
              <a:t> </a:t>
            </a:r>
            <a:r>
              <a:rPr lang="en-US" dirty="0" err="1" smtClean="0"/>
              <a:t>çekilmesi</a:t>
            </a:r>
            <a:r>
              <a:rPr lang="en-US" dirty="0" smtClean="0"/>
              <a:t>, </a:t>
            </a:r>
            <a:r>
              <a:rPr lang="en-US" dirty="0" err="1" smtClean="0"/>
              <a:t>boşaltma</a:t>
            </a:r>
            <a:r>
              <a:rPr lang="en-US" dirty="0" smtClean="0"/>
              <a:t> </a:t>
            </a:r>
            <a:r>
              <a:rPr lang="en-US" dirty="0" err="1" smtClean="0"/>
              <a:t>hareketinin</a:t>
            </a:r>
            <a:r>
              <a:rPr lang="en-US" dirty="0" smtClean="0"/>
              <a:t> </a:t>
            </a:r>
            <a:r>
              <a:rPr lang="en-US" dirty="0" err="1" smtClean="0"/>
              <a:t>bitişinden</a:t>
            </a:r>
            <a:r>
              <a:rPr lang="en-US" dirty="0" smtClean="0"/>
              <a:t> </a:t>
            </a:r>
            <a:r>
              <a:rPr lang="en-US" dirty="0" err="1" smtClean="0"/>
              <a:t>otuz</a:t>
            </a:r>
            <a:r>
              <a:rPr lang="en-US" dirty="0" smtClean="0"/>
              <a:t>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gerçekleştirileceklerdir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Madde</a:t>
            </a:r>
            <a:r>
              <a:rPr lang="en-US" dirty="0" smtClean="0"/>
              <a:t> 11: TBMM </a:t>
            </a:r>
            <a:r>
              <a:rPr lang="en-US" dirty="0" err="1" smtClean="0"/>
              <a:t>Hükümetinin</a:t>
            </a:r>
            <a:r>
              <a:rPr lang="en-US" dirty="0" smtClean="0"/>
              <a:t>,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konferansının</a:t>
            </a:r>
            <a:r>
              <a:rPr lang="en-US" dirty="0" smtClean="0"/>
              <a:t> </a:t>
            </a:r>
            <a:r>
              <a:rPr lang="en-US" dirty="0" err="1" smtClean="0"/>
              <a:t>sonuna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Marmara’nın</a:t>
            </a:r>
            <a:r>
              <a:rPr lang="en-US" dirty="0" smtClean="0"/>
              <a:t> </a:t>
            </a:r>
            <a:r>
              <a:rPr lang="en-US" dirty="0" err="1" smtClean="0"/>
              <a:t>güneyinde</a:t>
            </a:r>
            <a:r>
              <a:rPr lang="en-US" dirty="0" smtClean="0"/>
              <a:t> </a:t>
            </a:r>
            <a:r>
              <a:rPr lang="en-US" dirty="0" err="1" smtClean="0"/>
              <a:t>geçmemeyi</a:t>
            </a:r>
            <a:r>
              <a:rPr lang="en-US" dirty="0" smtClean="0"/>
              <a:t> </a:t>
            </a:r>
            <a:r>
              <a:rPr lang="en-US" dirty="0" err="1" smtClean="0"/>
              <a:t>taahhüt</a:t>
            </a:r>
            <a:r>
              <a:rPr lang="en-US" dirty="0" smtClean="0"/>
              <a:t> </a:t>
            </a:r>
            <a:r>
              <a:rPr lang="en-US" dirty="0" err="1" smtClean="0"/>
              <a:t>ettiği</a:t>
            </a:r>
            <a:r>
              <a:rPr lang="en-US" dirty="0" smtClean="0"/>
              <a:t> </a:t>
            </a:r>
            <a:r>
              <a:rPr lang="en-US" dirty="0" err="1" smtClean="0"/>
              <a:t>çizgiyi</a:t>
            </a:r>
            <a:r>
              <a:rPr lang="en-US" dirty="0" smtClean="0"/>
              <a:t> </a:t>
            </a:r>
            <a:r>
              <a:rPr lang="en-US" dirty="0" err="1" smtClean="0"/>
              <a:t>saptamaktadır</a:t>
            </a:r>
            <a:r>
              <a:rPr lang="en-US" dirty="0" smtClean="0"/>
              <a:t>. 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Madde</a:t>
            </a:r>
            <a:r>
              <a:rPr lang="en-US" dirty="0" smtClean="0"/>
              <a:t> 13: TBMM </a:t>
            </a:r>
            <a:r>
              <a:rPr lang="en-US" dirty="0" err="1" smtClean="0"/>
              <a:t>Hükümeti</a:t>
            </a:r>
            <a:r>
              <a:rPr lang="en-US" dirty="0" smtClean="0"/>
              <a:t>,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Anlaşmasının</a:t>
            </a:r>
            <a:r>
              <a:rPr lang="en-US" dirty="0" smtClean="0"/>
              <a:t> </a:t>
            </a:r>
            <a:r>
              <a:rPr lang="en-US" dirty="0" err="1" smtClean="0"/>
              <a:t>onaylanmasına</a:t>
            </a:r>
            <a:r>
              <a:rPr lang="en-US" dirty="0" smtClean="0"/>
              <a:t> </a:t>
            </a:r>
            <a:r>
              <a:rPr lang="en-US" dirty="0" err="1" smtClean="0"/>
              <a:t>değin</a:t>
            </a:r>
            <a:r>
              <a:rPr lang="en-US" dirty="0" smtClean="0"/>
              <a:t>,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Trakya’ya</a:t>
            </a:r>
            <a:r>
              <a:rPr lang="en-US" dirty="0" smtClean="0"/>
              <a:t> </a:t>
            </a:r>
            <a:r>
              <a:rPr lang="en-US" dirty="0" err="1" smtClean="0"/>
              <a:t>kuvvet</a:t>
            </a:r>
            <a:r>
              <a:rPr lang="en-US" dirty="0" smtClean="0"/>
              <a:t> </a:t>
            </a:r>
            <a:r>
              <a:rPr lang="en-US" dirty="0" err="1" smtClean="0"/>
              <a:t>geçirmemeyi</a:t>
            </a:r>
            <a:r>
              <a:rPr lang="en-US" dirty="0" smtClean="0"/>
              <a:t>, </a:t>
            </a:r>
            <a:r>
              <a:rPr lang="en-US" dirty="0" err="1" smtClean="0"/>
              <a:t>orada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toplamamayı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bulundurmamayı</a:t>
            </a:r>
            <a:r>
              <a:rPr lang="en-US" dirty="0" smtClean="0"/>
              <a:t> </a:t>
            </a:r>
            <a:r>
              <a:rPr lang="en-US" dirty="0" err="1" smtClean="0"/>
              <a:t>yükümlenir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628727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111</TotalTime>
  <Words>343</Words>
  <Application>Microsoft Macintosh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TÜRK DIŞ POLİTİKASI I (Güz 2019-2020)</vt:lpstr>
      <vt:lpstr>Milli Mücadele Döneminde Yunanistan’la İlişkiler</vt:lpstr>
      <vt:lpstr>Milli Mücadele Döneminde Ortadoğu’yla İlişkiler</vt:lpstr>
      <vt:lpstr>Mili Mücadele Döneminde Ortadoğu’yla İlişkiler</vt:lpstr>
      <vt:lpstr>Mudanya Silah Bırakışması’ndan Lozan Barış Antlaşması’na</vt:lpstr>
      <vt:lpstr>Mudanya Silah Bırakışması’ndan Lozan Barış Antlaşması’na</vt:lpstr>
      <vt:lpstr>Mudanya Silah Bırakışması’ndan Lozan Barış Antlaşması’na</vt:lpstr>
      <vt:lpstr>Mudanya Silah Bırakışması’ndan Lozan Barış Antlaşması’na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19</cp:revision>
  <dcterms:created xsi:type="dcterms:W3CDTF">2019-01-06T15:26:19Z</dcterms:created>
  <dcterms:modified xsi:type="dcterms:W3CDTF">2019-09-21T09:39:16Z</dcterms:modified>
</cp:coreProperties>
</file>