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1" r:id="rId2"/>
    <p:sldId id="257" r:id="rId3"/>
    <p:sldId id="258" r:id="rId4"/>
    <p:sldId id="259" r:id="rId5"/>
    <p:sldId id="268" r:id="rId6"/>
    <p:sldId id="272" r:id="rId7"/>
    <p:sldId id="273" r:id="rId8"/>
    <p:sldId id="27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2" d="100"/>
          <a:sy n="112" d="100"/>
        </p:scale>
        <p:origin x="-13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  <a:p>
            <a:pPr lvl="1" eaLnBrk="1" latinLnBrk="0" hangingPunct="1"/>
            <a:r>
              <a:rPr kumimoji="0" lang="tr-TR" smtClean="0"/>
              <a:t>Second level</a:t>
            </a:r>
          </a:p>
          <a:p>
            <a:pPr lvl="2" eaLnBrk="1" latinLnBrk="0" hangingPunct="1"/>
            <a:r>
              <a:rPr kumimoji="0" lang="tr-TR" smtClean="0"/>
              <a:t>Third level</a:t>
            </a:r>
          </a:p>
          <a:p>
            <a:pPr lvl="3" eaLnBrk="1" latinLnBrk="0" hangingPunct="1"/>
            <a:r>
              <a:rPr kumimoji="0" lang="tr-TR" smtClean="0"/>
              <a:t>Fourth level</a:t>
            </a:r>
          </a:p>
          <a:p>
            <a:pPr lvl="4" eaLnBrk="1" latinLnBrk="0" hangingPunct="1"/>
            <a:r>
              <a:rPr kumimoji="0" lang="tr-TR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21.09.19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rgbClr val="660066"/>
                </a:solidFill>
              </a:rPr>
              <a:t>TÜRK DIŞ POLİTİKASI I (</a:t>
            </a:r>
            <a:r>
              <a:rPr lang="en-US" sz="4000" dirty="0" err="1" smtClean="0">
                <a:solidFill>
                  <a:srgbClr val="660066"/>
                </a:solidFill>
              </a:rPr>
              <a:t>Güz</a:t>
            </a:r>
            <a:r>
              <a:rPr lang="en-US" sz="4000" dirty="0" smtClean="0">
                <a:solidFill>
                  <a:srgbClr val="660066"/>
                </a:solidFill>
              </a:rPr>
              <a:t> </a:t>
            </a:r>
            <a:r>
              <a:rPr lang="en-US" sz="4000" dirty="0" smtClean="0">
                <a:solidFill>
                  <a:srgbClr val="660066"/>
                </a:solidFill>
              </a:rPr>
              <a:t>2019-2020)</a:t>
            </a:r>
            <a:endParaRPr lang="en-US" sz="4000" dirty="0">
              <a:solidFill>
                <a:srgbClr val="66006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endParaRPr lang="en-US" sz="2800" dirty="0" smtClean="0">
              <a:solidFill>
                <a:srgbClr val="660066"/>
              </a:solidFill>
            </a:endParaRPr>
          </a:p>
          <a:p>
            <a:pPr algn="ctr"/>
            <a:endParaRPr lang="en-US" sz="2800" dirty="0">
              <a:solidFill>
                <a:srgbClr val="660066"/>
              </a:solidFill>
            </a:endParaRPr>
          </a:p>
          <a:p>
            <a:pPr algn="ctr"/>
            <a:r>
              <a:rPr lang="en-US" sz="2800" dirty="0" smtClean="0">
                <a:solidFill>
                  <a:srgbClr val="660066"/>
                </a:solidFill>
              </a:rPr>
              <a:t>3</a:t>
            </a:r>
            <a:r>
              <a:rPr lang="en-US" sz="2800" dirty="0">
                <a:solidFill>
                  <a:srgbClr val="660066"/>
                </a:solidFill>
              </a:rPr>
              <a:t>. </a:t>
            </a:r>
            <a:r>
              <a:rPr lang="en-US" sz="2800" dirty="0" err="1">
                <a:solidFill>
                  <a:srgbClr val="660066"/>
                </a:solidFill>
              </a:rPr>
              <a:t>Hafta</a:t>
            </a:r>
            <a:r>
              <a:rPr lang="en-US" sz="2800" dirty="0">
                <a:solidFill>
                  <a:srgbClr val="660066"/>
                </a:solidFill>
              </a:rPr>
              <a:t>: </a:t>
            </a:r>
            <a:r>
              <a:rPr lang="en-US" sz="2800" dirty="0" err="1">
                <a:solidFill>
                  <a:srgbClr val="660066"/>
                </a:solidFill>
              </a:rPr>
              <a:t>Kurtuluş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Yılları</a:t>
            </a:r>
            <a:r>
              <a:rPr lang="en-US" sz="2800" dirty="0">
                <a:solidFill>
                  <a:srgbClr val="660066"/>
                </a:solidFill>
              </a:rPr>
              <a:t> II (1919-1923)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471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 smtClean="0">
                <a:solidFill>
                  <a:srgbClr val="660066"/>
                </a:solidFill>
              </a:rPr>
              <a:t>Milli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Mücadele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Döneminde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Yunanistan’la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İlişkiler</a:t>
            </a:r>
            <a:endParaRPr lang="en-US" sz="28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charset="2"/>
              <a:buChar char="u"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Yunanistan’ın</a:t>
            </a:r>
            <a:r>
              <a:rPr lang="en-US" dirty="0" smtClean="0"/>
              <a:t> </a:t>
            </a:r>
            <a:r>
              <a:rPr lang="en-US" dirty="0" err="1" smtClean="0"/>
              <a:t>Anadolu’daki</a:t>
            </a:r>
            <a:r>
              <a:rPr lang="en-US" dirty="0" smtClean="0"/>
              <a:t> </a:t>
            </a:r>
            <a:r>
              <a:rPr lang="en-US" dirty="0" err="1" smtClean="0"/>
              <a:t>Amaçları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Milli</a:t>
            </a:r>
            <a:r>
              <a:rPr lang="en-US" dirty="0" smtClean="0"/>
              <a:t> </a:t>
            </a:r>
            <a:r>
              <a:rPr lang="en-US" dirty="0" err="1" smtClean="0"/>
              <a:t>Mücadele’nin</a:t>
            </a:r>
            <a:r>
              <a:rPr lang="en-US" dirty="0" smtClean="0"/>
              <a:t> </a:t>
            </a:r>
            <a:r>
              <a:rPr lang="en-US" dirty="0" err="1" smtClean="0"/>
              <a:t>Doğuşu</a:t>
            </a:r>
            <a:r>
              <a:rPr lang="en-US" dirty="0" smtClean="0"/>
              <a:t> (1919)</a:t>
            </a:r>
          </a:p>
          <a:p>
            <a:pPr>
              <a:buFont typeface="Wingdings" charset="2"/>
              <a:buChar char="u"/>
            </a:pPr>
            <a:r>
              <a:rPr lang="en-US" dirty="0" err="1" smtClean="0"/>
              <a:t>Anadolu</a:t>
            </a:r>
            <a:r>
              <a:rPr lang="en-US" dirty="0" smtClean="0"/>
              <a:t> </a:t>
            </a:r>
            <a:r>
              <a:rPr lang="en-US" dirty="0" err="1" smtClean="0"/>
              <a:t>İçin</a:t>
            </a:r>
            <a:r>
              <a:rPr lang="en-US" dirty="0" smtClean="0"/>
              <a:t> </a:t>
            </a:r>
            <a:r>
              <a:rPr lang="en-US" dirty="0" err="1" smtClean="0"/>
              <a:t>Türk-Yunan</a:t>
            </a:r>
            <a:r>
              <a:rPr lang="en-US" dirty="0" smtClean="0"/>
              <a:t> </a:t>
            </a:r>
            <a:r>
              <a:rPr lang="en-US" dirty="0" err="1" smtClean="0"/>
              <a:t>Mücadelesi</a:t>
            </a:r>
            <a:r>
              <a:rPr lang="en-US" dirty="0" smtClean="0"/>
              <a:t> (1920-1922)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Birinci</a:t>
            </a:r>
            <a:r>
              <a:rPr lang="en-US" dirty="0" smtClean="0"/>
              <a:t> </a:t>
            </a:r>
            <a:r>
              <a:rPr lang="en-US" dirty="0" err="1" smtClean="0"/>
              <a:t>İnönü</a:t>
            </a:r>
            <a:r>
              <a:rPr lang="en-US" dirty="0" smtClean="0"/>
              <a:t> </a:t>
            </a:r>
            <a:r>
              <a:rPr lang="en-US" dirty="0" err="1" smtClean="0"/>
              <a:t>Muharebesi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Londra</a:t>
            </a:r>
            <a:r>
              <a:rPr lang="en-US" dirty="0" smtClean="0"/>
              <a:t> </a:t>
            </a:r>
            <a:r>
              <a:rPr lang="en-US" dirty="0" err="1" smtClean="0"/>
              <a:t>Konferansı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İkinci</a:t>
            </a:r>
            <a:r>
              <a:rPr lang="en-US" dirty="0" smtClean="0"/>
              <a:t> </a:t>
            </a:r>
            <a:r>
              <a:rPr lang="en-US" dirty="0" err="1" smtClean="0"/>
              <a:t>İnönü</a:t>
            </a:r>
            <a:r>
              <a:rPr lang="en-US" dirty="0" smtClean="0"/>
              <a:t> </a:t>
            </a:r>
            <a:r>
              <a:rPr lang="en-US" dirty="0" err="1" smtClean="0"/>
              <a:t>Muharebesi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Sakarya</a:t>
            </a:r>
            <a:r>
              <a:rPr lang="en-US" dirty="0" smtClean="0"/>
              <a:t> </a:t>
            </a:r>
            <a:r>
              <a:rPr lang="en-US" dirty="0" err="1" smtClean="0"/>
              <a:t>Muharebesi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Büyük</a:t>
            </a:r>
            <a:r>
              <a:rPr lang="en-US" dirty="0" smtClean="0"/>
              <a:t> </a:t>
            </a:r>
            <a:r>
              <a:rPr lang="en-US" dirty="0" err="1" smtClean="0"/>
              <a:t>Taarruz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49617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 smtClean="0">
                <a:solidFill>
                  <a:srgbClr val="660066"/>
                </a:solidFill>
              </a:rPr>
              <a:t>Milli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Mücadele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Döneminde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Ortadoğu’yla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İlişkiler</a:t>
            </a:r>
            <a:endParaRPr lang="en-US" sz="28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charset="2"/>
              <a:buChar char="u"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Arap</a:t>
            </a:r>
            <a:r>
              <a:rPr lang="en-US" dirty="0" smtClean="0"/>
              <a:t> </a:t>
            </a:r>
            <a:r>
              <a:rPr lang="en-US" dirty="0" err="1" smtClean="0"/>
              <a:t>Ülkeleriyle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Mondros</a:t>
            </a:r>
            <a:r>
              <a:rPr lang="en-US" dirty="0" smtClean="0"/>
              <a:t> </a:t>
            </a:r>
            <a:r>
              <a:rPr lang="en-US" dirty="0" err="1" smtClean="0"/>
              <a:t>Silah</a:t>
            </a:r>
            <a:r>
              <a:rPr lang="en-US" dirty="0" smtClean="0"/>
              <a:t> </a:t>
            </a:r>
            <a:r>
              <a:rPr lang="en-US" dirty="0" err="1" smtClean="0"/>
              <a:t>Bırakışması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Sonrasındaki</a:t>
            </a:r>
            <a:r>
              <a:rPr lang="en-US" dirty="0" smtClean="0"/>
              <a:t> </a:t>
            </a:r>
            <a:r>
              <a:rPr lang="en-US" dirty="0" err="1" smtClean="0"/>
              <a:t>Gelişmeler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-1919 Paris </a:t>
            </a:r>
            <a:r>
              <a:rPr lang="en-US" dirty="0" err="1" smtClean="0"/>
              <a:t>Barış</a:t>
            </a:r>
            <a:r>
              <a:rPr lang="en-US" dirty="0" smtClean="0"/>
              <a:t> </a:t>
            </a:r>
            <a:r>
              <a:rPr lang="en-US" dirty="0" err="1" smtClean="0"/>
              <a:t>Konferansında</a:t>
            </a:r>
            <a:r>
              <a:rPr lang="en-US" dirty="0" smtClean="0"/>
              <a:t> </a:t>
            </a:r>
            <a:r>
              <a:rPr lang="en-US" dirty="0" err="1" smtClean="0"/>
              <a:t>Heyet-i</a:t>
            </a:r>
            <a:r>
              <a:rPr lang="en-US" dirty="0" smtClean="0"/>
              <a:t> </a:t>
            </a:r>
            <a:r>
              <a:rPr lang="en-US" dirty="0" err="1" smtClean="0"/>
              <a:t>Temsiliye’nin</a:t>
            </a:r>
            <a:r>
              <a:rPr lang="en-US" dirty="0" smtClean="0"/>
              <a:t> </a:t>
            </a:r>
            <a:r>
              <a:rPr lang="en-US" dirty="0" err="1" smtClean="0"/>
              <a:t>Arap</a:t>
            </a:r>
            <a:r>
              <a:rPr lang="en-US" dirty="0" smtClean="0"/>
              <a:t> </a:t>
            </a:r>
            <a:r>
              <a:rPr lang="en-US" dirty="0" err="1" smtClean="0"/>
              <a:t>Politikası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Misak-ı</a:t>
            </a:r>
            <a:r>
              <a:rPr lang="en-US" dirty="0" smtClean="0"/>
              <a:t> </a:t>
            </a:r>
            <a:r>
              <a:rPr lang="en-US" dirty="0" err="1" smtClean="0"/>
              <a:t>Milli’den</a:t>
            </a:r>
            <a:r>
              <a:rPr lang="en-US" dirty="0" smtClean="0"/>
              <a:t> </a:t>
            </a:r>
            <a:r>
              <a:rPr lang="en-US" dirty="0" err="1" smtClean="0"/>
              <a:t>Sevr’e</a:t>
            </a:r>
            <a:r>
              <a:rPr lang="en-US" dirty="0" smtClean="0"/>
              <a:t> </a:t>
            </a:r>
            <a:r>
              <a:rPr lang="en-US" dirty="0" err="1" smtClean="0"/>
              <a:t>Arap</a:t>
            </a:r>
            <a:r>
              <a:rPr lang="en-US" dirty="0" smtClean="0"/>
              <a:t> </a:t>
            </a:r>
            <a:r>
              <a:rPr lang="en-US" dirty="0" err="1" smtClean="0"/>
              <a:t>Politikası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İngiltere’yle</a:t>
            </a:r>
            <a:r>
              <a:rPr lang="en-US" dirty="0" smtClean="0"/>
              <a:t> </a:t>
            </a:r>
            <a:r>
              <a:rPr lang="en-US" dirty="0" err="1" smtClean="0"/>
              <a:t>Çatışmalar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Kürt</a:t>
            </a:r>
            <a:r>
              <a:rPr lang="en-US" dirty="0" smtClean="0"/>
              <a:t> </a:t>
            </a:r>
            <a:r>
              <a:rPr lang="en-US" dirty="0" err="1" smtClean="0"/>
              <a:t>Ayaklanmaları</a:t>
            </a:r>
            <a:endParaRPr lang="en-US" dirty="0" smtClean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9454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 smtClean="0">
                <a:solidFill>
                  <a:srgbClr val="660066"/>
                </a:solidFill>
              </a:rPr>
              <a:t>Mili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Mücadele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Döneminde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Ortadoğu’yla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İlişkiler</a:t>
            </a:r>
            <a:endParaRPr lang="en-US" sz="28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u"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Arap</a:t>
            </a:r>
            <a:r>
              <a:rPr lang="en-US" dirty="0" smtClean="0"/>
              <a:t> </a:t>
            </a:r>
            <a:r>
              <a:rPr lang="en-US" dirty="0" err="1" smtClean="0"/>
              <a:t>Olmayan</a:t>
            </a:r>
            <a:r>
              <a:rPr lang="en-US" dirty="0" smtClean="0"/>
              <a:t> </a:t>
            </a:r>
            <a:r>
              <a:rPr lang="en-US" dirty="0" err="1" smtClean="0"/>
              <a:t>Ülkelerle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İran’la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Afganistan’la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-Hint </a:t>
            </a:r>
            <a:r>
              <a:rPr lang="en-US" dirty="0" err="1" smtClean="0"/>
              <a:t>Müslümanlarıyla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Hilafet</a:t>
            </a:r>
            <a:r>
              <a:rPr lang="en-US" dirty="0" smtClean="0"/>
              <a:t> </a:t>
            </a:r>
            <a:r>
              <a:rPr lang="en-US" dirty="0" err="1" smtClean="0"/>
              <a:t>Hareketi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30897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 smtClean="0">
                <a:solidFill>
                  <a:srgbClr val="660066"/>
                </a:solidFill>
              </a:rPr>
              <a:t>Mudanya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Silah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Bırakışması’ndan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Lozan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Barış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Antlaşması’na</a:t>
            </a:r>
            <a:endParaRPr lang="en-US" sz="28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Mudanya</a:t>
            </a:r>
            <a:r>
              <a:rPr lang="en-US" dirty="0" smtClean="0"/>
              <a:t> </a:t>
            </a:r>
            <a:r>
              <a:rPr lang="en-US" dirty="0" err="1" smtClean="0"/>
              <a:t>Silah</a:t>
            </a:r>
            <a:r>
              <a:rPr lang="en-US" dirty="0" smtClean="0"/>
              <a:t> </a:t>
            </a:r>
            <a:r>
              <a:rPr lang="en-US" dirty="0" err="1" smtClean="0"/>
              <a:t>Bırakışması</a:t>
            </a:r>
            <a:r>
              <a:rPr lang="en-US" dirty="0" smtClean="0"/>
              <a:t>, 11 </a:t>
            </a:r>
            <a:r>
              <a:rPr lang="en-US" dirty="0" err="1" smtClean="0"/>
              <a:t>Ekim</a:t>
            </a:r>
            <a:r>
              <a:rPr lang="en-US" dirty="0" smtClean="0"/>
              <a:t> 1922</a:t>
            </a:r>
          </a:p>
          <a:p>
            <a:pPr>
              <a:buFont typeface="Wingdings" charset="2"/>
              <a:buChar char="u"/>
            </a:pPr>
            <a:r>
              <a:rPr lang="en-US" dirty="0" err="1" smtClean="0"/>
              <a:t>Türk-Yunan</a:t>
            </a:r>
            <a:r>
              <a:rPr lang="en-US" dirty="0" smtClean="0"/>
              <a:t> </a:t>
            </a:r>
            <a:r>
              <a:rPr lang="en-US" dirty="0" err="1" smtClean="0"/>
              <a:t>Savaşı’nın</a:t>
            </a:r>
            <a:r>
              <a:rPr lang="en-US" dirty="0" smtClean="0"/>
              <a:t> son </a:t>
            </a:r>
            <a:r>
              <a:rPr lang="en-US" dirty="0" err="1" smtClean="0"/>
              <a:t>bulması</a:t>
            </a:r>
            <a:r>
              <a:rPr lang="en-US" dirty="0" smtClean="0"/>
              <a:t>: </a:t>
            </a:r>
            <a:r>
              <a:rPr lang="en-US" dirty="0" err="1" smtClean="0"/>
              <a:t>Doğu</a:t>
            </a:r>
            <a:r>
              <a:rPr lang="en-US" dirty="0" smtClean="0"/>
              <a:t> </a:t>
            </a:r>
            <a:r>
              <a:rPr lang="en-US" dirty="0" err="1" smtClean="0"/>
              <a:t>Trakya’nın</a:t>
            </a:r>
            <a:r>
              <a:rPr lang="en-US" dirty="0" smtClean="0"/>
              <a:t> </a:t>
            </a:r>
            <a:r>
              <a:rPr lang="en-US" dirty="0" err="1" smtClean="0"/>
              <a:t>boşaltılması</a:t>
            </a:r>
            <a:r>
              <a:rPr lang="en-US" dirty="0" smtClean="0"/>
              <a:t> 25 </a:t>
            </a:r>
            <a:r>
              <a:rPr lang="en-US" dirty="0" err="1" smtClean="0"/>
              <a:t>Kasım</a:t>
            </a:r>
            <a:r>
              <a:rPr lang="en-US" dirty="0" smtClean="0"/>
              <a:t> 1922’de </a:t>
            </a:r>
            <a:r>
              <a:rPr lang="en-US" dirty="0" err="1" smtClean="0"/>
              <a:t>bitmekle</a:t>
            </a:r>
            <a:r>
              <a:rPr lang="en-US" dirty="0" smtClean="0"/>
              <a:t> </a:t>
            </a:r>
            <a:r>
              <a:rPr lang="en-US" dirty="0" err="1" smtClean="0"/>
              <a:t>birlikte</a:t>
            </a:r>
            <a:r>
              <a:rPr lang="en-US" dirty="0" smtClean="0"/>
              <a:t>, İstanbul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Boğazlar</a:t>
            </a:r>
            <a:r>
              <a:rPr lang="en-US" dirty="0" smtClean="0"/>
              <a:t> </a:t>
            </a:r>
            <a:r>
              <a:rPr lang="en-US" dirty="0" err="1" smtClean="0"/>
              <a:t>bölgesinin</a:t>
            </a:r>
            <a:r>
              <a:rPr lang="en-US" dirty="0" smtClean="0"/>
              <a:t> </a:t>
            </a:r>
            <a:r>
              <a:rPr lang="en-US" dirty="0" err="1" smtClean="0"/>
              <a:t>boşaltılması</a:t>
            </a:r>
            <a:r>
              <a:rPr lang="en-US" dirty="0" smtClean="0"/>
              <a:t> </a:t>
            </a:r>
            <a:r>
              <a:rPr lang="en-US" dirty="0" err="1" smtClean="0"/>
              <a:t>Sözleşme</a:t>
            </a:r>
            <a:r>
              <a:rPr lang="en-US" dirty="0" smtClean="0"/>
              <a:t> </a:t>
            </a:r>
            <a:r>
              <a:rPr lang="en-US" dirty="0" err="1" smtClean="0"/>
              <a:t>gereği</a:t>
            </a:r>
            <a:r>
              <a:rPr lang="en-US" dirty="0" smtClean="0"/>
              <a:t> </a:t>
            </a:r>
            <a:r>
              <a:rPr lang="en-US" dirty="0" err="1" smtClean="0"/>
              <a:t>barış</a:t>
            </a:r>
            <a:r>
              <a:rPr lang="en-US" dirty="0" smtClean="0"/>
              <a:t> </a:t>
            </a:r>
            <a:r>
              <a:rPr lang="en-US" dirty="0" err="1" smtClean="0"/>
              <a:t>antlaşması</a:t>
            </a:r>
            <a:r>
              <a:rPr lang="en-US" dirty="0" smtClean="0"/>
              <a:t> </a:t>
            </a:r>
            <a:r>
              <a:rPr lang="en-US" dirty="0" err="1" smtClean="0"/>
              <a:t>sonuna</a:t>
            </a:r>
            <a:r>
              <a:rPr lang="en-US" dirty="0" smtClean="0"/>
              <a:t> </a:t>
            </a:r>
            <a:r>
              <a:rPr lang="en-US" dirty="0" err="1" smtClean="0"/>
              <a:t>bırakıldığından</a:t>
            </a:r>
            <a:r>
              <a:rPr lang="en-US" dirty="0" smtClean="0"/>
              <a:t> </a:t>
            </a:r>
            <a:r>
              <a:rPr lang="en-US" dirty="0" err="1" smtClean="0"/>
              <a:t>ancak</a:t>
            </a:r>
            <a:r>
              <a:rPr lang="en-US" dirty="0" smtClean="0"/>
              <a:t> </a:t>
            </a:r>
            <a:r>
              <a:rPr lang="en-US" dirty="0" err="1" smtClean="0"/>
              <a:t>Ekim</a:t>
            </a:r>
            <a:r>
              <a:rPr lang="en-US" dirty="0" smtClean="0"/>
              <a:t> 1923’te </a:t>
            </a:r>
            <a:r>
              <a:rPr lang="en-US" dirty="0" err="1" smtClean="0"/>
              <a:t>gerçekleşebilecektir</a:t>
            </a:r>
            <a:r>
              <a:rPr lang="en-US" dirty="0" smtClean="0"/>
              <a:t>. </a:t>
            </a:r>
            <a:endParaRPr lang="en-US" dirty="0"/>
          </a:p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4240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>
                <a:solidFill>
                  <a:srgbClr val="660066"/>
                </a:solidFill>
              </a:rPr>
              <a:t>Mudanya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Silah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Bırakışması’ndan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Lozan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Barış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Antlaşması’na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Mudanya</a:t>
            </a:r>
            <a:r>
              <a:rPr lang="en-US" dirty="0" smtClean="0"/>
              <a:t> </a:t>
            </a:r>
            <a:r>
              <a:rPr lang="en-US" dirty="0" err="1" smtClean="0"/>
              <a:t>Silah</a:t>
            </a:r>
            <a:r>
              <a:rPr lang="en-US" dirty="0" smtClean="0"/>
              <a:t> </a:t>
            </a:r>
            <a:r>
              <a:rPr lang="en-US" dirty="0" err="1" smtClean="0"/>
              <a:t>Bırakışması’nın</a:t>
            </a:r>
            <a:r>
              <a:rPr lang="en-US" dirty="0" smtClean="0"/>
              <a:t> </a:t>
            </a:r>
            <a:r>
              <a:rPr lang="en-US" dirty="0" err="1" smtClean="0"/>
              <a:t>önemli</a:t>
            </a:r>
            <a:r>
              <a:rPr lang="en-US" dirty="0" smtClean="0"/>
              <a:t> </a:t>
            </a:r>
            <a:r>
              <a:rPr lang="en-US" dirty="0" err="1" smtClean="0"/>
              <a:t>maddeleri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Madde</a:t>
            </a:r>
            <a:r>
              <a:rPr lang="en-US" dirty="0" smtClean="0"/>
              <a:t> 1: </a:t>
            </a:r>
            <a:r>
              <a:rPr lang="en-US" dirty="0" err="1" smtClean="0"/>
              <a:t>İşbu</a:t>
            </a:r>
            <a:r>
              <a:rPr lang="en-US" dirty="0" smtClean="0"/>
              <a:t> </a:t>
            </a:r>
            <a:r>
              <a:rPr lang="en-US" dirty="0" err="1" smtClean="0"/>
              <a:t>Sözleşmenin</a:t>
            </a:r>
            <a:r>
              <a:rPr lang="en-US" dirty="0" smtClean="0"/>
              <a:t> </a:t>
            </a:r>
            <a:r>
              <a:rPr lang="en-US" dirty="0" err="1" smtClean="0"/>
              <a:t>yürürlüğe</a:t>
            </a:r>
            <a:r>
              <a:rPr lang="en-US" dirty="0" smtClean="0"/>
              <a:t> </a:t>
            </a:r>
            <a:r>
              <a:rPr lang="en-US" dirty="0" err="1" smtClean="0"/>
              <a:t>girmesi</a:t>
            </a:r>
            <a:r>
              <a:rPr lang="en-US" dirty="0" smtClean="0"/>
              <a:t> </a:t>
            </a:r>
            <a:r>
              <a:rPr lang="en-US" dirty="0" err="1" smtClean="0"/>
              <a:t>üzerine</a:t>
            </a:r>
            <a:r>
              <a:rPr lang="en-US" dirty="0" smtClean="0"/>
              <a:t> </a:t>
            </a:r>
            <a:r>
              <a:rPr lang="en-US" dirty="0" err="1" smtClean="0"/>
              <a:t>Türk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Yunan</a:t>
            </a:r>
            <a:r>
              <a:rPr lang="en-US" dirty="0" smtClean="0"/>
              <a:t> </a:t>
            </a:r>
            <a:r>
              <a:rPr lang="en-US" dirty="0" err="1" smtClean="0"/>
              <a:t>silahlı</a:t>
            </a:r>
            <a:r>
              <a:rPr lang="en-US" dirty="0" smtClean="0"/>
              <a:t> </a:t>
            </a:r>
            <a:r>
              <a:rPr lang="en-US" dirty="0" err="1" smtClean="0"/>
              <a:t>kuvvetleri</a:t>
            </a:r>
            <a:r>
              <a:rPr lang="en-US" dirty="0" smtClean="0"/>
              <a:t> </a:t>
            </a:r>
            <a:r>
              <a:rPr lang="en-US" dirty="0" err="1" smtClean="0"/>
              <a:t>arasında</a:t>
            </a:r>
            <a:r>
              <a:rPr lang="en-US" dirty="0" smtClean="0"/>
              <a:t> </a:t>
            </a:r>
            <a:r>
              <a:rPr lang="en-US" dirty="0" err="1" smtClean="0"/>
              <a:t>çarpışmalar</a:t>
            </a:r>
            <a:r>
              <a:rPr lang="en-US" dirty="0" smtClean="0"/>
              <a:t> </a:t>
            </a:r>
            <a:r>
              <a:rPr lang="en-US" dirty="0" err="1" smtClean="0"/>
              <a:t>duracaktır</a:t>
            </a:r>
            <a:r>
              <a:rPr lang="en-US" dirty="0" smtClean="0"/>
              <a:t>. 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Madde</a:t>
            </a:r>
            <a:r>
              <a:rPr lang="en-US" dirty="0" smtClean="0"/>
              <a:t> 2: </a:t>
            </a:r>
            <a:r>
              <a:rPr lang="en-US" dirty="0" err="1" smtClean="0"/>
              <a:t>Yunan</a:t>
            </a:r>
            <a:r>
              <a:rPr lang="en-US" dirty="0" smtClean="0"/>
              <a:t> </a:t>
            </a:r>
            <a:r>
              <a:rPr lang="en-US" dirty="0" err="1" smtClean="0"/>
              <a:t>kuvvetleri</a:t>
            </a:r>
            <a:r>
              <a:rPr lang="en-US" dirty="0" smtClean="0"/>
              <a:t>, </a:t>
            </a:r>
            <a:r>
              <a:rPr lang="en-US" dirty="0" err="1" smtClean="0"/>
              <a:t>Ege</a:t>
            </a:r>
            <a:r>
              <a:rPr lang="en-US" dirty="0" smtClean="0"/>
              <a:t> </a:t>
            </a:r>
            <a:r>
              <a:rPr lang="en-US" dirty="0" err="1" smtClean="0"/>
              <a:t>Denizi</a:t>
            </a:r>
            <a:r>
              <a:rPr lang="en-US" dirty="0" smtClean="0"/>
              <a:t> </a:t>
            </a:r>
            <a:r>
              <a:rPr lang="en-US" dirty="0" err="1" smtClean="0"/>
              <a:t>ağzından</a:t>
            </a:r>
            <a:r>
              <a:rPr lang="en-US" dirty="0" smtClean="0"/>
              <a:t> </a:t>
            </a:r>
            <a:r>
              <a:rPr lang="en-US" dirty="0" err="1" smtClean="0"/>
              <a:t>Trakya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Bulgaristan</a:t>
            </a:r>
            <a:r>
              <a:rPr lang="en-US" dirty="0" smtClean="0"/>
              <a:t> </a:t>
            </a:r>
            <a:r>
              <a:rPr lang="en-US" dirty="0" err="1" smtClean="0"/>
              <a:t>sınırının</a:t>
            </a:r>
            <a:r>
              <a:rPr lang="en-US" dirty="0" smtClean="0"/>
              <a:t> </a:t>
            </a:r>
            <a:r>
              <a:rPr lang="en-US" dirty="0" err="1" smtClean="0"/>
              <a:t>kesiştiği</a:t>
            </a:r>
            <a:r>
              <a:rPr lang="en-US" dirty="0" smtClean="0"/>
              <a:t> </a:t>
            </a:r>
            <a:r>
              <a:rPr lang="en-US" dirty="0" err="1" smtClean="0"/>
              <a:t>yere</a:t>
            </a:r>
            <a:r>
              <a:rPr lang="en-US" dirty="0" smtClean="0"/>
              <a:t> </a:t>
            </a:r>
            <a:r>
              <a:rPr lang="en-US" dirty="0" err="1" smtClean="0"/>
              <a:t>dek</a:t>
            </a:r>
            <a:r>
              <a:rPr lang="en-US" dirty="0" smtClean="0"/>
              <a:t>, </a:t>
            </a:r>
            <a:r>
              <a:rPr lang="en-US" dirty="0" err="1" smtClean="0"/>
              <a:t>Meriç’in</a:t>
            </a:r>
            <a:r>
              <a:rPr lang="en-US" dirty="0" smtClean="0"/>
              <a:t> sol </a:t>
            </a:r>
            <a:r>
              <a:rPr lang="en-US" dirty="0" err="1" smtClean="0"/>
              <a:t>kıyısına</a:t>
            </a:r>
            <a:r>
              <a:rPr lang="en-US" dirty="0" smtClean="0"/>
              <a:t> </a:t>
            </a:r>
            <a:r>
              <a:rPr lang="en-US" dirty="0" err="1" smtClean="0"/>
              <a:t>çekileceklerdir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6324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>
                <a:solidFill>
                  <a:srgbClr val="660066"/>
                </a:solidFill>
              </a:rPr>
              <a:t>Mudanya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Silah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Bırakışması’ndan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Lozan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Barış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Antlaşması’na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Madde</a:t>
            </a:r>
            <a:r>
              <a:rPr lang="en-US" dirty="0" smtClean="0"/>
              <a:t> 5: </a:t>
            </a:r>
            <a:r>
              <a:rPr lang="en-US" dirty="0" err="1" smtClean="0"/>
              <a:t>Doğu</a:t>
            </a:r>
            <a:r>
              <a:rPr lang="en-US" dirty="0" smtClean="0"/>
              <a:t> </a:t>
            </a:r>
            <a:r>
              <a:rPr lang="en-US" dirty="0" err="1" smtClean="0"/>
              <a:t>Trakya’nın</a:t>
            </a:r>
            <a:r>
              <a:rPr lang="en-US" dirty="0" smtClean="0"/>
              <a:t> </a:t>
            </a:r>
            <a:r>
              <a:rPr lang="en-US" dirty="0" err="1" smtClean="0"/>
              <a:t>boşaltılması</a:t>
            </a:r>
            <a:r>
              <a:rPr lang="en-US" dirty="0" smtClean="0"/>
              <a:t> </a:t>
            </a:r>
            <a:r>
              <a:rPr lang="en-US" dirty="0" err="1" smtClean="0"/>
              <a:t>işbu</a:t>
            </a:r>
            <a:r>
              <a:rPr lang="en-US" dirty="0" smtClean="0"/>
              <a:t> </a:t>
            </a:r>
            <a:r>
              <a:rPr lang="en-US" dirty="0" err="1" smtClean="0"/>
              <a:t>Sözleşmenin</a:t>
            </a:r>
            <a:r>
              <a:rPr lang="en-US" dirty="0" smtClean="0"/>
              <a:t> </a:t>
            </a:r>
            <a:r>
              <a:rPr lang="en-US" dirty="0" err="1" smtClean="0"/>
              <a:t>yürürlüğe</a:t>
            </a:r>
            <a:r>
              <a:rPr lang="en-US" dirty="0" smtClean="0"/>
              <a:t> </a:t>
            </a:r>
            <a:r>
              <a:rPr lang="en-US" dirty="0" err="1" smtClean="0"/>
              <a:t>girmesi</a:t>
            </a:r>
            <a:r>
              <a:rPr lang="en-US" dirty="0" smtClean="0"/>
              <a:t> </a:t>
            </a:r>
            <a:r>
              <a:rPr lang="en-US" dirty="0" err="1" smtClean="0"/>
              <a:t>üzerine</a:t>
            </a:r>
            <a:r>
              <a:rPr lang="en-US" dirty="0" smtClean="0"/>
              <a:t> </a:t>
            </a:r>
            <a:r>
              <a:rPr lang="en-US" dirty="0" err="1" smtClean="0"/>
              <a:t>başlayacak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on </a:t>
            </a:r>
            <a:r>
              <a:rPr lang="en-US" dirty="0" err="1" smtClean="0"/>
              <a:t>beş</a:t>
            </a:r>
            <a:r>
              <a:rPr lang="en-US" dirty="0" smtClean="0"/>
              <a:t> </a:t>
            </a:r>
            <a:r>
              <a:rPr lang="en-US" dirty="0" err="1" smtClean="0"/>
              <a:t>günlük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sürede</a:t>
            </a:r>
            <a:r>
              <a:rPr lang="en-US" dirty="0" smtClean="0"/>
              <a:t> </a:t>
            </a:r>
            <a:r>
              <a:rPr lang="en-US" dirty="0" err="1" smtClean="0"/>
              <a:t>gerçekleştirilecektir</a:t>
            </a:r>
            <a:r>
              <a:rPr lang="en-US" dirty="0" smtClean="0"/>
              <a:t>. 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Madde</a:t>
            </a:r>
            <a:r>
              <a:rPr lang="en-US" dirty="0" smtClean="0"/>
              <a:t> 9: </a:t>
            </a:r>
            <a:r>
              <a:rPr lang="en-US" dirty="0" err="1" smtClean="0"/>
              <a:t>Doğu</a:t>
            </a:r>
            <a:r>
              <a:rPr lang="en-US" dirty="0" smtClean="0"/>
              <a:t> </a:t>
            </a:r>
            <a:r>
              <a:rPr lang="en-US" dirty="0" err="1" smtClean="0"/>
              <a:t>Trakya’yı</a:t>
            </a:r>
            <a:r>
              <a:rPr lang="en-US" dirty="0" smtClean="0"/>
              <a:t> </a:t>
            </a:r>
            <a:r>
              <a:rPr lang="en-US" dirty="0" err="1" smtClean="0"/>
              <a:t>Müttefik</a:t>
            </a:r>
            <a:r>
              <a:rPr lang="en-US" dirty="0" smtClean="0"/>
              <a:t> </a:t>
            </a:r>
            <a:r>
              <a:rPr lang="en-US" dirty="0" err="1" smtClean="0"/>
              <a:t>kuvvetleri</a:t>
            </a:r>
            <a:r>
              <a:rPr lang="en-US" dirty="0" smtClean="0"/>
              <a:t> </a:t>
            </a:r>
            <a:r>
              <a:rPr lang="en-US" dirty="0" err="1" smtClean="0"/>
              <a:t>işgal</a:t>
            </a:r>
            <a:r>
              <a:rPr lang="en-US" dirty="0" smtClean="0"/>
              <a:t> </a:t>
            </a:r>
            <a:r>
              <a:rPr lang="en-US" dirty="0" err="1" smtClean="0"/>
              <a:t>edecektir</a:t>
            </a:r>
            <a:r>
              <a:rPr lang="en-US" dirty="0" smtClean="0"/>
              <a:t>. Bu </a:t>
            </a:r>
            <a:r>
              <a:rPr lang="en-US" dirty="0" err="1" smtClean="0"/>
              <a:t>kuvvetler</a:t>
            </a:r>
            <a:r>
              <a:rPr lang="en-US" dirty="0" smtClean="0"/>
              <a:t> </a:t>
            </a:r>
            <a:r>
              <a:rPr lang="en-US" dirty="0" err="1" smtClean="0"/>
              <a:t>çekilme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el </a:t>
            </a:r>
            <a:r>
              <a:rPr lang="en-US" dirty="0" err="1" smtClean="0"/>
              <a:t>değiştirme</a:t>
            </a:r>
            <a:r>
              <a:rPr lang="en-US" dirty="0" smtClean="0"/>
              <a:t> </a:t>
            </a:r>
            <a:r>
              <a:rPr lang="en-US" dirty="0" err="1" smtClean="0"/>
              <a:t>işlemi</a:t>
            </a:r>
            <a:r>
              <a:rPr lang="en-US" dirty="0" smtClean="0"/>
              <a:t> </a:t>
            </a:r>
            <a:r>
              <a:rPr lang="en-US" dirty="0" err="1" smtClean="0"/>
              <a:t>sırasında</a:t>
            </a:r>
            <a:r>
              <a:rPr lang="en-US" dirty="0" smtClean="0"/>
              <a:t> </a:t>
            </a:r>
            <a:r>
              <a:rPr lang="en-US" dirty="0" err="1" smtClean="0"/>
              <a:t>düzenin</a:t>
            </a:r>
            <a:r>
              <a:rPr lang="en-US" dirty="0" smtClean="0"/>
              <a:t> </a:t>
            </a:r>
            <a:r>
              <a:rPr lang="en-US" dirty="0" err="1" smtClean="0"/>
              <a:t>korunmasını</a:t>
            </a:r>
            <a:r>
              <a:rPr lang="en-US" dirty="0" smtClean="0"/>
              <a:t> </a:t>
            </a:r>
            <a:r>
              <a:rPr lang="en-US" dirty="0" err="1" smtClean="0"/>
              <a:t>sağlayacaklardır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7448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>
                <a:solidFill>
                  <a:srgbClr val="660066"/>
                </a:solidFill>
              </a:rPr>
              <a:t>Mudanya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Silah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Bırakışması’ndan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Lozan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Barış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Antlaşması’na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Madde</a:t>
            </a:r>
            <a:r>
              <a:rPr lang="en-US" dirty="0" smtClean="0"/>
              <a:t> 10: </a:t>
            </a:r>
            <a:r>
              <a:rPr lang="en-US" dirty="0" err="1" smtClean="0"/>
              <a:t>Müttefiklerin</a:t>
            </a:r>
            <a:r>
              <a:rPr lang="en-US" dirty="0" smtClean="0"/>
              <a:t> </a:t>
            </a:r>
            <a:r>
              <a:rPr lang="en-US" dirty="0" err="1" smtClean="0"/>
              <a:t>çekilmesi</a:t>
            </a:r>
            <a:r>
              <a:rPr lang="en-US" dirty="0" smtClean="0"/>
              <a:t>, </a:t>
            </a:r>
            <a:r>
              <a:rPr lang="en-US" dirty="0" err="1" smtClean="0"/>
              <a:t>boşaltma</a:t>
            </a:r>
            <a:r>
              <a:rPr lang="en-US" dirty="0" smtClean="0"/>
              <a:t> </a:t>
            </a:r>
            <a:r>
              <a:rPr lang="en-US" dirty="0" err="1" smtClean="0"/>
              <a:t>hareketinin</a:t>
            </a:r>
            <a:r>
              <a:rPr lang="en-US" dirty="0" smtClean="0"/>
              <a:t> </a:t>
            </a:r>
            <a:r>
              <a:rPr lang="en-US" dirty="0" err="1" smtClean="0"/>
              <a:t>bitişinden</a:t>
            </a:r>
            <a:r>
              <a:rPr lang="en-US" dirty="0" smtClean="0"/>
              <a:t> </a:t>
            </a:r>
            <a:r>
              <a:rPr lang="en-US" dirty="0" err="1" smtClean="0"/>
              <a:t>otuz</a:t>
            </a:r>
            <a:r>
              <a:rPr lang="en-US" dirty="0" smtClean="0"/>
              <a:t> </a:t>
            </a:r>
            <a:r>
              <a:rPr lang="en-US" dirty="0" err="1" smtClean="0"/>
              <a:t>gün</a:t>
            </a:r>
            <a:r>
              <a:rPr lang="en-US" dirty="0" smtClean="0"/>
              <a:t> </a:t>
            </a:r>
            <a:r>
              <a:rPr lang="en-US" dirty="0" err="1" smtClean="0"/>
              <a:t>içinde</a:t>
            </a:r>
            <a:r>
              <a:rPr lang="en-US" dirty="0" smtClean="0"/>
              <a:t> </a:t>
            </a:r>
            <a:r>
              <a:rPr lang="en-US" dirty="0" err="1" smtClean="0"/>
              <a:t>gerçekleştirileceklerdir</a:t>
            </a:r>
            <a:r>
              <a:rPr lang="en-US" dirty="0" smtClean="0"/>
              <a:t>. 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Madde</a:t>
            </a:r>
            <a:r>
              <a:rPr lang="en-US" dirty="0" smtClean="0"/>
              <a:t> 11: TBMM </a:t>
            </a:r>
            <a:r>
              <a:rPr lang="en-US" dirty="0" err="1" smtClean="0"/>
              <a:t>Hükümetinin</a:t>
            </a:r>
            <a:r>
              <a:rPr lang="en-US" dirty="0" smtClean="0"/>
              <a:t>, </a:t>
            </a:r>
            <a:r>
              <a:rPr lang="en-US" dirty="0" err="1" smtClean="0"/>
              <a:t>barış</a:t>
            </a:r>
            <a:r>
              <a:rPr lang="en-US" dirty="0" smtClean="0"/>
              <a:t> </a:t>
            </a:r>
            <a:r>
              <a:rPr lang="en-US" dirty="0" err="1" smtClean="0"/>
              <a:t>konferansının</a:t>
            </a:r>
            <a:r>
              <a:rPr lang="en-US" dirty="0" smtClean="0"/>
              <a:t> </a:t>
            </a:r>
            <a:r>
              <a:rPr lang="en-US" dirty="0" err="1" smtClean="0"/>
              <a:t>sonuna</a:t>
            </a:r>
            <a:r>
              <a:rPr lang="en-US" dirty="0" smtClean="0"/>
              <a:t>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 smtClean="0"/>
              <a:t>Marmara’nın</a:t>
            </a:r>
            <a:r>
              <a:rPr lang="en-US" dirty="0" smtClean="0"/>
              <a:t> </a:t>
            </a:r>
            <a:r>
              <a:rPr lang="en-US" dirty="0" err="1" smtClean="0"/>
              <a:t>güneyinde</a:t>
            </a:r>
            <a:r>
              <a:rPr lang="en-US" dirty="0" smtClean="0"/>
              <a:t> </a:t>
            </a:r>
            <a:r>
              <a:rPr lang="en-US" dirty="0" err="1" smtClean="0"/>
              <a:t>geçmemeyi</a:t>
            </a:r>
            <a:r>
              <a:rPr lang="en-US" dirty="0" smtClean="0"/>
              <a:t> </a:t>
            </a:r>
            <a:r>
              <a:rPr lang="en-US" dirty="0" err="1" smtClean="0"/>
              <a:t>taahhüt</a:t>
            </a:r>
            <a:r>
              <a:rPr lang="en-US" dirty="0" smtClean="0"/>
              <a:t> </a:t>
            </a:r>
            <a:r>
              <a:rPr lang="en-US" dirty="0" err="1" smtClean="0"/>
              <a:t>ettiği</a:t>
            </a:r>
            <a:r>
              <a:rPr lang="en-US" dirty="0" smtClean="0"/>
              <a:t> </a:t>
            </a:r>
            <a:r>
              <a:rPr lang="en-US" dirty="0" err="1" smtClean="0"/>
              <a:t>çizgiyi</a:t>
            </a:r>
            <a:r>
              <a:rPr lang="en-US" dirty="0" smtClean="0"/>
              <a:t> </a:t>
            </a:r>
            <a:r>
              <a:rPr lang="en-US" dirty="0" err="1" smtClean="0"/>
              <a:t>saptamaktadır</a:t>
            </a:r>
            <a:r>
              <a:rPr lang="en-US" dirty="0" smtClean="0"/>
              <a:t>. </a:t>
            </a:r>
            <a:endParaRPr lang="en-US" dirty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Madde</a:t>
            </a:r>
            <a:r>
              <a:rPr lang="en-US" dirty="0" smtClean="0"/>
              <a:t> 13: TBMM </a:t>
            </a:r>
            <a:r>
              <a:rPr lang="en-US" dirty="0" err="1" smtClean="0"/>
              <a:t>Hükümeti</a:t>
            </a:r>
            <a:r>
              <a:rPr lang="en-US" dirty="0" smtClean="0"/>
              <a:t>, </a:t>
            </a:r>
            <a:r>
              <a:rPr lang="en-US" dirty="0" err="1" smtClean="0"/>
              <a:t>Barış</a:t>
            </a:r>
            <a:r>
              <a:rPr lang="en-US" dirty="0" smtClean="0"/>
              <a:t> </a:t>
            </a:r>
            <a:r>
              <a:rPr lang="en-US" dirty="0" err="1" smtClean="0"/>
              <a:t>Anlaşmasının</a:t>
            </a:r>
            <a:r>
              <a:rPr lang="en-US" dirty="0" smtClean="0"/>
              <a:t> </a:t>
            </a:r>
            <a:r>
              <a:rPr lang="en-US" dirty="0" err="1" smtClean="0"/>
              <a:t>onaylanmasına</a:t>
            </a:r>
            <a:r>
              <a:rPr lang="en-US" dirty="0" smtClean="0"/>
              <a:t> </a:t>
            </a:r>
            <a:r>
              <a:rPr lang="en-US" dirty="0" err="1" smtClean="0"/>
              <a:t>değin</a:t>
            </a:r>
            <a:r>
              <a:rPr lang="en-US" dirty="0" smtClean="0"/>
              <a:t>, </a:t>
            </a:r>
            <a:r>
              <a:rPr lang="en-US" dirty="0" err="1" smtClean="0"/>
              <a:t>Doğu</a:t>
            </a:r>
            <a:r>
              <a:rPr lang="en-US" dirty="0" smtClean="0"/>
              <a:t> </a:t>
            </a:r>
            <a:r>
              <a:rPr lang="en-US" dirty="0" err="1" smtClean="0"/>
              <a:t>Trakya’ya</a:t>
            </a:r>
            <a:r>
              <a:rPr lang="en-US" dirty="0" smtClean="0"/>
              <a:t> </a:t>
            </a:r>
            <a:r>
              <a:rPr lang="en-US" dirty="0" err="1" smtClean="0"/>
              <a:t>kuvvet</a:t>
            </a:r>
            <a:r>
              <a:rPr lang="en-US" dirty="0" smtClean="0"/>
              <a:t> </a:t>
            </a:r>
            <a:r>
              <a:rPr lang="en-US" dirty="0" err="1" smtClean="0"/>
              <a:t>geçirmemeyi</a:t>
            </a:r>
            <a:r>
              <a:rPr lang="en-US" dirty="0" smtClean="0"/>
              <a:t>, </a:t>
            </a:r>
            <a:r>
              <a:rPr lang="en-US" dirty="0" err="1" smtClean="0"/>
              <a:t>orada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ordu</a:t>
            </a:r>
            <a:r>
              <a:rPr lang="en-US" dirty="0" smtClean="0"/>
              <a:t> </a:t>
            </a:r>
            <a:r>
              <a:rPr lang="en-US" dirty="0" err="1" smtClean="0"/>
              <a:t>toplamamayı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bulundurmamayı</a:t>
            </a:r>
            <a:r>
              <a:rPr lang="en-US" dirty="0" smtClean="0"/>
              <a:t> </a:t>
            </a:r>
            <a:r>
              <a:rPr lang="en-US" dirty="0" err="1" smtClean="0"/>
              <a:t>yükümlenir</a:t>
            </a:r>
            <a:r>
              <a:rPr lang="en-US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628727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111</TotalTime>
  <Words>343</Words>
  <Application>Microsoft Macintosh PowerPoint</Application>
  <PresentationFormat>On-screen Show (4:3)</PresentationFormat>
  <Paragraphs>42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Solstice</vt:lpstr>
      <vt:lpstr>TÜRK DIŞ POLİTİKASI I (Güz 2019-2020)</vt:lpstr>
      <vt:lpstr>Milli Mücadele Döneminde Yunanistan’la İlişkiler</vt:lpstr>
      <vt:lpstr>Milli Mücadele Döneminde Ortadoğu’yla İlişkiler</vt:lpstr>
      <vt:lpstr>Mili Mücadele Döneminde Ortadoğu’yla İlişkiler</vt:lpstr>
      <vt:lpstr>Mudanya Silah Bırakışması’ndan Lozan Barış Antlaşması’na</vt:lpstr>
      <vt:lpstr>Mudanya Silah Bırakışması’ndan Lozan Barış Antlaşması’na</vt:lpstr>
      <vt:lpstr>Mudanya Silah Bırakışması’ndan Lozan Barış Antlaşması’na</vt:lpstr>
      <vt:lpstr>Mudanya Silah Bırakışması’ndan Lozan Barış Antlaşması’na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 DIŞ POLİTİKASI (Güz 2018)</dc:title>
  <dc:creator>Ozge</dc:creator>
  <cp:lastModifiedBy>Ozge</cp:lastModifiedBy>
  <cp:revision>19</cp:revision>
  <dcterms:created xsi:type="dcterms:W3CDTF">2019-01-06T15:26:19Z</dcterms:created>
  <dcterms:modified xsi:type="dcterms:W3CDTF">2019-09-21T09:39:16Z</dcterms:modified>
</cp:coreProperties>
</file>