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DD60-569F-4934-8B39-A14370B92F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30.7.2021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44B6-5E68-4D2D-903A-995CD9BBDD9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DD60-569F-4934-8B39-A14370B92F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30.7.2021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44B6-5E68-4D2D-903A-995CD9BBDD9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6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DD60-569F-4934-8B39-A14370B92F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30.7.2021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44B6-5E68-4D2D-903A-995CD9BBDD9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1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DD60-569F-4934-8B39-A14370B92F4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30.7.2021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44B6-5E68-4D2D-903A-995CD9BBDD9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8960" y="172720"/>
            <a:ext cx="108204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979160" y="4206240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/>
              <a:t>2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36215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2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12240" y="274320"/>
            <a:ext cx="9144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28800" y="365760"/>
            <a:ext cx="375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chemeClr val="accent5">
                    <a:lumMod val="50000"/>
                  </a:schemeClr>
                </a:solidFill>
              </a:rPr>
              <a:t>Structure</a:t>
            </a: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5">
                    <a:lumMod val="50000"/>
                  </a:schemeClr>
                </a:solidFill>
              </a:rPr>
              <a:t>Dimeric</a:t>
            </a: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5">
                    <a:lumMod val="50000"/>
                  </a:schemeClr>
                </a:solidFill>
              </a:rPr>
              <a:t>forms</a:t>
            </a: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2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7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1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9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0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Geniş ekran</PresentationFormat>
  <Paragraphs>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1_Office Teması</vt:lpstr>
      <vt:lpstr>2_Office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nuracar54@outlook.com</dc:creator>
  <cp:lastModifiedBy>nuracar54@outlook.com</cp:lastModifiedBy>
  <cp:revision>3</cp:revision>
  <dcterms:created xsi:type="dcterms:W3CDTF">2021-07-30T13:32:36Z</dcterms:created>
  <dcterms:modified xsi:type="dcterms:W3CDTF">2021-07-30T13:38:29Z</dcterms:modified>
</cp:coreProperties>
</file>