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</p:sldMasterIdLst>
  <p:sldIdLst>
    <p:sldId id="258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6DD60-569F-4934-8B39-A14370B92F4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30.7.2021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244B6-5E68-4D2D-903A-995CD9BBDD9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400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6DD60-569F-4934-8B39-A14370B92F4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30.7.2021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F244B6-5E68-4D2D-903A-995CD9BBDD9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269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6DD60-569F-4934-8B39-A14370B92F4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30.7.2021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244B6-5E68-4D2D-903A-995CD9BBDD9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619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6DD60-569F-4934-8B39-A14370B92F4C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30.7.2021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244B6-5E68-4D2D-903A-995CD9BBDD9D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279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568960" y="172720"/>
            <a:ext cx="10820400" cy="6858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5979160" y="4206240"/>
            <a:ext cx="1625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400" dirty="0" smtClean="0"/>
              <a:t>2</a:t>
            </a:r>
            <a:endParaRPr lang="tr-TR" sz="5400" dirty="0"/>
          </a:p>
        </p:txBody>
      </p:sp>
    </p:spTree>
    <p:extLst>
      <p:ext uri="{BB962C8B-B14F-4D97-AF65-F5344CB8AC3E}">
        <p14:creationId xmlns:p14="http://schemas.microsoft.com/office/powerpoint/2010/main" val="1362151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728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764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1412240" y="274320"/>
            <a:ext cx="9144000" cy="6858000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1828800" y="365760"/>
            <a:ext cx="37598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err="1" smtClean="0">
                <a:solidFill>
                  <a:schemeClr val="accent5">
                    <a:lumMod val="50000"/>
                  </a:schemeClr>
                </a:solidFill>
              </a:rPr>
              <a:t>Structure</a:t>
            </a:r>
            <a:r>
              <a:rPr lang="tr-TR" sz="28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tr-TR" sz="2800" dirty="0" err="1" smtClean="0">
                <a:solidFill>
                  <a:schemeClr val="accent5">
                    <a:lumMod val="50000"/>
                  </a:schemeClr>
                </a:solidFill>
              </a:rPr>
              <a:t>Dimeric</a:t>
            </a:r>
            <a:r>
              <a:rPr lang="tr-TR" sz="28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tr-TR" sz="2800" dirty="0" err="1" smtClean="0">
                <a:solidFill>
                  <a:schemeClr val="accent5">
                    <a:lumMod val="50000"/>
                  </a:schemeClr>
                </a:solidFill>
              </a:rPr>
              <a:t>forms</a:t>
            </a:r>
            <a:r>
              <a:rPr lang="tr-TR" sz="28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tr-TR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429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876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214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122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290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007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571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" name="Resim 2"/>
          <p:cNvPicPr/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19403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</Words>
  <Application>Microsoft Office PowerPoint</Application>
  <PresentationFormat>Geniş ekran</PresentationFormat>
  <Paragraphs>2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1_Office Teması</vt:lpstr>
      <vt:lpstr>2_Office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nuracar54@outlook.com</dc:creator>
  <cp:lastModifiedBy>nuracar54@outlook.com</cp:lastModifiedBy>
  <cp:revision>3</cp:revision>
  <dcterms:created xsi:type="dcterms:W3CDTF">2021-07-30T13:32:36Z</dcterms:created>
  <dcterms:modified xsi:type="dcterms:W3CDTF">2021-07-30T13:38:29Z</dcterms:modified>
</cp:coreProperties>
</file>